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4" r:id="rId5"/>
  </p:sldMasterIdLst>
  <p:notesMasterIdLst>
    <p:notesMasterId r:id="rId82"/>
  </p:notesMasterIdLst>
  <p:sldIdLst>
    <p:sldId id="256" r:id="rId6"/>
    <p:sldId id="257" r:id="rId7"/>
    <p:sldId id="867" r:id="rId8"/>
    <p:sldId id="844" r:id="rId9"/>
    <p:sldId id="312" r:id="rId10"/>
    <p:sldId id="261" r:id="rId11"/>
    <p:sldId id="260" r:id="rId12"/>
    <p:sldId id="258" r:id="rId13"/>
    <p:sldId id="399" r:id="rId14"/>
    <p:sldId id="845" r:id="rId15"/>
    <p:sldId id="314" r:id="rId16"/>
    <p:sldId id="315" r:id="rId17"/>
    <p:sldId id="809" r:id="rId18"/>
    <p:sldId id="900" r:id="rId19"/>
    <p:sldId id="322" r:id="rId20"/>
    <p:sldId id="323" r:id="rId21"/>
    <p:sldId id="325" r:id="rId22"/>
    <p:sldId id="326" r:id="rId23"/>
    <p:sldId id="327" r:id="rId24"/>
    <p:sldId id="330" r:id="rId25"/>
    <p:sldId id="321" r:id="rId26"/>
    <p:sldId id="332" r:id="rId27"/>
    <p:sldId id="333" r:id="rId28"/>
    <p:sldId id="334" r:id="rId29"/>
    <p:sldId id="336" r:id="rId30"/>
    <p:sldId id="335" r:id="rId31"/>
    <p:sldId id="337" r:id="rId32"/>
    <p:sldId id="338" r:id="rId33"/>
    <p:sldId id="340" r:id="rId34"/>
    <p:sldId id="905" r:id="rId35"/>
    <p:sldId id="884" r:id="rId36"/>
    <p:sldId id="347" r:id="rId37"/>
    <p:sldId id="883" r:id="rId38"/>
    <p:sldId id="366" r:id="rId39"/>
    <p:sldId id="348" r:id="rId40"/>
    <p:sldId id="350" r:id="rId41"/>
    <p:sldId id="897" r:id="rId42"/>
    <p:sldId id="351" r:id="rId43"/>
    <p:sldId id="814" r:id="rId44"/>
    <p:sldId id="898" r:id="rId45"/>
    <p:sldId id="354" r:id="rId46"/>
    <p:sldId id="817" r:id="rId47"/>
    <p:sldId id="899" r:id="rId48"/>
    <p:sldId id="374" r:id="rId49"/>
    <p:sldId id="375" r:id="rId50"/>
    <p:sldId id="902" r:id="rId51"/>
    <p:sldId id="376" r:id="rId52"/>
    <p:sldId id="904" r:id="rId53"/>
    <p:sldId id="386" r:id="rId54"/>
    <p:sldId id="387" r:id="rId55"/>
    <p:sldId id="388" r:id="rId56"/>
    <p:sldId id="352" r:id="rId57"/>
    <p:sldId id="389" r:id="rId58"/>
    <p:sldId id="356" r:id="rId59"/>
    <p:sldId id="874" r:id="rId60"/>
    <p:sldId id="392" r:id="rId61"/>
    <p:sldId id="359" r:id="rId62"/>
    <p:sldId id="393" r:id="rId63"/>
    <p:sldId id="394" r:id="rId64"/>
    <p:sldId id="362" r:id="rId65"/>
    <p:sldId id="395" r:id="rId66"/>
    <p:sldId id="885" r:id="rId67"/>
    <p:sldId id="341" r:id="rId68"/>
    <p:sldId id="886" r:id="rId69"/>
    <p:sldId id="343" r:id="rId70"/>
    <p:sldId id="397" r:id="rId71"/>
    <p:sldId id="864" r:id="rId72"/>
    <p:sldId id="903" r:id="rId73"/>
    <p:sldId id="906" r:id="rId74"/>
    <p:sldId id="907" r:id="rId75"/>
    <p:sldId id="346" r:id="rId76"/>
    <p:sldId id="863" r:id="rId77"/>
    <p:sldId id="893" r:id="rId78"/>
    <p:sldId id="895" r:id="rId79"/>
    <p:sldId id="856" r:id="rId80"/>
    <p:sldId id="878"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A06900C-A2FF-CDAB-661C-3489DA35BA54}" name="Mara Allaire" initials="MA" userId="S::Mara.Allaire@cognia.org::dc680638-431f-4990-a1ee-4254c015d8c6" providerId="AD"/>
  <p188:author id="{D2230A2A-7EE9-54C1-B9BB-C961D671D4B2}" name="Kaelee Harper" initials="KH" userId="S::kharper@emetric.net::551bc754-dc5b-4321-85c7-faed821a67fa" providerId="AD"/>
  <p188:author id="{1D8BE44D-0D0D-6C2A-08DA-63BF80DC9504}" name="William Kinnison" initials="WK" userId="S::wkinnison@emetric.net::0a1b5224-4931-40b9-a643-96259a17ef82" providerId="AD"/>
  <p188:author id="{27654BA7-ED5D-B174-EA45-A98B17A1BBD0}" name="Shorty, Aurelia B" initials="AS" userId="S::aurelia.shorty@indianaffairs.gov::7ab0d948-9abb-445c-a08a-f79d5c93a2c7" providerId="AD"/>
  <p188:author id="{FC9A7EDF-D44B-65CD-FBB9-0CADCCDE81B4}" name="Aarti Jagtap" initials="AJ" userId="S::ajagtap@emetric.net::e038f013-c8bf-484e-83a4-49663283541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62BB46"/>
    <a:srgbClr val="0057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01" autoAdjust="0"/>
    <p:restoredTop sz="82583" autoAdjust="0"/>
  </p:normalViewPr>
  <p:slideViewPr>
    <p:cSldViewPr snapToGrid="0">
      <p:cViewPr varScale="1">
        <p:scale>
          <a:sx n="61" d="100"/>
          <a:sy n="61" d="100"/>
        </p:scale>
        <p:origin x="660" y="76"/>
      </p:cViewPr>
      <p:guideLst/>
    </p:cSldViewPr>
  </p:slideViewPr>
  <p:notesTextViewPr>
    <p:cViewPr>
      <p:scale>
        <a:sx n="3" d="2"/>
        <a:sy n="3" d="2"/>
      </p:scale>
      <p:origin x="0" y="0"/>
    </p:cViewPr>
  </p:notesTextViewPr>
  <p:sorterViewPr>
    <p:cViewPr>
      <p:scale>
        <a:sx n="100" d="100"/>
        <a:sy n="100" d="100"/>
      </p:scale>
      <p:origin x="0" y="-1528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viewProps" Target="viewProp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presProps" Target="presProps.xml"/><Relationship Id="rId88"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microsoft.com/office/2016/11/relationships/changesInfo" Target="changesInfos/changesInfo1.xml"/><Relationship Id="rId61" Type="http://schemas.openxmlformats.org/officeDocument/2006/relationships/slide" Target="slides/slide56.xml"/><Relationship Id="rId8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a Allaire" userId="dc680638-431f-4990-a1ee-4254c015d8c6" providerId="ADAL" clId="{E9E936C8-F4D9-467F-A256-82978C1ED353}"/>
    <pc:docChg chg="modSld">
      <pc:chgData name="Mara Allaire" userId="dc680638-431f-4990-a1ee-4254c015d8c6" providerId="ADAL" clId="{E9E936C8-F4D9-467F-A256-82978C1ED353}" dt="2025-12-18T22:43:43.585" v="1" actId="13926"/>
      <pc:docMkLst>
        <pc:docMk/>
      </pc:docMkLst>
      <pc:sldChg chg="modSp mod">
        <pc:chgData name="Mara Allaire" userId="dc680638-431f-4990-a1ee-4254c015d8c6" providerId="ADAL" clId="{E9E936C8-F4D9-467F-A256-82978C1ED353}" dt="2025-12-18T22:43:43.585" v="1" actId="13926"/>
        <pc:sldMkLst>
          <pc:docMk/>
          <pc:sldMk cId="576786254" sldId="347"/>
        </pc:sldMkLst>
        <pc:spChg chg="mod">
          <ac:chgData name="Mara Allaire" userId="dc680638-431f-4990-a1ee-4254c015d8c6" providerId="ADAL" clId="{E9E936C8-F4D9-467F-A256-82978C1ED353}" dt="2025-12-18T22:43:43.585" v="1" actId="13926"/>
          <ac:spMkLst>
            <pc:docMk/>
            <pc:sldMk cId="576786254" sldId="347"/>
            <ac:spMk id="3" creationId="{0ABCE837-740C-4BFD-A5C6-062F749824B9}"/>
          </ac:spMkLst>
        </pc:spChg>
      </pc:sldChg>
      <pc:sldChg chg="modSp mod">
        <pc:chgData name="Mara Allaire" userId="dc680638-431f-4990-a1ee-4254c015d8c6" providerId="ADAL" clId="{E9E936C8-F4D9-467F-A256-82978C1ED353}" dt="2025-12-18T22:43:24.446" v="0" actId="13926"/>
        <pc:sldMkLst>
          <pc:docMk/>
          <pc:sldMk cId="1482182355" sldId="844"/>
        </pc:sldMkLst>
        <pc:spChg chg="mod">
          <ac:chgData name="Mara Allaire" userId="dc680638-431f-4990-a1ee-4254c015d8c6" providerId="ADAL" clId="{E9E936C8-F4D9-467F-A256-82978C1ED353}" dt="2025-12-18T22:43:24.446" v="0" actId="13926"/>
          <ac:spMkLst>
            <pc:docMk/>
            <pc:sldMk cId="1482182355" sldId="844"/>
            <ac:spMk id="5" creationId="{20667C60-96CA-5E0C-0327-5FA92C001535}"/>
          </ac:spMkLst>
        </pc:sp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https://bie.cognia.org/" TargetMode="External"/></Relationships>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diagrams/_rels/data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diagrams/_rels/data5.xml.rels><?xml version="1.0" encoding="UTF-8" standalone="yes"?>
<Relationships xmlns="http://schemas.openxmlformats.org/package/2006/relationships"><Relationship Id="rId1" Type="http://schemas.openxmlformats.org/officeDocument/2006/relationships/hyperlink" Target="https://bie.onlinehelp.cognia.org/" TargetMode="External"/></Relationships>
</file>

<file path=ppt/diagrams/_rels/data6.xml.rels><?xml version="1.0" encoding="UTF-8" standalone="yes"?>
<Relationships xmlns="http://schemas.openxmlformats.org/package/2006/relationships"><Relationship Id="rId2" Type="http://schemas.openxmlformats.org/officeDocument/2006/relationships/hyperlink" Target="https://cognia.service-now.com/com.glideapp.servicecatalog_cat_item_view.do?v=1&amp;sysparm_id=2ee88dafdb416200f6c270f5bf9619cf" TargetMode="External"/><Relationship Id="rId1" Type="http://schemas.openxmlformats.org/officeDocument/2006/relationships/hyperlink" Target="mailto:BIETechSupport@cognia.org"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bie.cognia.org/"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diagrams/_rels/drawing5.xml.rels><?xml version="1.0" encoding="UTF-8" standalone="yes"?>
<Relationships xmlns="http://schemas.openxmlformats.org/package/2006/relationships"><Relationship Id="rId1" Type="http://schemas.openxmlformats.org/officeDocument/2006/relationships/hyperlink" Target="https://bie.onlinehelp.cognia.org/" TargetMode="External"/></Relationships>
</file>

<file path=ppt/diagrams/_rels/drawing6.xml.rels><?xml version="1.0" encoding="UTF-8" standalone="yes"?>
<Relationships xmlns="http://schemas.openxmlformats.org/package/2006/relationships"><Relationship Id="rId2" Type="http://schemas.openxmlformats.org/officeDocument/2006/relationships/hyperlink" Target="https://cognia.service-now.com/com.glideapp.servicecatalog_cat_item_view.do?v=1&amp;sysparm_id=2ee88dafdb416200f6c270f5bf9619cf" TargetMode="External"/><Relationship Id="rId1" Type="http://schemas.openxmlformats.org/officeDocument/2006/relationships/hyperlink" Target="mailto:BIETechSupport@cognia.org"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5C767B-342B-AC46-A2DB-0D5C42EFE5F6}" type="doc">
      <dgm:prSet loTypeId="urn:microsoft.com/office/officeart/2005/8/layout/hierarchy4" loCatId="" qsTypeId="urn:microsoft.com/office/officeart/2005/8/quickstyle/simple1" qsCatId="simple" csTypeId="urn:microsoft.com/office/officeart/2005/8/colors/colorful1" csCatId="colorful" phldr="1"/>
      <dgm:spPr/>
      <dgm:t>
        <a:bodyPr/>
        <a:lstStyle/>
        <a:p>
          <a:endParaRPr lang="en-US"/>
        </a:p>
      </dgm:t>
    </dgm:pt>
    <dgm:pt modelId="{65017320-50A3-CF44-90FD-456141A13F98}">
      <dgm:prSet phldrT="[Text]"/>
      <dgm:spPr/>
      <dgm:t>
        <a:bodyPr/>
        <a:lstStyle/>
        <a:p>
          <a:r>
            <a:rPr lang="en-US">
              <a:latin typeface="Arial" panose="020B0604020202020204" pitchFamily="34" charset="0"/>
              <a:cs typeface="Arial" panose="020B0604020202020204" pitchFamily="34" charset="0"/>
            </a:rPr>
            <a:t>Online System</a:t>
          </a:r>
        </a:p>
      </dgm:t>
    </dgm:pt>
    <dgm:pt modelId="{305A86F2-2CED-E74D-9DFE-BB2A62A8D428}" type="parTrans" cxnId="{336A2565-5A1C-8344-9E9A-BF485F17D06D}">
      <dgm:prSet/>
      <dgm:spPr/>
      <dgm:t>
        <a:bodyPr/>
        <a:lstStyle/>
        <a:p>
          <a:endParaRPr lang="en-US">
            <a:latin typeface="Arial" panose="020B0604020202020204" pitchFamily="34" charset="0"/>
            <a:cs typeface="Arial" panose="020B0604020202020204" pitchFamily="34" charset="0"/>
          </a:endParaRPr>
        </a:p>
      </dgm:t>
    </dgm:pt>
    <dgm:pt modelId="{39BD541D-8FA9-014D-AC31-859412D6BCB7}" type="sibTrans" cxnId="{336A2565-5A1C-8344-9E9A-BF485F17D06D}">
      <dgm:prSet/>
      <dgm:spPr/>
      <dgm:t>
        <a:bodyPr/>
        <a:lstStyle/>
        <a:p>
          <a:endParaRPr lang="en-US">
            <a:latin typeface="Arial" panose="020B0604020202020204" pitchFamily="34" charset="0"/>
            <a:cs typeface="Arial" panose="020B0604020202020204" pitchFamily="34" charset="0"/>
          </a:endParaRPr>
        </a:p>
      </dgm:t>
    </dgm:pt>
    <dgm:pt modelId="{C3E5A1BF-FCEA-5B49-AD8F-E445599B419A}">
      <dgm:prSet phldrT="[Text]"/>
      <dgm:spPr/>
      <dgm:t>
        <a:bodyPr/>
        <a:lstStyle/>
        <a:p>
          <a:r>
            <a:rPr lang="en-US" dirty="0">
              <a:latin typeface="Arial" panose="020B0604020202020204" pitchFamily="34" charset="0"/>
              <a:cs typeface="Arial" panose="020B0604020202020204" pitchFamily="34" charset="0"/>
            </a:rPr>
            <a:t>Administration and Reporting Portal</a:t>
          </a:r>
        </a:p>
        <a:p>
          <a:r>
            <a:rPr lang="en-US" dirty="0">
              <a:solidFill>
                <a:schemeClr val="bg2"/>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https://bie.cognia.org</a:t>
          </a:r>
          <a:endParaRPr lang="en-US" dirty="0">
            <a:solidFill>
              <a:schemeClr val="bg2"/>
            </a:solidFill>
            <a:latin typeface="Arial" panose="020B0604020202020204" pitchFamily="34" charset="0"/>
            <a:cs typeface="Arial" panose="020B0604020202020204" pitchFamily="34" charset="0"/>
          </a:endParaRPr>
        </a:p>
      </dgm:t>
    </dgm:pt>
    <dgm:pt modelId="{FD99EDAB-B126-404B-8DA4-C211F188E828}" type="parTrans" cxnId="{652C1B7C-F901-CC44-9F45-C8797FB02625}">
      <dgm:prSet/>
      <dgm:spPr/>
      <dgm:t>
        <a:bodyPr/>
        <a:lstStyle/>
        <a:p>
          <a:endParaRPr lang="en-US">
            <a:latin typeface="Arial" panose="020B0604020202020204" pitchFamily="34" charset="0"/>
            <a:cs typeface="Arial" panose="020B0604020202020204" pitchFamily="34" charset="0"/>
          </a:endParaRPr>
        </a:p>
      </dgm:t>
    </dgm:pt>
    <dgm:pt modelId="{C70DC46C-EC42-CA43-9356-07D02172FCD8}" type="sibTrans" cxnId="{652C1B7C-F901-CC44-9F45-C8797FB02625}">
      <dgm:prSet/>
      <dgm:spPr/>
      <dgm:t>
        <a:bodyPr/>
        <a:lstStyle/>
        <a:p>
          <a:endParaRPr lang="en-US">
            <a:latin typeface="Arial" panose="020B0604020202020204" pitchFamily="34" charset="0"/>
            <a:cs typeface="Arial" panose="020B0604020202020204" pitchFamily="34" charset="0"/>
          </a:endParaRPr>
        </a:p>
      </dgm:t>
    </dgm:pt>
    <dgm:pt modelId="{FE4F1555-4B0E-7F4F-8141-8F34A5D96981}">
      <dgm:prSet phldrT="[Text]"/>
      <dgm:spPr/>
      <dgm:t>
        <a:bodyPr/>
        <a:lstStyle/>
        <a:p>
          <a:r>
            <a:rPr lang="en-US" dirty="0">
              <a:latin typeface="Arial" panose="020B0604020202020204" pitchFamily="34" charset="0"/>
              <a:cs typeface="Arial" panose="020B0604020202020204" pitchFamily="34" charset="0"/>
            </a:rPr>
            <a:t>Users</a:t>
          </a:r>
        </a:p>
      </dgm:t>
    </dgm:pt>
    <dgm:pt modelId="{71476F32-A933-8344-9BF8-3998F7D375A9}" type="parTrans" cxnId="{B30CC955-82E2-6E41-BD6A-6B21AF6DA81D}">
      <dgm:prSet/>
      <dgm:spPr/>
      <dgm:t>
        <a:bodyPr/>
        <a:lstStyle/>
        <a:p>
          <a:endParaRPr lang="en-US">
            <a:latin typeface="Arial" panose="020B0604020202020204" pitchFamily="34" charset="0"/>
            <a:cs typeface="Arial" panose="020B0604020202020204" pitchFamily="34" charset="0"/>
          </a:endParaRPr>
        </a:p>
      </dgm:t>
    </dgm:pt>
    <dgm:pt modelId="{CA875098-0E57-2943-915F-3414342AF95B}" type="sibTrans" cxnId="{B30CC955-82E2-6E41-BD6A-6B21AF6DA81D}">
      <dgm:prSet/>
      <dgm:spPr/>
      <dgm:t>
        <a:bodyPr/>
        <a:lstStyle/>
        <a:p>
          <a:endParaRPr lang="en-US">
            <a:latin typeface="Arial" panose="020B0604020202020204" pitchFamily="34" charset="0"/>
            <a:cs typeface="Arial" panose="020B0604020202020204" pitchFamily="34" charset="0"/>
          </a:endParaRPr>
        </a:p>
      </dgm:t>
    </dgm:pt>
    <dgm:pt modelId="{14C54BF7-3B1C-654B-9DCC-5218251347E5}">
      <dgm:prSet phldrT="[Text]"/>
      <dgm:spPr/>
      <dgm:t>
        <a:bodyPr/>
        <a:lstStyle/>
        <a:p>
          <a:r>
            <a:rPr lang="en-US">
              <a:latin typeface="Arial" panose="020B0604020202020204" pitchFamily="34" charset="0"/>
              <a:cs typeface="Arial" panose="020B0604020202020204" pitchFamily="34" charset="0"/>
            </a:rPr>
            <a:t>Administration</a:t>
          </a:r>
        </a:p>
      </dgm:t>
    </dgm:pt>
    <dgm:pt modelId="{2588986F-0BE5-FE4B-87A5-A1952DDB2623}" type="parTrans" cxnId="{EDE7B95E-E297-0B41-BD2A-5BD46B279E34}">
      <dgm:prSet/>
      <dgm:spPr/>
      <dgm:t>
        <a:bodyPr/>
        <a:lstStyle/>
        <a:p>
          <a:endParaRPr lang="en-US">
            <a:latin typeface="Arial" panose="020B0604020202020204" pitchFamily="34" charset="0"/>
            <a:cs typeface="Arial" panose="020B0604020202020204" pitchFamily="34" charset="0"/>
          </a:endParaRPr>
        </a:p>
      </dgm:t>
    </dgm:pt>
    <dgm:pt modelId="{FEAF0F0D-F4FE-8743-ACA0-137B189CB0AF}" type="sibTrans" cxnId="{EDE7B95E-E297-0B41-BD2A-5BD46B279E34}">
      <dgm:prSet/>
      <dgm:spPr/>
      <dgm:t>
        <a:bodyPr/>
        <a:lstStyle/>
        <a:p>
          <a:endParaRPr lang="en-US">
            <a:latin typeface="Arial" panose="020B0604020202020204" pitchFamily="34" charset="0"/>
            <a:cs typeface="Arial" panose="020B0604020202020204" pitchFamily="34" charset="0"/>
          </a:endParaRPr>
        </a:p>
      </dgm:t>
    </dgm:pt>
    <dgm:pt modelId="{E18919AC-740A-BC40-85E2-6F75DA6F5138}">
      <dgm:prSet phldrT="[Text]"/>
      <dgm:spPr/>
      <dgm:t>
        <a:bodyPr/>
        <a:lstStyle/>
        <a:p>
          <a:r>
            <a:rPr lang="en-US" dirty="0">
              <a:latin typeface="Arial" panose="020B0604020202020204" pitchFamily="34" charset="0"/>
              <a:cs typeface="Arial" panose="020B0604020202020204" pitchFamily="34" charset="0"/>
            </a:rPr>
            <a:t>Student Testing Platform</a:t>
          </a:r>
        </a:p>
      </dgm:t>
    </dgm:pt>
    <dgm:pt modelId="{CE948AB1-14CD-8D46-99AD-7EF1045DAE3E}" type="parTrans" cxnId="{474CC8FC-B167-6745-A847-DD3F2964DAF0}">
      <dgm:prSet/>
      <dgm:spPr/>
      <dgm:t>
        <a:bodyPr/>
        <a:lstStyle/>
        <a:p>
          <a:endParaRPr lang="en-US">
            <a:latin typeface="Arial" panose="020B0604020202020204" pitchFamily="34" charset="0"/>
            <a:cs typeface="Arial" panose="020B0604020202020204" pitchFamily="34" charset="0"/>
          </a:endParaRPr>
        </a:p>
      </dgm:t>
    </dgm:pt>
    <dgm:pt modelId="{A884EABC-C88F-034A-BBDF-7FD45AD42D3A}" type="sibTrans" cxnId="{474CC8FC-B167-6745-A847-DD3F2964DAF0}">
      <dgm:prSet/>
      <dgm:spPr/>
      <dgm:t>
        <a:bodyPr/>
        <a:lstStyle/>
        <a:p>
          <a:endParaRPr lang="en-US">
            <a:latin typeface="Arial" panose="020B0604020202020204" pitchFamily="34" charset="0"/>
            <a:cs typeface="Arial" panose="020B0604020202020204" pitchFamily="34" charset="0"/>
          </a:endParaRPr>
        </a:p>
      </dgm:t>
    </dgm:pt>
    <dgm:pt modelId="{CC55ED17-3734-8E4E-821A-92EE960F35F2}">
      <dgm:prSet phldrT="[Text]"/>
      <dgm:spPr/>
      <dgm:t>
        <a:bodyPr/>
        <a:lstStyle/>
        <a:p>
          <a:r>
            <a:rPr lang="en-US" dirty="0">
              <a:latin typeface="Arial" panose="020B0604020202020204" pitchFamily="34" charset="0"/>
              <a:cs typeface="Arial" panose="020B0604020202020204" pitchFamily="34" charset="0"/>
            </a:rPr>
            <a:t>Kiosks/Apps</a:t>
          </a:r>
        </a:p>
      </dgm:t>
    </dgm:pt>
    <dgm:pt modelId="{1FE4720E-5C22-3449-A749-D37FE992D550}" type="parTrans" cxnId="{6187D6F1-25E3-314E-8E04-9924EAB8F842}">
      <dgm:prSet/>
      <dgm:spPr/>
      <dgm:t>
        <a:bodyPr/>
        <a:lstStyle/>
        <a:p>
          <a:endParaRPr lang="en-US">
            <a:latin typeface="Arial" panose="020B0604020202020204" pitchFamily="34" charset="0"/>
            <a:cs typeface="Arial" panose="020B0604020202020204" pitchFamily="34" charset="0"/>
          </a:endParaRPr>
        </a:p>
      </dgm:t>
    </dgm:pt>
    <dgm:pt modelId="{264F0796-6B69-1C44-B465-406E9AEF2D50}" type="sibTrans" cxnId="{6187D6F1-25E3-314E-8E04-9924EAB8F842}">
      <dgm:prSet/>
      <dgm:spPr/>
      <dgm:t>
        <a:bodyPr/>
        <a:lstStyle/>
        <a:p>
          <a:endParaRPr lang="en-US">
            <a:latin typeface="Arial" panose="020B0604020202020204" pitchFamily="34" charset="0"/>
            <a:cs typeface="Arial" panose="020B0604020202020204" pitchFamily="34" charset="0"/>
          </a:endParaRPr>
        </a:p>
      </dgm:t>
    </dgm:pt>
    <dgm:pt modelId="{A0ABA15D-BB07-6D48-BACE-811C69D1CCA0}">
      <dgm:prSet/>
      <dgm:spPr/>
      <dgm:t>
        <a:bodyPr/>
        <a:lstStyle/>
        <a:p>
          <a:r>
            <a:rPr lang="en-US">
              <a:solidFill>
                <a:schemeClr val="tx1"/>
              </a:solidFill>
              <a:latin typeface="Arial" panose="020B0604020202020204" pitchFamily="34" charset="0"/>
              <a:cs typeface="Arial" panose="020B0604020202020204" pitchFamily="34" charset="0"/>
            </a:rPr>
            <a:t>Site Setup</a:t>
          </a:r>
        </a:p>
      </dgm:t>
    </dgm:pt>
    <dgm:pt modelId="{F1909BD1-92DB-9643-B92C-AE8E5930535E}" type="parTrans" cxnId="{8171C390-6937-0644-8BFF-10A64B28EDE1}">
      <dgm:prSet/>
      <dgm:spPr/>
      <dgm:t>
        <a:bodyPr/>
        <a:lstStyle/>
        <a:p>
          <a:endParaRPr lang="en-US">
            <a:latin typeface="Arial" panose="020B0604020202020204" pitchFamily="34" charset="0"/>
            <a:cs typeface="Arial" panose="020B0604020202020204" pitchFamily="34" charset="0"/>
          </a:endParaRPr>
        </a:p>
      </dgm:t>
    </dgm:pt>
    <dgm:pt modelId="{CF500985-9FF6-8243-A8F0-4202B1690451}" type="sibTrans" cxnId="{8171C390-6937-0644-8BFF-10A64B28EDE1}">
      <dgm:prSet/>
      <dgm:spPr/>
      <dgm:t>
        <a:bodyPr/>
        <a:lstStyle/>
        <a:p>
          <a:endParaRPr lang="en-US">
            <a:latin typeface="Arial" panose="020B0604020202020204" pitchFamily="34" charset="0"/>
            <a:cs typeface="Arial" panose="020B0604020202020204" pitchFamily="34" charset="0"/>
          </a:endParaRPr>
        </a:p>
      </dgm:t>
    </dgm:pt>
    <dgm:pt modelId="{09B1038C-1834-2A4E-B30B-01AC232AF76E}">
      <dgm:prSet/>
      <dgm:spPr/>
      <dgm:t>
        <a:bodyPr/>
        <a:lstStyle/>
        <a:p>
          <a:r>
            <a:rPr lang="en-US">
              <a:solidFill>
                <a:schemeClr val="tx1"/>
              </a:solidFill>
              <a:latin typeface="Arial" panose="020B0604020202020204" pitchFamily="34" charset="0"/>
              <a:cs typeface="Arial" panose="020B0604020202020204" pitchFamily="34" charset="0"/>
            </a:rPr>
            <a:t>Students</a:t>
          </a:r>
        </a:p>
      </dgm:t>
    </dgm:pt>
    <dgm:pt modelId="{0A798706-A51F-E44F-80C9-47A7414F5A0E}" type="parTrans" cxnId="{90852682-28D2-5B48-A703-A414367C9D8D}">
      <dgm:prSet/>
      <dgm:spPr/>
      <dgm:t>
        <a:bodyPr/>
        <a:lstStyle/>
        <a:p>
          <a:endParaRPr lang="en-US">
            <a:latin typeface="Arial" panose="020B0604020202020204" pitchFamily="34" charset="0"/>
            <a:cs typeface="Arial" panose="020B0604020202020204" pitchFamily="34" charset="0"/>
          </a:endParaRPr>
        </a:p>
      </dgm:t>
    </dgm:pt>
    <dgm:pt modelId="{73554EBB-CA22-3F43-9ADA-55D977EB273E}" type="sibTrans" cxnId="{90852682-28D2-5B48-A703-A414367C9D8D}">
      <dgm:prSet/>
      <dgm:spPr/>
      <dgm:t>
        <a:bodyPr/>
        <a:lstStyle/>
        <a:p>
          <a:endParaRPr lang="en-US">
            <a:latin typeface="Arial" panose="020B0604020202020204" pitchFamily="34" charset="0"/>
            <a:cs typeface="Arial" panose="020B0604020202020204" pitchFamily="34" charset="0"/>
          </a:endParaRPr>
        </a:p>
      </dgm:t>
    </dgm:pt>
    <dgm:pt modelId="{FD637391-1041-8D45-8F6F-0240C3A84DCF}">
      <dgm:prSet/>
      <dgm:spPr/>
      <dgm:t>
        <a:bodyPr/>
        <a:lstStyle/>
        <a:p>
          <a:r>
            <a:rPr lang="en-US">
              <a:latin typeface="Arial" panose="020B0604020202020204" pitchFamily="34" charset="0"/>
              <a:cs typeface="Arial" panose="020B0604020202020204" pitchFamily="34" charset="0"/>
            </a:rPr>
            <a:t>Browser</a:t>
          </a:r>
        </a:p>
      </dgm:t>
    </dgm:pt>
    <dgm:pt modelId="{BA251004-ACF7-9245-BD1E-1313CEA7A1E8}" type="parTrans" cxnId="{42FBD3C3-1C22-164A-B452-3D3722079846}">
      <dgm:prSet/>
      <dgm:spPr/>
      <dgm:t>
        <a:bodyPr/>
        <a:lstStyle/>
        <a:p>
          <a:endParaRPr lang="en-US">
            <a:latin typeface="Arial" panose="020B0604020202020204" pitchFamily="34" charset="0"/>
            <a:cs typeface="Arial" panose="020B0604020202020204" pitchFamily="34" charset="0"/>
          </a:endParaRPr>
        </a:p>
      </dgm:t>
    </dgm:pt>
    <dgm:pt modelId="{1CE6B9AA-AA73-1346-87EE-CDD68481799C}" type="sibTrans" cxnId="{42FBD3C3-1C22-164A-B452-3D3722079846}">
      <dgm:prSet/>
      <dgm:spPr/>
      <dgm:t>
        <a:bodyPr/>
        <a:lstStyle/>
        <a:p>
          <a:endParaRPr lang="en-US">
            <a:latin typeface="Arial" panose="020B0604020202020204" pitchFamily="34" charset="0"/>
            <a:cs typeface="Arial" panose="020B0604020202020204" pitchFamily="34" charset="0"/>
          </a:endParaRPr>
        </a:p>
      </dgm:t>
    </dgm:pt>
    <dgm:pt modelId="{723A75A0-5A18-4A1E-BB88-800C296C3A3D}">
      <dgm:prSet phldrT="[Text]"/>
      <dgm:spPr/>
      <dgm:t>
        <a:bodyPr/>
        <a:lstStyle/>
        <a:p>
          <a:r>
            <a:rPr lang="en-US">
              <a:latin typeface="Arial" panose="020B0604020202020204" pitchFamily="34" charset="0"/>
              <a:cs typeface="Arial" panose="020B0604020202020204" pitchFamily="34" charset="0"/>
            </a:rPr>
            <a:t>Reporting</a:t>
          </a:r>
        </a:p>
      </dgm:t>
    </dgm:pt>
    <dgm:pt modelId="{FFD71113-9AAB-4E51-96D3-8E0D6F8319D0}" type="parTrans" cxnId="{ECEF8B73-8355-4357-8109-D0D78655A513}">
      <dgm:prSet/>
      <dgm:spPr/>
      <dgm:t>
        <a:bodyPr/>
        <a:lstStyle/>
        <a:p>
          <a:endParaRPr lang="en-US">
            <a:latin typeface="Arial" panose="020B0604020202020204" pitchFamily="34" charset="0"/>
            <a:cs typeface="Arial" panose="020B0604020202020204" pitchFamily="34" charset="0"/>
          </a:endParaRPr>
        </a:p>
      </dgm:t>
    </dgm:pt>
    <dgm:pt modelId="{E1D64504-5226-4E84-A791-AB2914D9B9A3}" type="sibTrans" cxnId="{ECEF8B73-8355-4357-8109-D0D78655A513}">
      <dgm:prSet/>
      <dgm:spPr/>
      <dgm:t>
        <a:bodyPr/>
        <a:lstStyle/>
        <a:p>
          <a:endParaRPr lang="en-US">
            <a:latin typeface="Arial" panose="020B0604020202020204" pitchFamily="34" charset="0"/>
            <a:cs typeface="Arial" panose="020B0604020202020204" pitchFamily="34" charset="0"/>
          </a:endParaRPr>
        </a:p>
      </dgm:t>
    </dgm:pt>
    <dgm:pt modelId="{3A3A9758-F759-4CAC-B4A1-48DB782C8CE8}">
      <dgm:prSet/>
      <dgm:spPr/>
      <dgm:t>
        <a:bodyPr/>
        <a:lstStyle/>
        <a:p>
          <a:r>
            <a:rPr lang="en-US">
              <a:solidFill>
                <a:schemeClr val="tx1"/>
              </a:solidFill>
              <a:latin typeface="Arial" panose="020B0604020202020204" pitchFamily="34" charset="0"/>
              <a:cs typeface="Arial" panose="020B0604020202020204" pitchFamily="34" charset="0"/>
            </a:rPr>
            <a:t>Classes</a:t>
          </a:r>
        </a:p>
      </dgm:t>
    </dgm:pt>
    <dgm:pt modelId="{1E21887C-67CB-49FA-8D58-C356BE1BDE9F}" type="parTrans" cxnId="{B958A199-C7BE-4839-93CA-B46F43AF76D3}">
      <dgm:prSet/>
      <dgm:spPr/>
      <dgm:t>
        <a:bodyPr/>
        <a:lstStyle/>
        <a:p>
          <a:endParaRPr lang="en-US">
            <a:latin typeface="Arial" panose="020B0604020202020204" pitchFamily="34" charset="0"/>
            <a:cs typeface="Arial" panose="020B0604020202020204" pitchFamily="34" charset="0"/>
          </a:endParaRPr>
        </a:p>
      </dgm:t>
    </dgm:pt>
    <dgm:pt modelId="{849BFF65-3F9B-4181-8A2A-948E3C079E0E}" type="sibTrans" cxnId="{B958A199-C7BE-4839-93CA-B46F43AF76D3}">
      <dgm:prSet/>
      <dgm:spPr/>
      <dgm:t>
        <a:bodyPr/>
        <a:lstStyle/>
        <a:p>
          <a:endParaRPr lang="en-US">
            <a:latin typeface="Arial" panose="020B0604020202020204" pitchFamily="34" charset="0"/>
            <a:cs typeface="Arial" panose="020B0604020202020204" pitchFamily="34" charset="0"/>
          </a:endParaRPr>
        </a:p>
      </dgm:t>
    </dgm:pt>
    <dgm:pt modelId="{B0C0E340-5F3A-4EAD-9CAC-C0117B9DEE3A}">
      <dgm:prSet/>
      <dgm:spPr/>
      <dgm:t>
        <a:bodyPr/>
        <a:lstStyle/>
        <a:p>
          <a:r>
            <a:rPr lang="en-US">
              <a:solidFill>
                <a:schemeClr val="tx1"/>
              </a:solidFill>
              <a:latin typeface="Arial" panose="020B0604020202020204" pitchFamily="34" charset="0"/>
              <a:cs typeface="Arial" panose="020B0604020202020204" pitchFamily="34" charset="0"/>
            </a:rPr>
            <a:t>Test Sessions</a:t>
          </a:r>
        </a:p>
      </dgm:t>
    </dgm:pt>
    <dgm:pt modelId="{4828C38F-86AF-4703-94D6-9AB9CC6C3014}" type="parTrans" cxnId="{099AE46F-833C-4DEF-ABD9-AAB7BE5494AE}">
      <dgm:prSet/>
      <dgm:spPr/>
      <dgm:t>
        <a:bodyPr/>
        <a:lstStyle/>
        <a:p>
          <a:endParaRPr lang="en-US">
            <a:latin typeface="Arial" panose="020B0604020202020204" pitchFamily="34" charset="0"/>
            <a:cs typeface="Arial" panose="020B0604020202020204" pitchFamily="34" charset="0"/>
          </a:endParaRPr>
        </a:p>
      </dgm:t>
    </dgm:pt>
    <dgm:pt modelId="{1DCBEDF9-07C6-46BD-95C9-EE64F47467C6}" type="sibTrans" cxnId="{099AE46F-833C-4DEF-ABD9-AAB7BE5494AE}">
      <dgm:prSet/>
      <dgm:spPr/>
      <dgm:t>
        <a:bodyPr/>
        <a:lstStyle/>
        <a:p>
          <a:endParaRPr lang="en-US">
            <a:latin typeface="Arial" panose="020B0604020202020204" pitchFamily="34" charset="0"/>
            <a:cs typeface="Arial" panose="020B0604020202020204" pitchFamily="34" charset="0"/>
          </a:endParaRPr>
        </a:p>
      </dgm:t>
    </dgm:pt>
    <dgm:pt modelId="{E27ADF0A-3C1E-4A27-A93E-8F71F2A0CC9C}">
      <dgm:prSet/>
      <dgm:spPr/>
      <dgm:t>
        <a:bodyPr/>
        <a:lstStyle/>
        <a:p>
          <a:r>
            <a:rPr lang="en-US">
              <a:solidFill>
                <a:schemeClr val="tx1"/>
              </a:solidFill>
              <a:latin typeface="Arial" panose="020B0604020202020204" pitchFamily="34" charset="0"/>
              <a:cs typeface="Arial" panose="020B0604020202020204" pitchFamily="34" charset="0"/>
            </a:rPr>
            <a:t>Scoring</a:t>
          </a:r>
        </a:p>
      </dgm:t>
    </dgm:pt>
    <dgm:pt modelId="{710A40AB-9C3F-4AAC-9214-A7233ED2A898}" type="parTrans" cxnId="{098F2BE2-5815-4E92-8FDA-790BCB08DF58}">
      <dgm:prSet/>
      <dgm:spPr/>
      <dgm:t>
        <a:bodyPr/>
        <a:lstStyle/>
        <a:p>
          <a:endParaRPr lang="en-US">
            <a:latin typeface="Arial" panose="020B0604020202020204" pitchFamily="34" charset="0"/>
            <a:cs typeface="Arial" panose="020B0604020202020204" pitchFamily="34" charset="0"/>
          </a:endParaRPr>
        </a:p>
      </dgm:t>
    </dgm:pt>
    <dgm:pt modelId="{27C762F6-A67E-4CCF-A633-5F0FD3442B73}" type="sibTrans" cxnId="{098F2BE2-5815-4E92-8FDA-790BCB08DF58}">
      <dgm:prSet/>
      <dgm:spPr/>
      <dgm:t>
        <a:bodyPr/>
        <a:lstStyle/>
        <a:p>
          <a:endParaRPr lang="en-US">
            <a:latin typeface="Arial" panose="020B0604020202020204" pitchFamily="34" charset="0"/>
            <a:cs typeface="Arial" panose="020B0604020202020204" pitchFamily="34" charset="0"/>
          </a:endParaRPr>
        </a:p>
      </dgm:t>
    </dgm:pt>
    <dgm:pt modelId="{B06417DD-DC52-4CFD-878C-5DD7AAAB566E}">
      <dgm:prSet/>
      <dgm:spPr/>
      <dgm:t>
        <a:bodyPr/>
        <a:lstStyle/>
        <a:p>
          <a:r>
            <a:rPr lang="en-US">
              <a:solidFill>
                <a:schemeClr val="tx1"/>
              </a:solidFill>
              <a:latin typeface="Arial" panose="020B0604020202020204" pitchFamily="34" charset="0"/>
              <a:cs typeface="Arial" panose="020B0604020202020204" pitchFamily="34" charset="0"/>
            </a:rPr>
            <a:t>Enrollment Transfer</a:t>
          </a:r>
        </a:p>
      </dgm:t>
    </dgm:pt>
    <dgm:pt modelId="{C7318053-FFF4-4483-B1E0-0A1D3BCE91CD}" type="parTrans" cxnId="{C3BC48C4-058D-4331-9070-515F276D2F50}">
      <dgm:prSet/>
      <dgm:spPr/>
      <dgm:t>
        <a:bodyPr/>
        <a:lstStyle/>
        <a:p>
          <a:endParaRPr lang="en-US">
            <a:latin typeface="Arial" panose="020B0604020202020204" pitchFamily="34" charset="0"/>
            <a:cs typeface="Arial" panose="020B0604020202020204" pitchFamily="34" charset="0"/>
          </a:endParaRPr>
        </a:p>
      </dgm:t>
    </dgm:pt>
    <dgm:pt modelId="{14D72434-5F58-4254-A206-54ED7561905C}" type="sibTrans" cxnId="{C3BC48C4-058D-4331-9070-515F276D2F50}">
      <dgm:prSet/>
      <dgm:spPr/>
      <dgm:t>
        <a:bodyPr/>
        <a:lstStyle/>
        <a:p>
          <a:endParaRPr lang="en-US">
            <a:latin typeface="Arial" panose="020B0604020202020204" pitchFamily="34" charset="0"/>
            <a:cs typeface="Arial" panose="020B0604020202020204" pitchFamily="34" charset="0"/>
          </a:endParaRPr>
        </a:p>
      </dgm:t>
    </dgm:pt>
    <dgm:pt modelId="{EB1A729B-3A8B-614C-B176-50913E501739}" type="pres">
      <dgm:prSet presAssocID="{7E5C767B-342B-AC46-A2DB-0D5C42EFE5F6}" presName="Name0" presStyleCnt="0">
        <dgm:presLayoutVars>
          <dgm:chPref val="1"/>
          <dgm:dir/>
          <dgm:animOne val="branch"/>
          <dgm:animLvl val="lvl"/>
          <dgm:resizeHandles/>
        </dgm:presLayoutVars>
      </dgm:prSet>
      <dgm:spPr/>
    </dgm:pt>
    <dgm:pt modelId="{9A205AD9-A374-784B-84DC-4407457F61F7}" type="pres">
      <dgm:prSet presAssocID="{65017320-50A3-CF44-90FD-456141A13F98}" presName="vertOne" presStyleCnt="0"/>
      <dgm:spPr/>
    </dgm:pt>
    <dgm:pt modelId="{E599F190-953F-BB49-AE29-44DA15EFE444}" type="pres">
      <dgm:prSet presAssocID="{65017320-50A3-CF44-90FD-456141A13F98}" presName="txOne" presStyleLbl="node0" presStyleIdx="0" presStyleCnt="1">
        <dgm:presLayoutVars>
          <dgm:chPref val="3"/>
        </dgm:presLayoutVars>
      </dgm:prSet>
      <dgm:spPr/>
    </dgm:pt>
    <dgm:pt modelId="{545846FD-5EEA-5146-9AF1-8DA2CC1B82B1}" type="pres">
      <dgm:prSet presAssocID="{65017320-50A3-CF44-90FD-456141A13F98}" presName="parTransOne" presStyleCnt="0"/>
      <dgm:spPr/>
    </dgm:pt>
    <dgm:pt modelId="{947ED9C3-3A1A-B048-92B9-47BECB7975D4}" type="pres">
      <dgm:prSet presAssocID="{65017320-50A3-CF44-90FD-456141A13F98}" presName="horzOne" presStyleCnt="0"/>
      <dgm:spPr/>
    </dgm:pt>
    <dgm:pt modelId="{55FC6081-CBB2-E04A-B62C-8607607B3B71}" type="pres">
      <dgm:prSet presAssocID="{C3E5A1BF-FCEA-5B49-AD8F-E445599B419A}" presName="vertTwo" presStyleCnt="0"/>
      <dgm:spPr/>
    </dgm:pt>
    <dgm:pt modelId="{04EC0F6C-016A-2A4B-AA56-37D7614E29B7}" type="pres">
      <dgm:prSet presAssocID="{C3E5A1BF-FCEA-5B49-AD8F-E445599B419A}" presName="txTwo" presStyleLbl="node2" presStyleIdx="0" presStyleCnt="2">
        <dgm:presLayoutVars>
          <dgm:chPref val="3"/>
        </dgm:presLayoutVars>
      </dgm:prSet>
      <dgm:spPr/>
    </dgm:pt>
    <dgm:pt modelId="{7FE92ABA-7924-634D-B08B-AB79800E14CD}" type="pres">
      <dgm:prSet presAssocID="{C3E5A1BF-FCEA-5B49-AD8F-E445599B419A}" presName="parTransTwo" presStyleCnt="0"/>
      <dgm:spPr/>
    </dgm:pt>
    <dgm:pt modelId="{AB718C72-001C-4D4B-BAC5-66C0031C6698}" type="pres">
      <dgm:prSet presAssocID="{C3E5A1BF-FCEA-5B49-AD8F-E445599B419A}" presName="horzTwo" presStyleCnt="0"/>
      <dgm:spPr/>
    </dgm:pt>
    <dgm:pt modelId="{F48DD822-06A4-FB41-8B9A-F881881FA007}" type="pres">
      <dgm:prSet presAssocID="{FE4F1555-4B0E-7F4F-8141-8F34A5D96981}" presName="vertThree" presStyleCnt="0"/>
      <dgm:spPr/>
    </dgm:pt>
    <dgm:pt modelId="{E10E3611-E6CA-F144-B6B3-71C4A83EE850}" type="pres">
      <dgm:prSet presAssocID="{FE4F1555-4B0E-7F4F-8141-8F34A5D96981}" presName="txThree" presStyleLbl="node3" presStyleIdx="0" presStyleCnt="5" custScaleX="50527">
        <dgm:presLayoutVars>
          <dgm:chPref val="3"/>
        </dgm:presLayoutVars>
      </dgm:prSet>
      <dgm:spPr/>
    </dgm:pt>
    <dgm:pt modelId="{D27B92D7-2F75-5141-90FF-7AFDFC973C23}" type="pres">
      <dgm:prSet presAssocID="{FE4F1555-4B0E-7F4F-8141-8F34A5D96981}" presName="horzThree" presStyleCnt="0"/>
      <dgm:spPr/>
    </dgm:pt>
    <dgm:pt modelId="{85512BB4-4E97-F64C-A8E0-7384D3746B5F}" type="pres">
      <dgm:prSet presAssocID="{CA875098-0E57-2943-915F-3414342AF95B}" presName="sibSpaceThree" presStyleCnt="0"/>
      <dgm:spPr/>
    </dgm:pt>
    <dgm:pt modelId="{9328F255-4106-4D8C-BA58-1E23E54E8ED1}" type="pres">
      <dgm:prSet presAssocID="{723A75A0-5A18-4A1E-BB88-800C296C3A3D}" presName="vertThree" presStyleCnt="0"/>
      <dgm:spPr/>
    </dgm:pt>
    <dgm:pt modelId="{B1746F72-9555-46D1-8D5F-6EF39A475291}" type="pres">
      <dgm:prSet presAssocID="{723A75A0-5A18-4A1E-BB88-800C296C3A3D}" presName="txThree" presStyleLbl="node3" presStyleIdx="1" presStyleCnt="5" custScaleX="50527">
        <dgm:presLayoutVars>
          <dgm:chPref val="3"/>
        </dgm:presLayoutVars>
      </dgm:prSet>
      <dgm:spPr/>
    </dgm:pt>
    <dgm:pt modelId="{57C4FA70-3EEB-4B13-8F00-F5691ABCFC68}" type="pres">
      <dgm:prSet presAssocID="{723A75A0-5A18-4A1E-BB88-800C296C3A3D}" presName="horzThree" presStyleCnt="0"/>
      <dgm:spPr/>
    </dgm:pt>
    <dgm:pt modelId="{B7ED89AF-E1FA-4F19-BD70-C7263E1F120D}" type="pres">
      <dgm:prSet presAssocID="{E1D64504-5226-4E84-A791-AB2914D9B9A3}" presName="sibSpaceThree" presStyleCnt="0"/>
      <dgm:spPr/>
    </dgm:pt>
    <dgm:pt modelId="{501DE4B5-F7B4-D749-826F-4CA10918213A}" type="pres">
      <dgm:prSet presAssocID="{14C54BF7-3B1C-654B-9DCC-5218251347E5}" presName="vertThree" presStyleCnt="0"/>
      <dgm:spPr/>
    </dgm:pt>
    <dgm:pt modelId="{9DA9C59B-3983-CE44-B1FA-B922335A4B55}" type="pres">
      <dgm:prSet presAssocID="{14C54BF7-3B1C-654B-9DCC-5218251347E5}" presName="txThree" presStyleLbl="node3" presStyleIdx="2" presStyleCnt="5" custScaleX="100558" custLinFactNeighborX="105" custLinFactNeighborY="-6613">
        <dgm:presLayoutVars>
          <dgm:chPref val="3"/>
        </dgm:presLayoutVars>
      </dgm:prSet>
      <dgm:spPr/>
    </dgm:pt>
    <dgm:pt modelId="{6968FF87-314F-224E-9861-4B82D4B2B0C8}" type="pres">
      <dgm:prSet presAssocID="{14C54BF7-3B1C-654B-9DCC-5218251347E5}" presName="parTransThree" presStyleCnt="0"/>
      <dgm:spPr/>
    </dgm:pt>
    <dgm:pt modelId="{B3D18890-4FEA-9C42-ACCA-FDDF09B21C3A}" type="pres">
      <dgm:prSet presAssocID="{14C54BF7-3B1C-654B-9DCC-5218251347E5}" presName="horzThree" presStyleCnt="0"/>
      <dgm:spPr/>
    </dgm:pt>
    <dgm:pt modelId="{95E33861-0AAE-4642-90C8-F0F48851C59A}" type="pres">
      <dgm:prSet presAssocID="{A0ABA15D-BB07-6D48-BACE-811C69D1CCA0}" presName="vertFour" presStyleCnt="0">
        <dgm:presLayoutVars>
          <dgm:chPref val="3"/>
        </dgm:presLayoutVars>
      </dgm:prSet>
      <dgm:spPr/>
    </dgm:pt>
    <dgm:pt modelId="{FA627397-63BA-9C4E-BCE7-66946FCA3FB8}" type="pres">
      <dgm:prSet presAssocID="{A0ABA15D-BB07-6D48-BACE-811C69D1CCA0}" presName="txFour" presStyleLbl="node4" presStyleIdx="0" presStyleCnt="6" custScaleX="43006" custScaleY="75413" custLinFactNeighborX="1022" custLinFactNeighborY="-7329">
        <dgm:presLayoutVars>
          <dgm:chPref val="3"/>
        </dgm:presLayoutVars>
      </dgm:prSet>
      <dgm:spPr/>
    </dgm:pt>
    <dgm:pt modelId="{66CBFE64-06C8-5844-919E-32F63F73CD96}" type="pres">
      <dgm:prSet presAssocID="{A0ABA15D-BB07-6D48-BACE-811C69D1CCA0}" presName="horzFour" presStyleCnt="0"/>
      <dgm:spPr/>
    </dgm:pt>
    <dgm:pt modelId="{C5B99274-94ED-2F47-897D-72AC50E08450}" type="pres">
      <dgm:prSet presAssocID="{CF500985-9FF6-8243-A8F0-4202B1690451}" presName="sibSpaceFour" presStyleCnt="0"/>
      <dgm:spPr/>
    </dgm:pt>
    <dgm:pt modelId="{F5F8CB8F-4453-154E-8737-E98700ED8895}" type="pres">
      <dgm:prSet presAssocID="{09B1038C-1834-2A4E-B30B-01AC232AF76E}" presName="vertFour" presStyleCnt="0">
        <dgm:presLayoutVars>
          <dgm:chPref val="3"/>
        </dgm:presLayoutVars>
      </dgm:prSet>
      <dgm:spPr/>
    </dgm:pt>
    <dgm:pt modelId="{A49EAFC2-111F-8449-A44D-680103BA0812}" type="pres">
      <dgm:prSet presAssocID="{09B1038C-1834-2A4E-B30B-01AC232AF76E}" presName="txFour" presStyleLbl="node4" presStyleIdx="1" presStyleCnt="6" custScaleX="46038" custScaleY="75413" custLinFactNeighborX="507" custLinFactNeighborY="-7329">
        <dgm:presLayoutVars>
          <dgm:chPref val="3"/>
        </dgm:presLayoutVars>
      </dgm:prSet>
      <dgm:spPr/>
    </dgm:pt>
    <dgm:pt modelId="{32F0BF8E-6114-224E-AD23-A5E942697E27}" type="pres">
      <dgm:prSet presAssocID="{09B1038C-1834-2A4E-B30B-01AC232AF76E}" presName="horzFour" presStyleCnt="0"/>
      <dgm:spPr/>
    </dgm:pt>
    <dgm:pt modelId="{C1E629D0-3A49-4330-9AC4-6FC3E1E68090}" type="pres">
      <dgm:prSet presAssocID="{73554EBB-CA22-3F43-9ADA-55D977EB273E}" presName="sibSpaceFour" presStyleCnt="0"/>
      <dgm:spPr/>
    </dgm:pt>
    <dgm:pt modelId="{6643FE62-05D8-41DF-8F1D-EF4AD6B72DEB}" type="pres">
      <dgm:prSet presAssocID="{B06417DD-DC52-4CFD-878C-5DD7AAAB566E}" presName="vertFour" presStyleCnt="0">
        <dgm:presLayoutVars>
          <dgm:chPref val="3"/>
        </dgm:presLayoutVars>
      </dgm:prSet>
      <dgm:spPr/>
    </dgm:pt>
    <dgm:pt modelId="{8A8C4086-5E65-4859-ABCF-84008CCA5A11}" type="pres">
      <dgm:prSet presAssocID="{B06417DD-DC52-4CFD-878C-5DD7AAAB566E}" presName="txFour" presStyleLbl="node4" presStyleIdx="2" presStyleCnt="6" custScaleX="46038" custScaleY="75413" custLinFactNeighborX="507" custLinFactNeighborY="-7329">
        <dgm:presLayoutVars>
          <dgm:chPref val="3"/>
        </dgm:presLayoutVars>
      </dgm:prSet>
      <dgm:spPr/>
    </dgm:pt>
    <dgm:pt modelId="{73D840A5-5924-4945-A0B2-61C6FC5F9213}" type="pres">
      <dgm:prSet presAssocID="{B06417DD-DC52-4CFD-878C-5DD7AAAB566E}" presName="horzFour" presStyleCnt="0"/>
      <dgm:spPr/>
    </dgm:pt>
    <dgm:pt modelId="{F590C686-12DB-4B1A-A683-24246FAE1D3B}" type="pres">
      <dgm:prSet presAssocID="{14D72434-5F58-4254-A206-54ED7561905C}" presName="sibSpaceFour" presStyleCnt="0"/>
      <dgm:spPr/>
    </dgm:pt>
    <dgm:pt modelId="{62D67D77-2108-493F-8DDE-8EB2BC10433E}" type="pres">
      <dgm:prSet presAssocID="{3A3A9758-F759-4CAC-B4A1-48DB782C8CE8}" presName="vertFour" presStyleCnt="0">
        <dgm:presLayoutVars>
          <dgm:chPref val="3"/>
        </dgm:presLayoutVars>
      </dgm:prSet>
      <dgm:spPr/>
    </dgm:pt>
    <dgm:pt modelId="{5D2CA383-DD56-48A7-91ED-B833AD2E0559}" type="pres">
      <dgm:prSet presAssocID="{3A3A9758-F759-4CAC-B4A1-48DB782C8CE8}" presName="txFour" presStyleLbl="node4" presStyleIdx="3" presStyleCnt="6" custScaleX="46038" custScaleY="75413" custLinFactNeighborX="507" custLinFactNeighborY="-7329">
        <dgm:presLayoutVars>
          <dgm:chPref val="3"/>
        </dgm:presLayoutVars>
      </dgm:prSet>
      <dgm:spPr/>
    </dgm:pt>
    <dgm:pt modelId="{169C4A09-AB54-4745-B0B0-A9362DF3364A}" type="pres">
      <dgm:prSet presAssocID="{3A3A9758-F759-4CAC-B4A1-48DB782C8CE8}" presName="horzFour" presStyleCnt="0"/>
      <dgm:spPr/>
    </dgm:pt>
    <dgm:pt modelId="{5C658F66-69C0-4960-908F-A2C6A5DEF379}" type="pres">
      <dgm:prSet presAssocID="{849BFF65-3F9B-4181-8A2A-948E3C079E0E}" presName="sibSpaceFour" presStyleCnt="0"/>
      <dgm:spPr/>
    </dgm:pt>
    <dgm:pt modelId="{D239CBFC-FD4F-4369-944C-1BA28255D05D}" type="pres">
      <dgm:prSet presAssocID="{B0C0E340-5F3A-4EAD-9CAC-C0117B9DEE3A}" presName="vertFour" presStyleCnt="0">
        <dgm:presLayoutVars>
          <dgm:chPref val="3"/>
        </dgm:presLayoutVars>
      </dgm:prSet>
      <dgm:spPr/>
    </dgm:pt>
    <dgm:pt modelId="{1F312989-7676-4E0B-BEC6-1C7DCC94701E}" type="pres">
      <dgm:prSet presAssocID="{B0C0E340-5F3A-4EAD-9CAC-C0117B9DEE3A}" presName="txFour" presStyleLbl="node4" presStyleIdx="4" presStyleCnt="6" custScaleX="46038" custScaleY="75413" custLinFactNeighborX="507" custLinFactNeighborY="-7329">
        <dgm:presLayoutVars>
          <dgm:chPref val="3"/>
        </dgm:presLayoutVars>
      </dgm:prSet>
      <dgm:spPr/>
    </dgm:pt>
    <dgm:pt modelId="{CABE7003-EE85-4284-95CB-E64095A6ADA3}" type="pres">
      <dgm:prSet presAssocID="{B0C0E340-5F3A-4EAD-9CAC-C0117B9DEE3A}" presName="horzFour" presStyleCnt="0"/>
      <dgm:spPr/>
    </dgm:pt>
    <dgm:pt modelId="{C755E5EB-9360-4B57-AD29-2840BC864EB6}" type="pres">
      <dgm:prSet presAssocID="{1DCBEDF9-07C6-46BD-95C9-EE64F47467C6}" presName="sibSpaceFour" presStyleCnt="0"/>
      <dgm:spPr/>
    </dgm:pt>
    <dgm:pt modelId="{B4CD8070-0E43-49AA-A502-DD6C22C9BA2F}" type="pres">
      <dgm:prSet presAssocID="{E27ADF0A-3C1E-4A27-A93E-8F71F2A0CC9C}" presName="vertFour" presStyleCnt="0">
        <dgm:presLayoutVars>
          <dgm:chPref val="3"/>
        </dgm:presLayoutVars>
      </dgm:prSet>
      <dgm:spPr/>
    </dgm:pt>
    <dgm:pt modelId="{25D972A7-BA25-493E-989B-122746AA2336}" type="pres">
      <dgm:prSet presAssocID="{E27ADF0A-3C1E-4A27-A93E-8F71F2A0CC9C}" presName="txFour" presStyleLbl="node4" presStyleIdx="5" presStyleCnt="6" custScaleX="46038" custScaleY="75413" custLinFactNeighborX="507" custLinFactNeighborY="-7329">
        <dgm:presLayoutVars>
          <dgm:chPref val="3"/>
        </dgm:presLayoutVars>
      </dgm:prSet>
      <dgm:spPr/>
    </dgm:pt>
    <dgm:pt modelId="{0AFD9AF9-2F26-4DAD-92D8-8DFCE2EB5875}" type="pres">
      <dgm:prSet presAssocID="{E27ADF0A-3C1E-4A27-A93E-8F71F2A0CC9C}" presName="horzFour" presStyleCnt="0"/>
      <dgm:spPr/>
    </dgm:pt>
    <dgm:pt modelId="{DCEC16C7-A9A2-F44D-964B-94BA12C1D3AF}" type="pres">
      <dgm:prSet presAssocID="{C70DC46C-EC42-CA43-9356-07D02172FCD8}" presName="sibSpaceTwo" presStyleCnt="0"/>
      <dgm:spPr/>
    </dgm:pt>
    <dgm:pt modelId="{00825693-D00A-D74E-B858-5DEFFEDF8D47}" type="pres">
      <dgm:prSet presAssocID="{E18919AC-740A-BC40-85E2-6F75DA6F5138}" presName="vertTwo" presStyleCnt="0"/>
      <dgm:spPr/>
    </dgm:pt>
    <dgm:pt modelId="{EA07EEF5-97E4-C74A-8FF2-37B9AE71C5B5}" type="pres">
      <dgm:prSet presAssocID="{E18919AC-740A-BC40-85E2-6F75DA6F5138}" presName="txTwo" presStyleLbl="node2" presStyleIdx="1" presStyleCnt="2">
        <dgm:presLayoutVars>
          <dgm:chPref val="3"/>
        </dgm:presLayoutVars>
      </dgm:prSet>
      <dgm:spPr/>
    </dgm:pt>
    <dgm:pt modelId="{93B5D837-EB01-E14C-AB22-43622148D74C}" type="pres">
      <dgm:prSet presAssocID="{E18919AC-740A-BC40-85E2-6F75DA6F5138}" presName="parTransTwo" presStyleCnt="0"/>
      <dgm:spPr/>
    </dgm:pt>
    <dgm:pt modelId="{2AEE6899-C400-BD4D-83E4-B3CCCEBA4B4D}" type="pres">
      <dgm:prSet presAssocID="{E18919AC-740A-BC40-85E2-6F75DA6F5138}" presName="horzTwo" presStyleCnt="0"/>
      <dgm:spPr/>
    </dgm:pt>
    <dgm:pt modelId="{8D415CF2-0AB5-8D48-9448-370312253197}" type="pres">
      <dgm:prSet presAssocID="{CC55ED17-3734-8E4E-821A-92EE960F35F2}" presName="vertThree" presStyleCnt="0"/>
      <dgm:spPr/>
    </dgm:pt>
    <dgm:pt modelId="{3F995454-488B-1845-BFD7-B655339D38F5}" type="pres">
      <dgm:prSet presAssocID="{CC55ED17-3734-8E4E-821A-92EE960F35F2}" presName="txThree" presStyleLbl="node3" presStyleIdx="3" presStyleCnt="5">
        <dgm:presLayoutVars>
          <dgm:chPref val="3"/>
        </dgm:presLayoutVars>
      </dgm:prSet>
      <dgm:spPr/>
    </dgm:pt>
    <dgm:pt modelId="{22A9E0E1-6E52-3F48-AEAD-8712202A8C0F}" type="pres">
      <dgm:prSet presAssocID="{CC55ED17-3734-8E4E-821A-92EE960F35F2}" presName="horzThree" presStyleCnt="0"/>
      <dgm:spPr/>
    </dgm:pt>
    <dgm:pt modelId="{BDDE2495-1009-8D4A-A3AC-CBB84A775B0D}" type="pres">
      <dgm:prSet presAssocID="{264F0796-6B69-1C44-B465-406E9AEF2D50}" presName="sibSpaceThree" presStyleCnt="0"/>
      <dgm:spPr/>
    </dgm:pt>
    <dgm:pt modelId="{13C9EBC4-71E9-D945-94D8-D99CC10F3F93}" type="pres">
      <dgm:prSet presAssocID="{FD637391-1041-8D45-8F6F-0240C3A84DCF}" presName="vertThree" presStyleCnt="0"/>
      <dgm:spPr/>
    </dgm:pt>
    <dgm:pt modelId="{CAA9D7B6-7737-9C43-AFED-AD270516CE08}" type="pres">
      <dgm:prSet presAssocID="{FD637391-1041-8D45-8F6F-0240C3A84DCF}" presName="txThree" presStyleLbl="node3" presStyleIdx="4" presStyleCnt="5">
        <dgm:presLayoutVars>
          <dgm:chPref val="3"/>
        </dgm:presLayoutVars>
      </dgm:prSet>
      <dgm:spPr/>
    </dgm:pt>
    <dgm:pt modelId="{1C87BF36-A465-0043-BCDB-2E7DE2E7F9B5}" type="pres">
      <dgm:prSet presAssocID="{FD637391-1041-8D45-8F6F-0240C3A84DCF}" presName="horzThree" presStyleCnt="0"/>
      <dgm:spPr/>
    </dgm:pt>
  </dgm:ptLst>
  <dgm:cxnLst>
    <dgm:cxn modelId="{388CE711-8B3C-5D4F-AC88-54276628C9F7}" type="presOf" srcId="{FD637391-1041-8D45-8F6F-0240C3A84DCF}" destId="{CAA9D7B6-7737-9C43-AFED-AD270516CE08}" srcOrd="0" destOrd="0" presId="urn:microsoft.com/office/officeart/2005/8/layout/hierarchy4"/>
    <dgm:cxn modelId="{1645131B-171B-F546-B6F2-926AF7BA944D}" type="presOf" srcId="{65017320-50A3-CF44-90FD-456141A13F98}" destId="{E599F190-953F-BB49-AE29-44DA15EFE444}" srcOrd="0" destOrd="0" presId="urn:microsoft.com/office/officeart/2005/8/layout/hierarchy4"/>
    <dgm:cxn modelId="{FE470D29-5044-3B45-9177-D2340DD3048A}" type="presOf" srcId="{09B1038C-1834-2A4E-B30B-01AC232AF76E}" destId="{A49EAFC2-111F-8449-A44D-680103BA0812}" srcOrd="0" destOrd="0" presId="urn:microsoft.com/office/officeart/2005/8/layout/hierarchy4"/>
    <dgm:cxn modelId="{DDCD6E31-7B9B-42D2-B118-7ED7906AA833}" type="presOf" srcId="{3A3A9758-F759-4CAC-B4A1-48DB782C8CE8}" destId="{5D2CA383-DD56-48A7-91ED-B833AD2E0559}" srcOrd="0" destOrd="0" presId="urn:microsoft.com/office/officeart/2005/8/layout/hierarchy4"/>
    <dgm:cxn modelId="{7342A63F-AE9A-1448-BA47-54A4AAD2748C}" type="presOf" srcId="{FE4F1555-4B0E-7F4F-8141-8F34A5D96981}" destId="{E10E3611-E6CA-F144-B6B3-71C4A83EE850}" srcOrd="0" destOrd="0" presId="urn:microsoft.com/office/officeart/2005/8/layout/hierarchy4"/>
    <dgm:cxn modelId="{EDE7B95E-E297-0B41-BD2A-5BD46B279E34}" srcId="{C3E5A1BF-FCEA-5B49-AD8F-E445599B419A}" destId="{14C54BF7-3B1C-654B-9DCC-5218251347E5}" srcOrd="2" destOrd="0" parTransId="{2588986F-0BE5-FE4B-87A5-A1952DDB2623}" sibTransId="{FEAF0F0D-F4FE-8743-ACA0-137B189CB0AF}"/>
    <dgm:cxn modelId="{336A2565-5A1C-8344-9E9A-BF485F17D06D}" srcId="{7E5C767B-342B-AC46-A2DB-0D5C42EFE5F6}" destId="{65017320-50A3-CF44-90FD-456141A13F98}" srcOrd="0" destOrd="0" parTransId="{305A86F2-2CED-E74D-9DFE-BB2A62A8D428}" sibTransId="{39BD541D-8FA9-014D-AC31-859412D6BCB7}"/>
    <dgm:cxn modelId="{099AE46F-833C-4DEF-ABD9-AAB7BE5494AE}" srcId="{14C54BF7-3B1C-654B-9DCC-5218251347E5}" destId="{B0C0E340-5F3A-4EAD-9CAC-C0117B9DEE3A}" srcOrd="4" destOrd="0" parTransId="{4828C38F-86AF-4703-94D6-9AB9CC6C3014}" sibTransId="{1DCBEDF9-07C6-46BD-95C9-EE64F47467C6}"/>
    <dgm:cxn modelId="{ECEF8B73-8355-4357-8109-D0D78655A513}" srcId="{C3E5A1BF-FCEA-5B49-AD8F-E445599B419A}" destId="{723A75A0-5A18-4A1E-BB88-800C296C3A3D}" srcOrd="1" destOrd="0" parTransId="{FFD71113-9AAB-4E51-96D3-8E0D6F8319D0}" sibTransId="{E1D64504-5226-4E84-A791-AB2914D9B9A3}"/>
    <dgm:cxn modelId="{B30CC955-82E2-6E41-BD6A-6B21AF6DA81D}" srcId="{C3E5A1BF-FCEA-5B49-AD8F-E445599B419A}" destId="{FE4F1555-4B0E-7F4F-8141-8F34A5D96981}" srcOrd="0" destOrd="0" parTransId="{71476F32-A933-8344-9BF8-3998F7D375A9}" sibTransId="{CA875098-0E57-2943-915F-3414342AF95B}"/>
    <dgm:cxn modelId="{8440CD5A-856D-8A49-98EB-5A92047CEFB4}" type="presOf" srcId="{E18919AC-740A-BC40-85E2-6F75DA6F5138}" destId="{EA07EEF5-97E4-C74A-8FF2-37B9AE71C5B5}" srcOrd="0" destOrd="0" presId="urn:microsoft.com/office/officeart/2005/8/layout/hierarchy4"/>
    <dgm:cxn modelId="{652C1B7C-F901-CC44-9F45-C8797FB02625}" srcId="{65017320-50A3-CF44-90FD-456141A13F98}" destId="{C3E5A1BF-FCEA-5B49-AD8F-E445599B419A}" srcOrd="0" destOrd="0" parTransId="{FD99EDAB-B126-404B-8DA4-C211F188E828}" sibTransId="{C70DC46C-EC42-CA43-9356-07D02172FCD8}"/>
    <dgm:cxn modelId="{C029CF81-B0AD-404A-9104-7F1E5579F5EC}" type="presOf" srcId="{B0C0E340-5F3A-4EAD-9CAC-C0117B9DEE3A}" destId="{1F312989-7676-4E0B-BEC6-1C7DCC94701E}" srcOrd="0" destOrd="0" presId="urn:microsoft.com/office/officeart/2005/8/layout/hierarchy4"/>
    <dgm:cxn modelId="{90852682-28D2-5B48-A703-A414367C9D8D}" srcId="{14C54BF7-3B1C-654B-9DCC-5218251347E5}" destId="{09B1038C-1834-2A4E-B30B-01AC232AF76E}" srcOrd="1" destOrd="0" parTransId="{0A798706-A51F-E44F-80C9-47A7414F5A0E}" sibTransId="{73554EBB-CA22-3F43-9ADA-55D977EB273E}"/>
    <dgm:cxn modelId="{8171C390-6937-0644-8BFF-10A64B28EDE1}" srcId="{14C54BF7-3B1C-654B-9DCC-5218251347E5}" destId="{A0ABA15D-BB07-6D48-BACE-811C69D1CCA0}" srcOrd="0" destOrd="0" parTransId="{F1909BD1-92DB-9643-B92C-AE8E5930535E}" sibTransId="{CF500985-9FF6-8243-A8F0-4202B1690451}"/>
    <dgm:cxn modelId="{D9CB1792-6B36-4FB4-9EA0-B886C79763A8}" type="presOf" srcId="{723A75A0-5A18-4A1E-BB88-800C296C3A3D}" destId="{B1746F72-9555-46D1-8D5F-6EF39A475291}" srcOrd="0" destOrd="0" presId="urn:microsoft.com/office/officeart/2005/8/layout/hierarchy4"/>
    <dgm:cxn modelId="{B958A199-C7BE-4839-93CA-B46F43AF76D3}" srcId="{14C54BF7-3B1C-654B-9DCC-5218251347E5}" destId="{3A3A9758-F759-4CAC-B4A1-48DB782C8CE8}" srcOrd="3" destOrd="0" parTransId="{1E21887C-67CB-49FA-8D58-C356BE1BDE9F}" sibTransId="{849BFF65-3F9B-4181-8A2A-948E3C079E0E}"/>
    <dgm:cxn modelId="{EE54D6A3-62F4-4971-A2E8-D8D0DBB6D751}" type="presOf" srcId="{B06417DD-DC52-4CFD-878C-5DD7AAAB566E}" destId="{8A8C4086-5E65-4859-ABCF-84008CCA5A11}" srcOrd="0" destOrd="0" presId="urn:microsoft.com/office/officeart/2005/8/layout/hierarchy4"/>
    <dgm:cxn modelId="{F5254FA4-1B1B-3C4A-9F53-62BD592A4CCA}" type="presOf" srcId="{CC55ED17-3734-8E4E-821A-92EE960F35F2}" destId="{3F995454-488B-1845-BFD7-B655339D38F5}" srcOrd="0" destOrd="0" presId="urn:microsoft.com/office/officeart/2005/8/layout/hierarchy4"/>
    <dgm:cxn modelId="{42FBD3C3-1C22-164A-B452-3D3722079846}" srcId="{E18919AC-740A-BC40-85E2-6F75DA6F5138}" destId="{FD637391-1041-8D45-8F6F-0240C3A84DCF}" srcOrd="1" destOrd="0" parTransId="{BA251004-ACF7-9245-BD1E-1313CEA7A1E8}" sibTransId="{1CE6B9AA-AA73-1346-87EE-CDD68481799C}"/>
    <dgm:cxn modelId="{C3BC48C4-058D-4331-9070-515F276D2F50}" srcId="{14C54BF7-3B1C-654B-9DCC-5218251347E5}" destId="{B06417DD-DC52-4CFD-878C-5DD7AAAB566E}" srcOrd="2" destOrd="0" parTransId="{C7318053-FFF4-4483-B1E0-0A1D3BCE91CD}" sibTransId="{14D72434-5F58-4254-A206-54ED7561905C}"/>
    <dgm:cxn modelId="{7411F3CF-B509-704B-8327-36DCCF370A33}" type="presOf" srcId="{A0ABA15D-BB07-6D48-BACE-811C69D1CCA0}" destId="{FA627397-63BA-9C4E-BCE7-66946FCA3FB8}" srcOrd="0" destOrd="0" presId="urn:microsoft.com/office/officeart/2005/8/layout/hierarchy4"/>
    <dgm:cxn modelId="{098F2BE2-5815-4E92-8FDA-790BCB08DF58}" srcId="{14C54BF7-3B1C-654B-9DCC-5218251347E5}" destId="{E27ADF0A-3C1E-4A27-A93E-8F71F2A0CC9C}" srcOrd="5" destOrd="0" parTransId="{710A40AB-9C3F-4AAC-9214-A7233ED2A898}" sibTransId="{27C762F6-A67E-4CCF-A633-5F0FD3442B73}"/>
    <dgm:cxn modelId="{8ED925E5-C4D7-4324-A23A-C8917E6CC6C0}" type="presOf" srcId="{E27ADF0A-3C1E-4A27-A93E-8F71F2A0CC9C}" destId="{25D972A7-BA25-493E-989B-122746AA2336}" srcOrd="0" destOrd="0" presId="urn:microsoft.com/office/officeart/2005/8/layout/hierarchy4"/>
    <dgm:cxn modelId="{0F6525EC-379F-5F4E-ADBB-24F5CA296E29}" type="presOf" srcId="{14C54BF7-3B1C-654B-9DCC-5218251347E5}" destId="{9DA9C59B-3983-CE44-B1FA-B922335A4B55}" srcOrd="0" destOrd="0" presId="urn:microsoft.com/office/officeart/2005/8/layout/hierarchy4"/>
    <dgm:cxn modelId="{BE9580ED-E853-1B4E-B1F7-B7FC2F2C5C71}" type="presOf" srcId="{C3E5A1BF-FCEA-5B49-AD8F-E445599B419A}" destId="{04EC0F6C-016A-2A4B-AA56-37D7614E29B7}" srcOrd="0" destOrd="0" presId="urn:microsoft.com/office/officeart/2005/8/layout/hierarchy4"/>
    <dgm:cxn modelId="{6187D6F1-25E3-314E-8E04-9924EAB8F842}" srcId="{E18919AC-740A-BC40-85E2-6F75DA6F5138}" destId="{CC55ED17-3734-8E4E-821A-92EE960F35F2}" srcOrd="0" destOrd="0" parTransId="{1FE4720E-5C22-3449-A749-D37FE992D550}" sibTransId="{264F0796-6B69-1C44-B465-406E9AEF2D50}"/>
    <dgm:cxn modelId="{232A54F6-AA62-6647-A519-E89825370400}" type="presOf" srcId="{7E5C767B-342B-AC46-A2DB-0D5C42EFE5F6}" destId="{EB1A729B-3A8B-614C-B176-50913E501739}" srcOrd="0" destOrd="0" presId="urn:microsoft.com/office/officeart/2005/8/layout/hierarchy4"/>
    <dgm:cxn modelId="{474CC8FC-B167-6745-A847-DD3F2964DAF0}" srcId="{65017320-50A3-CF44-90FD-456141A13F98}" destId="{E18919AC-740A-BC40-85E2-6F75DA6F5138}" srcOrd="1" destOrd="0" parTransId="{CE948AB1-14CD-8D46-99AD-7EF1045DAE3E}" sibTransId="{A884EABC-C88F-034A-BBDF-7FD45AD42D3A}"/>
    <dgm:cxn modelId="{33ADBC34-8263-9B41-B90D-EA564F02DB9B}" type="presParOf" srcId="{EB1A729B-3A8B-614C-B176-50913E501739}" destId="{9A205AD9-A374-784B-84DC-4407457F61F7}" srcOrd="0" destOrd="0" presId="urn:microsoft.com/office/officeart/2005/8/layout/hierarchy4"/>
    <dgm:cxn modelId="{656BB2ED-15A8-B74A-96BA-9E3E92628CDE}" type="presParOf" srcId="{9A205AD9-A374-784B-84DC-4407457F61F7}" destId="{E599F190-953F-BB49-AE29-44DA15EFE444}" srcOrd="0" destOrd="0" presId="urn:microsoft.com/office/officeart/2005/8/layout/hierarchy4"/>
    <dgm:cxn modelId="{5B62EB2A-C1DC-014B-8332-140130A8574B}" type="presParOf" srcId="{9A205AD9-A374-784B-84DC-4407457F61F7}" destId="{545846FD-5EEA-5146-9AF1-8DA2CC1B82B1}" srcOrd="1" destOrd="0" presId="urn:microsoft.com/office/officeart/2005/8/layout/hierarchy4"/>
    <dgm:cxn modelId="{8CA36574-7B59-A54D-8441-2F652E04DC3D}" type="presParOf" srcId="{9A205AD9-A374-784B-84DC-4407457F61F7}" destId="{947ED9C3-3A1A-B048-92B9-47BECB7975D4}" srcOrd="2" destOrd="0" presId="urn:microsoft.com/office/officeart/2005/8/layout/hierarchy4"/>
    <dgm:cxn modelId="{7FA471D4-A883-E54F-9986-C8381C1D5A62}" type="presParOf" srcId="{947ED9C3-3A1A-B048-92B9-47BECB7975D4}" destId="{55FC6081-CBB2-E04A-B62C-8607607B3B71}" srcOrd="0" destOrd="0" presId="urn:microsoft.com/office/officeart/2005/8/layout/hierarchy4"/>
    <dgm:cxn modelId="{432FA61A-ABE5-1D41-9EB8-3F8D1D76894A}" type="presParOf" srcId="{55FC6081-CBB2-E04A-B62C-8607607B3B71}" destId="{04EC0F6C-016A-2A4B-AA56-37D7614E29B7}" srcOrd="0" destOrd="0" presId="urn:microsoft.com/office/officeart/2005/8/layout/hierarchy4"/>
    <dgm:cxn modelId="{DBC166B1-45DC-F647-8A4B-7D3CC943468A}" type="presParOf" srcId="{55FC6081-CBB2-E04A-B62C-8607607B3B71}" destId="{7FE92ABA-7924-634D-B08B-AB79800E14CD}" srcOrd="1" destOrd="0" presId="urn:microsoft.com/office/officeart/2005/8/layout/hierarchy4"/>
    <dgm:cxn modelId="{F951D154-E485-A44C-AD35-3272E4FEBCEE}" type="presParOf" srcId="{55FC6081-CBB2-E04A-B62C-8607607B3B71}" destId="{AB718C72-001C-4D4B-BAC5-66C0031C6698}" srcOrd="2" destOrd="0" presId="urn:microsoft.com/office/officeart/2005/8/layout/hierarchy4"/>
    <dgm:cxn modelId="{842A90AD-0887-6B43-B8BE-96CCF7CB4832}" type="presParOf" srcId="{AB718C72-001C-4D4B-BAC5-66C0031C6698}" destId="{F48DD822-06A4-FB41-8B9A-F881881FA007}" srcOrd="0" destOrd="0" presId="urn:microsoft.com/office/officeart/2005/8/layout/hierarchy4"/>
    <dgm:cxn modelId="{B2B3B0F7-5CF0-4A4F-89C1-B2B6309FE6E7}" type="presParOf" srcId="{F48DD822-06A4-FB41-8B9A-F881881FA007}" destId="{E10E3611-E6CA-F144-B6B3-71C4A83EE850}" srcOrd="0" destOrd="0" presId="urn:microsoft.com/office/officeart/2005/8/layout/hierarchy4"/>
    <dgm:cxn modelId="{14C7E1D6-669B-A14D-8B04-D88023E1AD0A}" type="presParOf" srcId="{F48DD822-06A4-FB41-8B9A-F881881FA007}" destId="{D27B92D7-2F75-5141-90FF-7AFDFC973C23}" srcOrd="1" destOrd="0" presId="urn:microsoft.com/office/officeart/2005/8/layout/hierarchy4"/>
    <dgm:cxn modelId="{919EA4D6-AB89-8C4E-8FB9-4C6A68BF51E8}" type="presParOf" srcId="{AB718C72-001C-4D4B-BAC5-66C0031C6698}" destId="{85512BB4-4E97-F64C-A8E0-7384D3746B5F}" srcOrd="1" destOrd="0" presId="urn:microsoft.com/office/officeart/2005/8/layout/hierarchy4"/>
    <dgm:cxn modelId="{00863DE5-6FA8-4281-B122-9881578AE60C}" type="presParOf" srcId="{AB718C72-001C-4D4B-BAC5-66C0031C6698}" destId="{9328F255-4106-4D8C-BA58-1E23E54E8ED1}" srcOrd="2" destOrd="0" presId="urn:microsoft.com/office/officeart/2005/8/layout/hierarchy4"/>
    <dgm:cxn modelId="{14EE8289-E7D5-4D4A-B75A-26776D6DEDEB}" type="presParOf" srcId="{9328F255-4106-4D8C-BA58-1E23E54E8ED1}" destId="{B1746F72-9555-46D1-8D5F-6EF39A475291}" srcOrd="0" destOrd="0" presId="urn:microsoft.com/office/officeart/2005/8/layout/hierarchy4"/>
    <dgm:cxn modelId="{5BCF6366-9A24-47E6-9F7D-CDECE5D9C187}" type="presParOf" srcId="{9328F255-4106-4D8C-BA58-1E23E54E8ED1}" destId="{57C4FA70-3EEB-4B13-8F00-F5691ABCFC68}" srcOrd="1" destOrd="0" presId="urn:microsoft.com/office/officeart/2005/8/layout/hierarchy4"/>
    <dgm:cxn modelId="{9BBF0FAC-3096-4DD3-BCCE-22BAA801A725}" type="presParOf" srcId="{AB718C72-001C-4D4B-BAC5-66C0031C6698}" destId="{B7ED89AF-E1FA-4F19-BD70-C7263E1F120D}" srcOrd="3" destOrd="0" presId="urn:microsoft.com/office/officeart/2005/8/layout/hierarchy4"/>
    <dgm:cxn modelId="{4AF922D2-18A1-084C-9A21-B08AB7060F75}" type="presParOf" srcId="{AB718C72-001C-4D4B-BAC5-66C0031C6698}" destId="{501DE4B5-F7B4-D749-826F-4CA10918213A}" srcOrd="4" destOrd="0" presId="urn:microsoft.com/office/officeart/2005/8/layout/hierarchy4"/>
    <dgm:cxn modelId="{5FB839C4-2562-4B4C-9426-2584E9F6159D}" type="presParOf" srcId="{501DE4B5-F7B4-D749-826F-4CA10918213A}" destId="{9DA9C59B-3983-CE44-B1FA-B922335A4B55}" srcOrd="0" destOrd="0" presId="urn:microsoft.com/office/officeart/2005/8/layout/hierarchy4"/>
    <dgm:cxn modelId="{3CDBBFF4-4788-4849-8FFE-234406A6E466}" type="presParOf" srcId="{501DE4B5-F7B4-D749-826F-4CA10918213A}" destId="{6968FF87-314F-224E-9861-4B82D4B2B0C8}" srcOrd="1" destOrd="0" presId="urn:microsoft.com/office/officeart/2005/8/layout/hierarchy4"/>
    <dgm:cxn modelId="{DFF296FB-7841-E840-9010-065C9FD9C1E0}" type="presParOf" srcId="{501DE4B5-F7B4-D749-826F-4CA10918213A}" destId="{B3D18890-4FEA-9C42-ACCA-FDDF09B21C3A}" srcOrd="2" destOrd="0" presId="urn:microsoft.com/office/officeart/2005/8/layout/hierarchy4"/>
    <dgm:cxn modelId="{BDF7645D-1629-F843-A84C-F11AE552B5D5}" type="presParOf" srcId="{B3D18890-4FEA-9C42-ACCA-FDDF09B21C3A}" destId="{95E33861-0AAE-4642-90C8-F0F48851C59A}" srcOrd="0" destOrd="0" presId="urn:microsoft.com/office/officeart/2005/8/layout/hierarchy4"/>
    <dgm:cxn modelId="{F9982619-85E6-AB4B-B4E1-80B474374593}" type="presParOf" srcId="{95E33861-0AAE-4642-90C8-F0F48851C59A}" destId="{FA627397-63BA-9C4E-BCE7-66946FCA3FB8}" srcOrd="0" destOrd="0" presId="urn:microsoft.com/office/officeart/2005/8/layout/hierarchy4"/>
    <dgm:cxn modelId="{6141A27F-BF75-2444-B004-6A6A2A4FD5BC}" type="presParOf" srcId="{95E33861-0AAE-4642-90C8-F0F48851C59A}" destId="{66CBFE64-06C8-5844-919E-32F63F73CD96}" srcOrd="1" destOrd="0" presId="urn:microsoft.com/office/officeart/2005/8/layout/hierarchy4"/>
    <dgm:cxn modelId="{CDC2FD94-6A6F-7D43-9D84-52ABA7C7C434}" type="presParOf" srcId="{B3D18890-4FEA-9C42-ACCA-FDDF09B21C3A}" destId="{C5B99274-94ED-2F47-897D-72AC50E08450}" srcOrd="1" destOrd="0" presId="urn:microsoft.com/office/officeart/2005/8/layout/hierarchy4"/>
    <dgm:cxn modelId="{70DB62E1-C267-1F40-A631-07CF037C55DB}" type="presParOf" srcId="{B3D18890-4FEA-9C42-ACCA-FDDF09B21C3A}" destId="{F5F8CB8F-4453-154E-8737-E98700ED8895}" srcOrd="2" destOrd="0" presId="urn:microsoft.com/office/officeart/2005/8/layout/hierarchy4"/>
    <dgm:cxn modelId="{59E529DF-5403-1E4D-A6F4-9A1B295BA8A2}" type="presParOf" srcId="{F5F8CB8F-4453-154E-8737-E98700ED8895}" destId="{A49EAFC2-111F-8449-A44D-680103BA0812}" srcOrd="0" destOrd="0" presId="urn:microsoft.com/office/officeart/2005/8/layout/hierarchy4"/>
    <dgm:cxn modelId="{27294481-5546-3E42-8AF3-335066402833}" type="presParOf" srcId="{F5F8CB8F-4453-154E-8737-E98700ED8895}" destId="{32F0BF8E-6114-224E-AD23-A5E942697E27}" srcOrd="1" destOrd="0" presId="urn:microsoft.com/office/officeart/2005/8/layout/hierarchy4"/>
    <dgm:cxn modelId="{8EBD5150-AC42-4EA9-8023-7B7E669A0AB7}" type="presParOf" srcId="{B3D18890-4FEA-9C42-ACCA-FDDF09B21C3A}" destId="{C1E629D0-3A49-4330-9AC4-6FC3E1E68090}" srcOrd="3" destOrd="0" presId="urn:microsoft.com/office/officeart/2005/8/layout/hierarchy4"/>
    <dgm:cxn modelId="{D4839471-EEAB-403B-9B01-97D245231321}" type="presParOf" srcId="{B3D18890-4FEA-9C42-ACCA-FDDF09B21C3A}" destId="{6643FE62-05D8-41DF-8F1D-EF4AD6B72DEB}" srcOrd="4" destOrd="0" presId="urn:microsoft.com/office/officeart/2005/8/layout/hierarchy4"/>
    <dgm:cxn modelId="{7C5777EC-C35B-452F-A130-8482888A176C}" type="presParOf" srcId="{6643FE62-05D8-41DF-8F1D-EF4AD6B72DEB}" destId="{8A8C4086-5E65-4859-ABCF-84008CCA5A11}" srcOrd="0" destOrd="0" presId="urn:microsoft.com/office/officeart/2005/8/layout/hierarchy4"/>
    <dgm:cxn modelId="{AC639E40-C9FE-447F-9BC1-57187CE73EE6}" type="presParOf" srcId="{6643FE62-05D8-41DF-8F1D-EF4AD6B72DEB}" destId="{73D840A5-5924-4945-A0B2-61C6FC5F9213}" srcOrd="1" destOrd="0" presId="urn:microsoft.com/office/officeart/2005/8/layout/hierarchy4"/>
    <dgm:cxn modelId="{55195017-2729-4915-8047-3662FB360C5B}" type="presParOf" srcId="{B3D18890-4FEA-9C42-ACCA-FDDF09B21C3A}" destId="{F590C686-12DB-4B1A-A683-24246FAE1D3B}" srcOrd="5" destOrd="0" presId="urn:microsoft.com/office/officeart/2005/8/layout/hierarchy4"/>
    <dgm:cxn modelId="{111FEA2F-6C05-440A-83EE-ADC53F56BE41}" type="presParOf" srcId="{B3D18890-4FEA-9C42-ACCA-FDDF09B21C3A}" destId="{62D67D77-2108-493F-8DDE-8EB2BC10433E}" srcOrd="6" destOrd="0" presId="urn:microsoft.com/office/officeart/2005/8/layout/hierarchy4"/>
    <dgm:cxn modelId="{E3D9E1A8-1398-404C-AB03-07F00865CB8C}" type="presParOf" srcId="{62D67D77-2108-493F-8DDE-8EB2BC10433E}" destId="{5D2CA383-DD56-48A7-91ED-B833AD2E0559}" srcOrd="0" destOrd="0" presId="urn:microsoft.com/office/officeart/2005/8/layout/hierarchy4"/>
    <dgm:cxn modelId="{48424681-DDD3-4341-9F74-3767B5B06E6A}" type="presParOf" srcId="{62D67D77-2108-493F-8DDE-8EB2BC10433E}" destId="{169C4A09-AB54-4745-B0B0-A9362DF3364A}" srcOrd="1" destOrd="0" presId="urn:microsoft.com/office/officeart/2005/8/layout/hierarchy4"/>
    <dgm:cxn modelId="{0FFCD234-0DF6-4728-9DAF-DBB032DEDA01}" type="presParOf" srcId="{B3D18890-4FEA-9C42-ACCA-FDDF09B21C3A}" destId="{5C658F66-69C0-4960-908F-A2C6A5DEF379}" srcOrd="7" destOrd="0" presId="urn:microsoft.com/office/officeart/2005/8/layout/hierarchy4"/>
    <dgm:cxn modelId="{F5576D68-696E-4FEA-A9ED-27223A5178DA}" type="presParOf" srcId="{B3D18890-4FEA-9C42-ACCA-FDDF09B21C3A}" destId="{D239CBFC-FD4F-4369-944C-1BA28255D05D}" srcOrd="8" destOrd="0" presId="urn:microsoft.com/office/officeart/2005/8/layout/hierarchy4"/>
    <dgm:cxn modelId="{20753D47-D138-402B-BA25-1451655099ED}" type="presParOf" srcId="{D239CBFC-FD4F-4369-944C-1BA28255D05D}" destId="{1F312989-7676-4E0B-BEC6-1C7DCC94701E}" srcOrd="0" destOrd="0" presId="urn:microsoft.com/office/officeart/2005/8/layout/hierarchy4"/>
    <dgm:cxn modelId="{8283EFB2-AB13-4161-A6FD-2FE7FC2A4C35}" type="presParOf" srcId="{D239CBFC-FD4F-4369-944C-1BA28255D05D}" destId="{CABE7003-EE85-4284-95CB-E64095A6ADA3}" srcOrd="1" destOrd="0" presId="urn:microsoft.com/office/officeart/2005/8/layout/hierarchy4"/>
    <dgm:cxn modelId="{30CEF2E3-7E5F-456E-85E9-C8EB7B6473BA}" type="presParOf" srcId="{B3D18890-4FEA-9C42-ACCA-FDDF09B21C3A}" destId="{C755E5EB-9360-4B57-AD29-2840BC864EB6}" srcOrd="9" destOrd="0" presId="urn:microsoft.com/office/officeart/2005/8/layout/hierarchy4"/>
    <dgm:cxn modelId="{7713F5D7-6EC6-4DB0-9B44-01BC7A150659}" type="presParOf" srcId="{B3D18890-4FEA-9C42-ACCA-FDDF09B21C3A}" destId="{B4CD8070-0E43-49AA-A502-DD6C22C9BA2F}" srcOrd="10" destOrd="0" presId="urn:microsoft.com/office/officeart/2005/8/layout/hierarchy4"/>
    <dgm:cxn modelId="{750C1929-B664-4815-95E0-9E25B2A7EA84}" type="presParOf" srcId="{B4CD8070-0E43-49AA-A502-DD6C22C9BA2F}" destId="{25D972A7-BA25-493E-989B-122746AA2336}" srcOrd="0" destOrd="0" presId="urn:microsoft.com/office/officeart/2005/8/layout/hierarchy4"/>
    <dgm:cxn modelId="{1EA592B8-6707-4A5A-96ED-8D479BB4922A}" type="presParOf" srcId="{B4CD8070-0E43-49AA-A502-DD6C22C9BA2F}" destId="{0AFD9AF9-2F26-4DAD-92D8-8DFCE2EB5875}" srcOrd="1" destOrd="0" presId="urn:microsoft.com/office/officeart/2005/8/layout/hierarchy4"/>
    <dgm:cxn modelId="{4B72FDEB-FFAD-BF40-8ABC-4024CC72EC02}" type="presParOf" srcId="{947ED9C3-3A1A-B048-92B9-47BECB7975D4}" destId="{DCEC16C7-A9A2-F44D-964B-94BA12C1D3AF}" srcOrd="1" destOrd="0" presId="urn:microsoft.com/office/officeart/2005/8/layout/hierarchy4"/>
    <dgm:cxn modelId="{1A52A057-642A-4144-9121-77ED6F653B14}" type="presParOf" srcId="{947ED9C3-3A1A-B048-92B9-47BECB7975D4}" destId="{00825693-D00A-D74E-B858-5DEFFEDF8D47}" srcOrd="2" destOrd="0" presId="urn:microsoft.com/office/officeart/2005/8/layout/hierarchy4"/>
    <dgm:cxn modelId="{A4F1070C-2053-6A48-8ECA-899BAA075D04}" type="presParOf" srcId="{00825693-D00A-D74E-B858-5DEFFEDF8D47}" destId="{EA07EEF5-97E4-C74A-8FF2-37B9AE71C5B5}" srcOrd="0" destOrd="0" presId="urn:microsoft.com/office/officeart/2005/8/layout/hierarchy4"/>
    <dgm:cxn modelId="{93DF9236-F7CB-DF44-AF40-CBB6CB38C22B}" type="presParOf" srcId="{00825693-D00A-D74E-B858-5DEFFEDF8D47}" destId="{93B5D837-EB01-E14C-AB22-43622148D74C}" srcOrd="1" destOrd="0" presId="urn:microsoft.com/office/officeart/2005/8/layout/hierarchy4"/>
    <dgm:cxn modelId="{211A9E7B-2953-6244-9CB7-8195853FAD6D}" type="presParOf" srcId="{00825693-D00A-D74E-B858-5DEFFEDF8D47}" destId="{2AEE6899-C400-BD4D-83E4-B3CCCEBA4B4D}" srcOrd="2" destOrd="0" presId="urn:microsoft.com/office/officeart/2005/8/layout/hierarchy4"/>
    <dgm:cxn modelId="{44835BEC-3A6E-624D-8A35-BD1A1B63EF31}" type="presParOf" srcId="{2AEE6899-C400-BD4D-83E4-B3CCCEBA4B4D}" destId="{8D415CF2-0AB5-8D48-9448-370312253197}" srcOrd="0" destOrd="0" presId="urn:microsoft.com/office/officeart/2005/8/layout/hierarchy4"/>
    <dgm:cxn modelId="{9FB23E3E-D345-0442-BF0C-D44244D79833}" type="presParOf" srcId="{8D415CF2-0AB5-8D48-9448-370312253197}" destId="{3F995454-488B-1845-BFD7-B655339D38F5}" srcOrd="0" destOrd="0" presId="urn:microsoft.com/office/officeart/2005/8/layout/hierarchy4"/>
    <dgm:cxn modelId="{AA09A7A8-82D9-4240-B620-F2EC79B1471C}" type="presParOf" srcId="{8D415CF2-0AB5-8D48-9448-370312253197}" destId="{22A9E0E1-6E52-3F48-AEAD-8712202A8C0F}" srcOrd="1" destOrd="0" presId="urn:microsoft.com/office/officeart/2005/8/layout/hierarchy4"/>
    <dgm:cxn modelId="{2659EB21-60DE-9042-82F2-3A49C7345CCE}" type="presParOf" srcId="{2AEE6899-C400-BD4D-83E4-B3CCCEBA4B4D}" destId="{BDDE2495-1009-8D4A-A3AC-CBB84A775B0D}" srcOrd="1" destOrd="0" presId="urn:microsoft.com/office/officeart/2005/8/layout/hierarchy4"/>
    <dgm:cxn modelId="{2AE3FE0C-75EA-2340-9686-DC40D75F1FC2}" type="presParOf" srcId="{2AEE6899-C400-BD4D-83E4-B3CCCEBA4B4D}" destId="{13C9EBC4-71E9-D945-94D8-D99CC10F3F93}" srcOrd="2" destOrd="0" presId="urn:microsoft.com/office/officeart/2005/8/layout/hierarchy4"/>
    <dgm:cxn modelId="{078FB809-8BCF-2D41-A552-630A17F9ACD0}" type="presParOf" srcId="{13C9EBC4-71E9-D945-94D8-D99CC10F3F93}" destId="{CAA9D7B6-7737-9C43-AFED-AD270516CE08}" srcOrd="0" destOrd="0" presId="urn:microsoft.com/office/officeart/2005/8/layout/hierarchy4"/>
    <dgm:cxn modelId="{955DF445-E865-5F42-9126-9A91F3305D9D}" type="presParOf" srcId="{13C9EBC4-71E9-D945-94D8-D99CC10F3F93}" destId="{1C87BF36-A465-0043-BCDB-2E7DE2E7F9B5}"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D4C6E1-0B5B-524A-A71C-5E2E44740B38}" type="doc">
      <dgm:prSet loTypeId="urn:microsoft.com/office/officeart/2005/8/layout/hProcess10" loCatId="" qsTypeId="urn:microsoft.com/office/officeart/2005/8/quickstyle/simple4" qsCatId="simple" csTypeId="urn:microsoft.com/office/officeart/2005/8/colors/accent1_3" csCatId="accent1" phldr="1"/>
      <dgm:spPr/>
      <dgm:t>
        <a:bodyPr/>
        <a:lstStyle/>
        <a:p>
          <a:endParaRPr lang="en-US"/>
        </a:p>
      </dgm:t>
    </dgm:pt>
    <dgm:pt modelId="{AC7AC815-6822-9E42-B126-18DC2886983B}">
      <dgm:prSet phldrT="[Text]" custT="1"/>
      <dgm:spPr>
        <a:xfrm>
          <a:off x="2501411" y="2053021"/>
          <a:ext cx="1668980" cy="1668980"/>
        </a:xfrm>
      </dgm:spPr>
      <dgm:t>
        <a:bodyPr/>
        <a:lstStyle/>
        <a:p>
          <a:r>
            <a:rPr lang="en-US" sz="2000">
              <a:latin typeface="Arial" panose="020B0604020202020204" pitchFamily="34" charset="0"/>
              <a:ea typeface="+mn-ea"/>
              <a:cs typeface="Arial" panose="020B0604020202020204" pitchFamily="34" charset="0"/>
            </a:rPr>
            <a:t>Students</a:t>
          </a:r>
        </a:p>
      </dgm:t>
    </dgm:pt>
    <dgm:pt modelId="{1CD16519-5FBC-204D-8D41-DE992A9E2E81}" type="parTrans" cxnId="{A4034DB6-488D-D448-8448-9EE0992F247B}">
      <dgm:prSet/>
      <dgm:spPr/>
      <dgm:t>
        <a:bodyPr/>
        <a:lstStyle/>
        <a:p>
          <a:endParaRPr lang="en-US" sz="1600">
            <a:latin typeface="Arial" panose="020B0604020202020204" pitchFamily="34" charset="0"/>
            <a:cs typeface="Arial" panose="020B0604020202020204" pitchFamily="34" charset="0"/>
          </a:endParaRPr>
        </a:p>
      </dgm:t>
    </dgm:pt>
    <dgm:pt modelId="{663CC48C-5278-E844-8729-6B91ACB9DD1E}" type="sibTrans" cxnId="{A4034DB6-488D-D448-8448-9EE0992F247B}">
      <dgm:prSet custT="1"/>
      <dgm:spPr>
        <a:xfrm rot="21600000">
          <a:off x="4286556" y="2640373"/>
          <a:ext cx="433104" cy="401032"/>
        </a:xfrm>
      </dgm:spPr>
      <dgm:t>
        <a:bodyPr/>
        <a:lstStyle/>
        <a:p>
          <a:endParaRPr lang="en-US" sz="1400">
            <a:solidFill>
              <a:sysClr val="window" lastClr="FFFFFF"/>
            </a:solidFill>
            <a:latin typeface="Arial" panose="020B0604020202020204" pitchFamily="34" charset="0"/>
            <a:ea typeface="+mn-ea"/>
            <a:cs typeface="Arial" panose="020B0604020202020204" pitchFamily="34" charset="0"/>
          </a:endParaRPr>
        </a:p>
      </dgm:t>
    </dgm:pt>
    <dgm:pt modelId="{4A09C986-82C3-684C-8FDC-AD77B705B3B1}">
      <dgm:prSet phldrT="[Text]" custT="1"/>
      <dgm:spPr>
        <a:xfrm>
          <a:off x="4770038" y="2043253"/>
          <a:ext cx="1668980" cy="1668980"/>
        </a:xfrm>
      </dgm:spPr>
      <dgm:t>
        <a:bodyPr/>
        <a:lstStyle/>
        <a:p>
          <a:r>
            <a:rPr lang="en-US" sz="2000">
              <a:latin typeface="Arial" panose="020B0604020202020204" pitchFamily="34" charset="0"/>
              <a:ea typeface="+mn-ea"/>
              <a:cs typeface="Arial" panose="020B0604020202020204" pitchFamily="34" charset="0"/>
            </a:rPr>
            <a:t>Classes</a:t>
          </a:r>
        </a:p>
      </dgm:t>
    </dgm:pt>
    <dgm:pt modelId="{4086967C-EB52-2642-89A0-EF4490629B71}" type="parTrans" cxnId="{CC2CF32F-5ED0-1443-9EBB-57537CA2E00E}">
      <dgm:prSet/>
      <dgm:spPr/>
      <dgm:t>
        <a:bodyPr/>
        <a:lstStyle/>
        <a:p>
          <a:endParaRPr lang="en-US" sz="1600">
            <a:latin typeface="Arial" panose="020B0604020202020204" pitchFamily="34" charset="0"/>
            <a:cs typeface="Arial" panose="020B0604020202020204" pitchFamily="34" charset="0"/>
          </a:endParaRPr>
        </a:p>
      </dgm:t>
    </dgm:pt>
    <dgm:pt modelId="{2F7DD6D6-F0FF-AD4C-8B99-0C83BAA423D3}" type="sibTrans" cxnId="{CC2CF32F-5ED0-1443-9EBB-57537CA2E00E}">
      <dgm:prSet custT="1"/>
      <dgm:spPr>
        <a:xfrm rot="21553764">
          <a:off x="6582336" y="2642496"/>
          <a:ext cx="498230" cy="401032"/>
        </a:xfrm>
      </dgm:spPr>
      <dgm:t>
        <a:bodyPr/>
        <a:lstStyle/>
        <a:p>
          <a:endParaRPr lang="en-US" sz="1400">
            <a:solidFill>
              <a:sysClr val="window" lastClr="FFFFFF"/>
            </a:solidFill>
            <a:latin typeface="Arial" panose="020B0604020202020204" pitchFamily="34" charset="0"/>
            <a:ea typeface="+mn-ea"/>
            <a:cs typeface="Arial" panose="020B0604020202020204" pitchFamily="34" charset="0"/>
          </a:endParaRPr>
        </a:p>
      </dgm:t>
    </dgm:pt>
    <dgm:pt modelId="{F33C180A-B7B4-E34F-9883-A4CC5D00A244}">
      <dgm:prSet phldrT="[Text]" custT="1"/>
      <dgm:spPr>
        <a:xfrm>
          <a:off x="244652" y="2047263"/>
          <a:ext cx="1668980" cy="1668980"/>
        </a:xfrm>
      </dgm:spPr>
      <dgm:t>
        <a:bodyPr/>
        <a:lstStyle/>
        <a:p>
          <a:r>
            <a:rPr lang="en-US" sz="2000">
              <a:latin typeface="Arial" panose="020B0604020202020204" pitchFamily="34" charset="0"/>
              <a:ea typeface="+mn-ea"/>
              <a:cs typeface="Arial" panose="020B0604020202020204" pitchFamily="34" charset="0"/>
            </a:rPr>
            <a:t>Site Readiness</a:t>
          </a:r>
        </a:p>
      </dgm:t>
    </dgm:pt>
    <dgm:pt modelId="{0944C00E-4A36-2E45-B767-0F0B877FFC7D}" type="parTrans" cxnId="{1758CA9B-CEF8-A44F-B37A-87090768E404}">
      <dgm:prSet/>
      <dgm:spPr/>
      <dgm:t>
        <a:bodyPr/>
        <a:lstStyle/>
        <a:p>
          <a:endParaRPr lang="en-US" sz="1600">
            <a:latin typeface="Arial" panose="020B0604020202020204" pitchFamily="34" charset="0"/>
            <a:cs typeface="Arial" panose="020B0604020202020204" pitchFamily="34" charset="0"/>
          </a:endParaRPr>
        </a:p>
      </dgm:t>
    </dgm:pt>
    <dgm:pt modelId="{15728313-82AA-1A45-9268-9F94D89A6EEA}" type="sibTrans" cxnId="{1758CA9B-CEF8-A44F-B37A-87090768E404}">
      <dgm:prSet custT="1"/>
      <dgm:spPr>
        <a:xfrm rot="21600000">
          <a:off x="2022623" y="2641196"/>
          <a:ext cx="400736" cy="401032"/>
        </a:xfrm>
      </dgm:spPr>
      <dgm:t>
        <a:bodyPr/>
        <a:lstStyle/>
        <a:p>
          <a:endParaRPr lang="en-US" sz="1400">
            <a:solidFill>
              <a:sysClr val="window" lastClr="FFFFFF"/>
            </a:solidFill>
            <a:latin typeface="Arial" panose="020B0604020202020204" pitchFamily="34" charset="0"/>
            <a:ea typeface="+mn-ea"/>
            <a:cs typeface="Arial" panose="020B0604020202020204" pitchFamily="34" charset="0"/>
          </a:endParaRPr>
        </a:p>
      </dgm:t>
    </dgm:pt>
    <dgm:pt modelId="{E538B39E-EBD9-FC42-AC61-B8BA751122F8}">
      <dgm:prSet phldrT="[Text]" custT="1"/>
      <dgm:spPr>
        <a:xfrm>
          <a:off x="7182918" y="2031019"/>
          <a:ext cx="1668980" cy="1668980"/>
        </a:xfrm>
      </dgm:spPr>
      <dgm:t>
        <a:bodyPr/>
        <a:lstStyle/>
        <a:p>
          <a:r>
            <a:rPr lang="en-US" sz="2000">
              <a:latin typeface="Arial" panose="020B0604020202020204" pitchFamily="34" charset="0"/>
              <a:ea typeface="+mn-ea"/>
              <a:cs typeface="Arial" panose="020B0604020202020204" pitchFamily="34" charset="0"/>
            </a:rPr>
            <a:t>Test Sessions</a:t>
          </a:r>
        </a:p>
      </dgm:t>
    </dgm:pt>
    <dgm:pt modelId="{F0C913B0-B2B5-CF47-8EBA-CB23C2184A15}" type="sibTrans" cxnId="{5123145F-165D-E34C-9A28-6954C2FF4653}">
      <dgm:prSet custT="1"/>
      <dgm:spPr/>
      <dgm:t>
        <a:bodyPr/>
        <a:lstStyle/>
        <a:p>
          <a:endParaRPr lang="en-US" sz="1400">
            <a:latin typeface="Arial" panose="020B0604020202020204" pitchFamily="34" charset="0"/>
            <a:cs typeface="Arial" panose="020B0604020202020204" pitchFamily="34" charset="0"/>
          </a:endParaRPr>
        </a:p>
      </dgm:t>
    </dgm:pt>
    <dgm:pt modelId="{8254BF13-B5E1-E640-9F16-549A224A9B61}" type="parTrans" cxnId="{5123145F-165D-E34C-9A28-6954C2FF4653}">
      <dgm:prSet/>
      <dgm:spPr/>
      <dgm:t>
        <a:bodyPr/>
        <a:lstStyle/>
        <a:p>
          <a:endParaRPr lang="en-US" sz="1600">
            <a:latin typeface="Arial" panose="020B0604020202020204" pitchFamily="34" charset="0"/>
            <a:cs typeface="Arial" panose="020B0604020202020204" pitchFamily="34" charset="0"/>
          </a:endParaRPr>
        </a:p>
      </dgm:t>
    </dgm:pt>
    <dgm:pt modelId="{30E94B75-2B67-4040-8B53-FE45EAD47689}">
      <dgm:prSet custT="1"/>
      <dgm:spPr/>
      <dgm:t>
        <a:bodyPr/>
        <a:lstStyle/>
        <a:p>
          <a:r>
            <a:rPr lang="en-US" sz="2000">
              <a:latin typeface="Arial" panose="020B0604020202020204" pitchFamily="34" charset="0"/>
              <a:cs typeface="Arial" panose="020B0604020202020204" pitchFamily="34" charset="0"/>
            </a:rPr>
            <a:t>Score and Report</a:t>
          </a:r>
        </a:p>
      </dgm:t>
    </dgm:pt>
    <dgm:pt modelId="{7785D2BB-78F5-364B-B035-253ED6904F55}" type="parTrans" cxnId="{10E09F4B-5A17-764A-9683-B33B9ECBC031}">
      <dgm:prSet/>
      <dgm:spPr/>
      <dgm:t>
        <a:bodyPr/>
        <a:lstStyle/>
        <a:p>
          <a:endParaRPr lang="en-US" sz="1600">
            <a:latin typeface="Arial" panose="020B0604020202020204" pitchFamily="34" charset="0"/>
            <a:cs typeface="Arial" panose="020B0604020202020204" pitchFamily="34" charset="0"/>
          </a:endParaRPr>
        </a:p>
      </dgm:t>
    </dgm:pt>
    <dgm:pt modelId="{5936B4A2-93D1-384C-88ED-ECC5FCD35E11}" type="sibTrans" cxnId="{10E09F4B-5A17-764A-9683-B33B9ECBC031}">
      <dgm:prSet/>
      <dgm:spPr/>
      <dgm:t>
        <a:bodyPr/>
        <a:lstStyle/>
        <a:p>
          <a:endParaRPr lang="en-US" sz="1600">
            <a:latin typeface="Arial" panose="020B0604020202020204" pitchFamily="34" charset="0"/>
            <a:cs typeface="Arial" panose="020B0604020202020204" pitchFamily="34" charset="0"/>
          </a:endParaRPr>
        </a:p>
      </dgm:t>
    </dgm:pt>
    <dgm:pt modelId="{AB62DA11-C06C-7040-863A-C30D925381C3}">
      <dgm:prSet custT="1"/>
      <dgm:spPr/>
      <dgm:t>
        <a:bodyPr/>
        <a:lstStyle/>
        <a:p>
          <a:r>
            <a:rPr lang="en-US" sz="2000">
              <a:latin typeface="Arial" panose="020B0604020202020204" pitchFamily="34" charset="0"/>
              <a:cs typeface="Arial" panose="020B0604020202020204" pitchFamily="34" charset="0"/>
            </a:rPr>
            <a:t>Home</a:t>
          </a:r>
        </a:p>
      </dgm:t>
    </dgm:pt>
    <dgm:pt modelId="{CCD35445-8212-1942-AAE1-588686A69E32}" type="parTrans" cxnId="{8B5416C1-E840-814A-9FD8-4DA1C0362D72}">
      <dgm:prSet/>
      <dgm:spPr/>
      <dgm:t>
        <a:bodyPr/>
        <a:lstStyle/>
        <a:p>
          <a:endParaRPr lang="en-US" sz="1600">
            <a:latin typeface="Arial" panose="020B0604020202020204" pitchFamily="34" charset="0"/>
            <a:cs typeface="Arial" panose="020B0604020202020204" pitchFamily="34" charset="0"/>
          </a:endParaRPr>
        </a:p>
      </dgm:t>
    </dgm:pt>
    <dgm:pt modelId="{17FBCEF8-0EB9-5440-ADA6-5EC492E579C3}" type="sibTrans" cxnId="{8B5416C1-E840-814A-9FD8-4DA1C0362D72}">
      <dgm:prSet custT="1"/>
      <dgm:spPr/>
      <dgm:t>
        <a:bodyPr/>
        <a:lstStyle/>
        <a:p>
          <a:endParaRPr lang="en-US" sz="1400">
            <a:latin typeface="Arial" panose="020B0604020202020204" pitchFamily="34" charset="0"/>
            <a:cs typeface="Arial" panose="020B0604020202020204" pitchFamily="34" charset="0"/>
          </a:endParaRPr>
        </a:p>
      </dgm:t>
    </dgm:pt>
    <dgm:pt modelId="{0F6C728B-6076-0948-8ABA-35FBA9E299C3}" type="pres">
      <dgm:prSet presAssocID="{5CD4C6E1-0B5B-524A-A71C-5E2E44740B38}" presName="Name0" presStyleCnt="0">
        <dgm:presLayoutVars>
          <dgm:dir/>
          <dgm:resizeHandles val="exact"/>
        </dgm:presLayoutVars>
      </dgm:prSet>
      <dgm:spPr/>
    </dgm:pt>
    <dgm:pt modelId="{F3E396A9-B37B-F442-9865-613968C04F4A}" type="pres">
      <dgm:prSet presAssocID="{AB62DA11-C06C-7040-863A-C30D925381C3}" presName="composite" presStyleCnt="0"/>
      <dgm:spPr/>
    </dgm:pt>
    <dgm:pt modelId="{B5C4F185-F4F7-354F-8995-D1813004C4B6}" type="pres">
      <dgm:prSet presAssocID="{AB62DA11-C06C-7040-863A-C30D925381C3}" presName="imagSh" presStyleLbl="bgImgPlace1" presStyleIdx="0" presStyleCnt="6" custScaleX="71874" custScaleY="84787" custLinFactNeighborX="-1657" custLinFactNeighborY="-5476"/>
      <dgm:spPr>
        <a:blipFill>
          <a:blip xmlns:r="http://schemas.openxmlformats.org/officeDocument/2006/relationships" r:embed="rId1"/>
          <a:srcRect/>
          <a:stretch>
            <a:fillRect/>
          </a:stretch>
        </a:blipFill>
      </dgm:spPr>
    </dgm:pt>
    <dgm:pt modelId="{817F258F-CB3D-324F-88D4-2461488304AB}" type="pres">
      <dgm:prSet presAssocID="{AB62DA11-C06C-7040-863A-C30D925381C3}" presName="txNode" presStyleLbl="node1" presStyleIdx="0" presStyleCnt="6" custLinFactNeighborY="8440">
        <dgm:presLayoutVars>
          <dgm:bulletEnabled val="1"/>
        </dgm:presLayoutVars>
      </dgm:prSet>
      <dgm:spPr/>
    </dgm:pt>
    <dgm:pt modelId="{5D07174D-9D78-7C40-A8B2-EE1E582E50C2}" type="pres">
      <dgm:prSet presAssocID="{17FBCEF8-0EB9-5440-ADA6-5EC492E579C3}" presName="sibTrans" presStyleLbl="sibTrans2D1" presStyleIdx="0" presStyleCnt="5" custLinFactY="100000" custLinFactNeighborX="52026" custLinFactNeighborY="167147"/>
      <dgm:spPr/>
    </dgm:pt>
    <dgm:pt modelId="{2B15D4AC-B56F-904A-A3E9-E648C5E8F54B}" type="pres">
      <dgm:prSet presAssocID="{17FBCEF8-0EB9-5440-ADA6-5EC492E579C3}" presName="connTx" presStyleLbl="sibTrans2D1" presStyleIdx="0" presStyleCnt="5"/>
      <dgm:spPr/>
    </dgm:pt>
    <dgm:pt modelId="{8BC7DE85-8A68-0948-BC2A-404CE73420B1}" type="pres">
      <dgm:prSet presAssocID="{F33C180A-B7B4-E34F-9883-A4CC5D00A244}" presName="composite" presStyleCnt="0"/>
      <dgm:spPr/>
    </dgm:pt>
    <dgm:pt modelId="{4540B7ED-B23A-FB41-B0C3-8A2E4D890C92}" type="pres">
      <dgm:prSet presAssocID="{F33C180A-B7B4-E34F-9883-A4CC5D00A244}" presName="imagSh" presStyleLbl="bgImgPlace1" presStyleIdx="1" presStyleCnt="6" custScaleX="77421" custScaleY="72119" custLinFactNeighborX="-43" custLinFactNeighborY="-1228"/>
      <dgm:spPr>
        <a:xfrm>
          <a:off x="4" y="1074856"/>
          <a:ext cx="1292141" cy="1203652"/>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dgm:spPr>
    </dgm:pt>
    <dgm:pt modelId="{62DA462F-0FC9-6144-85B4-647E281F0DB7}" type="pres">
      <dgm:prSet presAssocID="{F33C180A-B7B4-E34F-9883-A4CC5D00A244}" presName="txNode" presStyleLbl="node1" presStyleIdx="1" presStyleCnt="6" custScaleX="115874" custLinFactNeighborX="340" custLinFactNeighborY="11820">
        <dgm:presLayoutVars>
          <dgm:bulletEnabled val="1"/>
        </dgm:presLayoutVars>
      </dgm:prSet>
      <dgm:spPr>
        <a:prstGeom prst="roundRect">
          <a:avLst>
            <a:gd name="adj" fmla="val 10000"/>
          </a:avLst>
        </a:prstGeom>
      </dgm:spPr>
    </dgm:pt>
    <dgm:pt modelId="{7C23C1AB-F2B5-564C-A331-8D4BFE07132D}" type="pres">
      <dgm:prSet presAssocID="{15728313-82AA-1A45-9268-9F94D89A6EEA}" presName="sibTrans" presStyleLbl="sibTrans2D1" presStyleIdx="1" presStyleCnt="5" custAng="21539298" custScaleX="88838" custLinFactY="100000" custLinFactNeighborX="29719" custLinFactNeighborY="166020"/>
      <dgm:spPr>
        <a:prstGeom prst="rightArrow">
          <a:avLst>
            <a:gd name="adj1" fmla="val 60000"/>
            <a:gd name="adj2" fmla="val 50000"/>
          </a:avLst>
        </a:prstGeom>
      </dgm:spPr>
    </dgm:pt>
    <dgm:pt modelId="{23EC27F2-BBD2-E24B-8390-2B17894E0E96}" type="pres">
      <dgm:prSet presAssocID="{15728313-82AA-1A45-9268-9F94D89A6EEA}" presName="connTx" presStyleLbl="sibTrans2D1" presStyleIdx="1" presStyleCnt="5"/>
      <dgm:spPr/>
    </dgm:pt>
    <dgm:pt modelId="{08D96BFF-3EA1-4843-AD71-D972E52189C9}" type="pres">
      <dgm:prSet presAssocID="{AC7AC815-6822-9E42-B126-18DC2886983B}" presName="composite" presStyleCnt="0"/>
      <dgm:spPr/>
    </dgm:pt>
    <dgm:pt modelId="{B1AF1EF2-C046-684F-8212-DBFA6F36A213}" type="pres">
      <dgm:prSet presAssocID="{AC7AC815-6822-9E42-B126-18DC2886983B}" presName="imagSh" presStyleLbl="bgImgPlace1" presStyleIdx="2" presStyleCnt="6" custScaleX="60605" custScaleY="62875" custLinFactNeighborX="-1194" custLinFactNeighborY="775"/>
      <dgm:spPr>
        <a:xfrm>
          <a:off x="2436929" y="1192553"/>
          <a:ext cx="1011485" cy="1049371"/>
        </a:xfrm>
        <a:prstGeom prst="roundRect">
          <a:avLst>
            <a:gd name="adj" fmla="val 10000"/>
          </a:avLst>
        </a:prstGeom>
        <a:blipFill>
          <a:blip xmlns:r="http://schemas.openxmlformats.org/officeDocument/2006/relationships" r:embed="rId3" cstate="email">
            <a:extLst>
              <a:ext uri="{28A0092B-C50C-407E-A947-70E740481C1C}">
                <a14:useLocalDpi xmlns:a14="http://schemas.microsoft.com/office/drawing/2010/main" val="0"/>
              </a:ext>
            </a:extLst>
          </a:blip>
          <a:srcRect/>
          <a:stretch>
            <a:fillRect/>
          </a:stretch>
        </a:blipFill>
      </dgm:spPr>
    </dgm:pt>
    <dgm:pt modelId="{55763D2A-FEF4-7E44-B9E9-51DEEAB95E9A}" type="pres">
      <dgm:prSet presAssocID="{AC7AC815-6822-9E42-B126-18DC2886983B}" presName="txNode" presStyleLbl="node1" presStyleIdx="2" presStyleCnt="6" custScaleX="123424" custScaleY="102968" custLinFactNeighborX="-666" custLinFactNeighborY="14476">
        <dgm:presLayoutVars>
          <dgm:bulletEnabled val="1"/>
        </dgm:presLayoutVars>
      </dgm:prSet>
      <dgm:spPr>
        <a:prstGeom prst="roundRect">
          <a:avLst>
            <a:gd name="adj" fmla="val 10000"/>
          </a:avLst>
        </a:prstGeom>
      </dgm:spPr>
    </dgm:pt>
    <dgm:pt modelId="{A3CF685B-E86D-4249-BAAA-1388E63F3C8D}" type="pres">
      <dgm:prSet presAssocID="{663CC48C-5278-E844-8729-6B91ACB9DD1E}" presName="sibTrans" presStyleLbl="sibTrans2D1" presStyleIdx="2" presStyleCnt="5" custAng="21549118" custLinFactY="100000" custLinFactNeighborX="82025" custLinFactNeighborY="168860"/>
      <dgm:spPr>
        <a:prstGeom prst="rightArrow">
          <a:avLst>
            <a:gd name="adj1" fmla="val 60000"/>
            <a:gd name="adj2" fmla="val 50000"/>
          </a:avLst>
        </a:prstGeom>
      </dgm:spPr>
    </dgm:pt>
    <dgm:pt modelId="{9FD55528-9E72-2A4A-868A-904D5722B968}" type="pres">
      <dgm:prSet presAssocID="{663CC48C-5278-E844-8729-6B91ACB9DD1E}" presName="connTx" presStyleLbl="sibTrans2D1" presStyleIdx="2" presStyleCnt="5"/>
      <dgm:spPr/>
    </dgm:pt>
    <dgm:pt modelId="{DBB71B8E-624D-C64C-9AC0-FED831125C77}" type="pres">
      <dgm:prSet presAssocID="{4A09C986-82C3-684C-8FDC-AD77B705B3B1}" presName="composite" presStyleCnt="0"/>
      <dgm:spPr/>
    </dgm:pt>
    <dgm:pt modelId="{2100D4B6-7A61-7247-8432-83EA6F392176}" type="pres">
      <dgm:prSet presAssocID="{4A09C986-82C3-684C-8FDC-AD77B705B3B1}" presName="imagSh" presStyleLbl="bgImgPlace1" presStyleIdx="3" presStyleCnt="6" custScaleX="85510" custScaleY="86074" custLinFactNeighborX="-1791" custLinFactNeighborY="-4215"/>
      <dgm:spPr>
        <a:xfrm>
          <a:off x="4685720" y="1035322"/>
          <a:ext cx="1427145" cy="1436558"/>
        </a:xfrm>
        <a:prstGeom prst="roundRect">
          <a:avLst>
            <a:gd name="adj" fmla="val 10000"/>
          </a:avLst>
        </a:prstGeom>
        <a:blipFill>
          <a:blip xmlns:r="http://schemas.openxmlformats.org/officeDocument/2006/relationships" r:embed="rId4" cstate="email">
            <a:extLst>
              <a:ext uri="{28A0092B-C50C-407E-A947-70E740481C1C}">
                <a14:useLocalDpi xmlns:a14="http://schemas.microsoft.com/office/drawing/2010/main" val="0"/>
              </a:ext>
            </a:extLst>
          </a:blip>
          <a:srcRect/>
          <a:stretch>
            <a:fillRect/>
          </a:stretch>
        </a:blipFill>
      </dgm:spPr>
    </dgm:pt>
    <dgm:pt modelId="{8393E3FB-01A7-C94E-8932-63BAC2969FAE}" type="pres">
      <dgm:prSet presAssocID="{4A09C986-82C3-684C-8FDC-AD77B705B3B1}" presName="txNode" presStyleLbl="node1" presStyleIdx="3" presStyleCnt="6" custLinFactNeighborX="-5773" custLinFactNeighborY="8091">
        <dgm:presLayoutVars>
          <dgm:bulletEnabled val="1"/>
        </dgm:presLayoutVars>
      </dgm:prSet>
      <dgm:spPr>
        <a:prstGeom prst="roundRect">
          <a:avLst>
            <a:gd name="adj" fmla="val 10000"/>
          </a:avLst>
        </a:prstGeom>
      </dgm:spPr>
    </dgm:pt>
    <dgm:pt modelId="{F4C1B16D-3676-994F-9AAF-1D300F13C4E6}" type="pres">
      <dgm:prSet presAssocID="{2F7DD6D6-F0FF-AD4C-8B99-0C83BAA423D3}" presName="sibTrans" presStyleLbl="sibTrans2D1" presStyleIdx="3" presStyleCnt="5" custScaleX="150224" custLinFactY="100000" custLinFactNeighborX="45426" custLinFactNeighborY="165130"/>
      <dgm:spPr>
        <a:prstGeom prst="rightArrow">
          <a:avLst>
            <a:gd name="adj1" fmla="val 60000"/>
            <a:gd name="adj2" fmla="val 50000"/>
          </a:avLst>
        </a:prstGeom>
      </dgm:spPr>
    </dgm:pt>
    <dgm:pt modelId="{A80463E7-41AB-AD49-AD40-F7922EB91961}" type="pres">
      <dgm:prSet presAssocID="{2F7DD6D6-F0FF-AD4C-8B99-0C83BAA423D3}" presName="connTx" presStyleLbl="sibTrans2D1" presStyleIdx="3" presStyleCnt="5"/>
      <dgm:spPr/>
    </dgm:pt>
    <dgm:pt modelId="{0D3864F6-070D-FC40-9143-C730E9EAFBAE}" type="pres">
      <dgm:prSet presAssocID="{E538B39E-EBD9-FC42-AC61-B8BA751122F8}" presName="composite" presStyleCnt="0"/>
      <dgm:spPr/>
    </dgm:pt>
    <dgm:pt modelId="{2BEC79CB-AF61-DC47-910F-BF990737B9F8}" type="pres">
      <dgm:prSet presAssocID="{E538B39E-EBD9-FC42-AC61-B8BA751122F8}" presName="imagSh" presStyleLbl="bgImgPlace1" presStyleIdx="4" presStyleCnt="6" custScaleX="66518" custScaleY="64802" custLinFactNeighborX="-7761" custLinFactNeighborY="686"/>
      <dgm:spPr>
        <a:xfrm>
          <a:off x="7060376" y="1183027"/>
          <a:ext cx="1110172" cy="1081532"/>
        </a:xfrm>
        <a:prstGeom prst="roundRect">
          <a:avLst>
            <a:gd name="adj" fmla="val 10000"/>
          </a:avLst>
        </a:prstGeom>
        <a:blipFill>
          <a:blip xmlns:r="http://schemas.openxmlformats.org/officeDocument/2006/relationships" r:embed="rId5" cstate="email">
            <a:extLst>
              <a:ext uri="{28A0092B-C50C-407E-A947-70E740481C1C}">
                <a14:useLocalDpi xmlns:a14="http://schemas.microsoft.com/office/drawing/2010/main" val="0"/>
              </a:ext>
            </a:extLst>
          </a:blip>
          <a:srcRect/>
          <a:stretch>
            <a:fillRect/>
          </a:stretch>
        </a:blipFill>
      </dgm:spPr>
    </dgm:pt>
    <dgm:pt modelId="{3C59F388-B46D-4247-A900-5B57C1BABE1C}" type="pres">
      <dgm:prSet presAssocID="{E538B39E-EBD9-FC42-AC61-B8BA751122F8}" presName="txNode" presStyleLbl="node1" presStyleIdx="4" presStyleCnt="6" custScaleX="100087" custLinFactNeighborX="-7843" custLinFactNeighborY="13520">
        <dgm:presLayoutVars>
          <dgm:bulletEnabled val="1"/>
        </dgm:presLayoutVars>
      </dgm:prSet>
      <dgm:spPr>
        <a:prstGeom prst="roundRect">
          <a:avLst>
            <a:gd name="adj" fmla="val 10000"/>
          </a:avLst>
        </a:prstGeom>
      </dgm:spPr>
    </dgm:pt>
    <dgm:pt modelId="{E18AE9ED-D16A-224D-BD76-06110B37F0C0}" type="pres">
      <dgm:prSet presAssocID="{F0C913B0-B2B5-CF47-8EBA-CB23C2184A15}" presName="sibTrans" presStyleLbl="sibTrans2D1" presStyleIdx="4" presStyleCnt="5" custScaleX="120163" custLinFactY="100000" custLinFactNeighborX="61396" custLinFactNeighborY="170190"/>
      <dgm:spPr/>
    </dgm:pt>
    <dgm:pt modelId="{41066F1C-F70A-8E4A-8924-967469F7F89A}" type="pres">
      <dgm:prSet presAssocID="{F0C913B0-B2B5-CF47-8EBA-CB23C2184A15}" presName="connTx" presStyleLbl="sibTrans2D1" presStyleIdx="4" presStyleCnt="5"/>
      <dgm:spPr/>
    </dgm:pt>
    <dgm:pt modelId="{A9A719E8-8EEC-1D4C-BF1A-1AB8F9FF6DFC}" type="pres">
      <dgm:prSet presAssocID="{30E94B75-2B67-4040-8B53-FE45EAD47689}" presName="composite" presStyleCnt="0"/>
      <dgm:spPr/>
    </dgm:pt>
    <dgm:pt modelId="{3058740E-518E-8645-9768-A3E3266BCDFF}" type="pres">
      <dgm:prSet presAssocID="{30E94B75-2B67-4040-8B53-FE45EAD47689}" presName="imagSh" presStyleLbl="bgImgPlace1" presStyleIdx="5" presStyleCnt="6" custLinFactNeighborX="-8687" custLinFactNeighborY="-9584"/>
      <dgm:spPr>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dgm:spPr>
    </dgm:pt>
    <dgm:pt modelId="{4F5C04E3-6022-804B-AAFB-D81A5D5E858A}" type="pres">
      <dgm:prSet presAssocID="{30E94B75-2B67-4040-8B53-FE45EAD47689}" presName="txNode" presStyleLbl="node1" presStyleIdx="5" presStyleCnt="6" custScaleX="126986" custScaleY="102706" custLinFactNeighborX="-12988" custLinFactNeighborY="5064">
        <dgm:presLayoutVars>
          <dgm:bulletEnabled val="1"/>
        </dgm:presLayoutVars>
      </dgm:prSet>
      <dgm:spPr/>
    </dgm:pt>
  </dgm:ptLst>
  <dgm:cxnLst>
    <dgm:cxn modelId="{CD8E8205-ABA9-C846-AFBA-06D6BEB56C89}" type="presOf" srcId="{E538B39E-EBD9-FC42-AC61-B8BA751122F8}" destId="{3C59F388-B46D-4247-A900-5B57C1BABE1C}" srcOrd="0" destOrd="0" presId="urn:microsoft.com/office/officeart/2005/8/layout/hProcess10"/>
    <dgm:cxn modelId="{9A332129-960C-A04D-83DF-0163908C6EC9}" type="presOf" srcId="{15728313-82AA-1A45-9268-9F94D89A6EEA}" destId="{7C23C1AB-F2B5-564C-A331-8D4BFE07132D}" srcOrd="0" destOrd="0" presId="urn:microsoft.com/office/officeart/2005/8/layout/hProcess10"/>
    <dgm:cxn modelId="{CC2CF32F-5ED0-1443-9EBB-57537CA2E00E}" srcId="{5CD4C6E1-0B5B-524A-A71C-5E2E44740B38}" destId="{4A09C986-82C3-684C-8FDC-AD77B705B3B1}" srcOrd="3" destOrd="0" parTransId="{4086967C-EB52-2642-89A0-EF4490629B71}" sibTransId="{2F7DD6D6-F0FF-AD4C-8B99-0C83BAA423D3}"/>
    <dgm:cxn modelId="{5123145F-165D-E34C-9A28-6954C2FF4653}" srcId="{5CD4C6E1-0B5B-524A-A71C-5E2E44740B38}" destId="{E538B39E-EBD9-FC42-AC61-B8BA751122F8}" srcOrd="4" destOrd="0" parTransId="{8254BF13-B5E1-E640-9F16-549A224A9B61}" sibTransId="{F0C913B0-B2B5-CF47-8EBA-CB23C2184A15}"/>
    <dgm:cxn modelId="{80541061-245A-8B44-857C-DAE73C13A160}" type="presOf" srcId="{17FBCEF8-0EB9-5440-ADA6-5EC492E579C3}" destId="{2B15D4AC-B56F-904A-A3E9-E648C5E8F54B}" srcOrd="1" destOrd="0" presId="urn:microsoft.com/office/officeart/2005/8/layout/hProcess10"/>
    <dgm:cxn modelId="{0B0FBB61-DFB1-5A40-9047-9CDB406FE2A7}" type="presOf" srcId="{30E94B75-2B67-4040-8B53-FE45EAD47689}" destId="{4F5C04E3-6022-804B-AAFB-D81A5D5E858A}" srcOrd="0" destOrd="0" presId="urn:microsoft.com/office/officeart/2005/8/layout/hProcess10"/>
    <dgm:cxn modelId="{A5988A64-CE74-6F40-AD7A-5F64073AC53F}" type="presOf" srcId="{AC7AC815-6822-9E42-B126-18DC2886983B}" destId="{55763D2A-FEF4-7E44-B9E9-51DEEAB95E9A}" srcOrd="0" destOrd="0" presId="urn:microsoft.com/office/officeart/2005/8/layout/hProcess10"/>
    <dgm:cxn modelId="{6D6BF367-2503-6645-BDCE-3ABFD1FB7499}" type="presOf" srcId="{F0C913B0-B2B5-CF47-8EBA-CB23C2184A15}" destId="{41066F1C-F70A-8E4A-8924-967469F7F89A}" srcOrd="1" destOrd="0" presId="urn:microsoft.com/office/officeart/2005/8/layout/hProcess10"/>
    <dgm:cxn modelId="{10E09F4B-5A17-764A-9683-B33B9ECBC031}" srcId="{5CD4C6E1-0B5B-524A-A71C-5E2E44740B38}" destId="{30E94B75-2B67-4040-8B53-FE45EAD47689}" srcOrd="5" destOrd="0" parTransId="{7785D2BB-78F5-364B-B035-253ED6904F55}" sibTransId="{5936B4A2-93D1-384C-88ED-ECC5FCD35E11}"/>
    <dgm:cxn modelId="{D1C1007D-05AD-3A4F-8202-6B5E20B797D3}" type="presOf" srcId="{15728313-82AA-1A45-9268-9F94D89A6EEA}" destId="{23EC27F2-BBD2-E24B-8390-2B17894E0E96}" srcOrd="1" destOrd="0" presId="urn:microsoft.com/office/officeart/2005/8/layout/hProcess10"/>
    <dgm:cxn modelId="{1B3E2A82-923D-F54B-9E7B-223EDF12DA93}" type="presOf" srcId="{F0C913B0-B2B5-CF47-8EBA-CB23C2184A15}" destId="{E18AE9ED-D16A-224D-BD76-06110B37F0C0}" srcOrd="0" destOrd="0" presId="urn:microsoft.com/office/officeart/2005/8/layout/hProcess10"/>
    <dgm:cxn modelId="{3414E896-51DC-CD4E-BC8C-2944755DF63A}" type="presOf" srcId="{663CC48C-5278-E844-8729-6B91ACB9DD1E}" destId="{9FD55528-9E72-2A4A-868A-904D5722B968}" srcOrd="1" destOrd="0" presId="urn:microsoft.com/office/officeart/2005/8/layout/hProcess10"/>
    <dgm:cxn modelId="{1758CA9B-CEF8-A44F-B37A-87090768E404}" srcId="{5CD4C6E1-0B5B-524A-A71C-5E2E44740B38}" destId="{F33C180A-B7B4-E34F-9883-A4CC5D00A244}" srcOrd="1" destOrd="0" parTransId="{0944C00E-4A36-2E45-B767-0F0B877FFC7D}" sibTransId="{15728313-82AA-1A45-9268-9F94D89A6EEA}"/>
    <dgm:cxn modelId="{F2FC8DAB-C3A0-AE48-ABB2-956FC3B4D176}" type="presOf" srcId="{AB62DA11-C06C-7040-863A-C30D925381C3}" destId="{817F258F-CB3D-324F-88D4-2461488304AB}" srcOrd="0" destOrd="0" presId="urn:microsoft.com/office/officeart/2005/8/layout/hProcess10"/>
    <dgm:cxn modelId="{803CB5B1-4F0B-3A4E-A47D-917122905016}" type="presOf" srcId="{663CC48C-5278-E844-8729-6B91ACB9DD1E}" destId="{A3CF685B-E86D-4249-BAAA-1388E63F3C8D}" srcOrd="0" destOrd="0" presId="urn:microsoft.com/office/officeart/2005/8/layout/hProcess10"/>
    <dgm:cxn modelId="{A4034DB6-488D-D448-8448-9EE0992F247B}" srcId="{5CD4C6E1-0B5B-524A-A71C-5E2E44740B38}" destId="{AC7AC815-6822-9E42-B126-18DC2886983B}" srcOrd="2" destOrd="0" parTransId="{1CD16519-5FBC-204D-8D41-DE992A9E2E81}" sibTransId="{663CC48C-5278-E844-8729-6B91ACB9DD1E}"/>
    <dgm:cxn modelId="{8B5416C1-E840-814A-9FD8-4DA1C0362D72}" srcId="{5CD4C6E1-0B5B-524A-A71C-5E2E44740B38}" destId="{AB62DA11-C06C-7040-863A-C30D925381C3}" srcOrd="0" destOrd="0" parTransId="{CCD35445-8212-1942-AAE1-588686A69E32}" sibTransId="{17FBCEF8-0EB9-5440-ADA6-5EC492E579C3}"/>
    <dgm:cxn modelId="{7FA178C6-C203-F942-B0BE-E5412C5CEBBA}" type="presOf" srcId="{5CD4C6E1-0B5B-524A-A71C-5E2E44740B38}" destId="{0F6C728B-6076-0948-8ABA-35FBA9E299C3}" srcOrd="0" destOrd="0" presId="urn:microsoft.com/office/officeart/2005/8/layout/hProcess10"/>
    <dgm:cxn modelId="{967D15D0-18B9-9547-8777-350D25D3928C}" type="presOf" srcId="{2F7DD6D6-F0FF-AD4C-8B99-0C83BAA423D3}" destId="{A80463E7-41AB-AD49-AD40-F7922EB91961}" srcOrd="1" destOrd="0" presId="urn:microsoft.com/office/officeart/2005/8/layout/hProcess10"/>
    <dgm:cxn modelId="{98399BD4-FBB2-3444-85ED-528C688EC7DA}" type="presOf" srcId="{2F7DD6D6-F0FF-AD4C-8B99-0C83BAA423D3}" destId="{F4C1B16D-3676-994F-9AAF-1D300F13C4E6}" srcOrd="0" destOrd="0" presId="urn:microsoft.com/office/officeart/2005/8/layout/hProcess10"/>
    <dgm:cxn modelId="{EF468FE0-C213-5F44-A487-30DF67C503E7}" type="presOf" srcId="{4A09C986-82C3-684C-8FDC-AD77B705B3B1}" destId="{8393E3FB-01A7-C94E-8932-63BAC2969FAE}" srcOrd="0" destOrd="0" presId="urn:microsoft.com/office/officeart/2005/8/layout/hProcess10"/>
    <dgm:cxn modelId="{7C5A0AE8-97E5-0445-A7CD-62C3AD0B5507}" type="presOf" srcId="{17FBCEF8-0EB9-5440-ADA6-5EC492E579C3}" destId="{5D07174D-9D78-7C40-A8B2-EE1E582E50C2}" srcOrd="0" destOrd="0" presId="urn:microsoft.com/office/officeart/2005/8/layout/hProcess10"/>
    <dgm:cxn modelId="{9A8709FC-FCB0-4C4D-A43A-DAC453342E94}" type="presOf" srcId="{F33C180A-B7B4-E34F-9883-A4CC5D00A244}" destId="{62DA462F-0FC9-6144-85B4-647E281F0DB7}" srcOrd="0" destOrd="0" presId="urn:microsoft.com/office/officeart/2005/8/layout/hProcess10"/>
    <dgm:cxn modelId="{449B3E66-63F8-DA4B-BB59-A05581B6199C}" type="presParOf" srcId="{0F6C728B-6076-0948-8ABA-35FBA9E299C3}" destId="{F3E396A9-B37B-F442-9865-613968C04F4A}" srcOrd="0" destOrd="0" presId="urn:microsoft.com/office/officeart/2005/8/layout/hProcess10"/>
    <dgm:cxn modelId="{C0B803FC-93EF-2547-A078-D2A8626C8206}" type="presParOf" srcId="{F3E396A9-B37B-F442-9865-613968C04F4A}" destId="{B5C4F185-F4F7-354F-8995-D1813004C4B6}" srcOrd="0" destOrd="0" presId="urn:microsoft.com/office/officeart/2005/8/layout/hProcess10"/>
    <dgm:cxn modelId="{03F9CBD3-35F2-284A-97FB-C40BB83D0173}" type="presParOf" srcId="{F3E396A9-B37B-F442-9865-613968C04F4A}" destId="{817F258F-CB3D-324F-88D4-2461488304AB}" srcOrd="1" destOrd="0" presId="urn:microsoft.com/office/officeart/2005/8/layout/hProcess10"/>
    <dgm:cxn modelId="{A82B3846-28E5-084A-B4B1-A3E8D8CAFE0D}" type="presParOf" srcId="{0F6C728B-6076-0948-8ABA-35FBA9E299C3}" destId="{5D07174D-9D78-7C40-A8B2-EE1E582E50C2}" srcOrd="1" destOrd="0" presId="urn:microsoft.com/office/officeart/2005/8/layout/hProcess10"/>
    <dgm:cxn modelId="{CA327D31-329B-C34B-984D-BDDC33BA1FFF}" type="presParOf" srcId="{5D07174D-9D78-7C40-A8B2-EE1E582E50C2}" destId="{2B15D4AC-B56F-904A-A3E9-E648C5E8F54B}" srcOrd="0" destOrd="0" presId="urn:microsoft.com/office/officeart/2005/8/layout/hProcess10"/>
    <dgm:cxn modelId="{10FF6355-F30D-EE4F-B205-323BA0ED5564}" type="presParOf" srcId="{0F6C728B-6076-0948-8ABA-35FBA9E299C3}" destId="{8BC7DE85-8A68-0948-BC2A-404CE73420B1}" srcOrd="2" destOrd="0" presId="urn:microsoft.com/office/officeart/2005/8/layout/hProcess10"/>
    <dgm:cxn modelId="{ADD2A580-B84F-1C49-AF6D-49FC95235C88}" type="presParOf" srcId="{8BC7DE85-8A68-0948-BC2A-404CE73420B1}" destId="{4540B7ED-B23A-FB41-B0C3-8A2E4D890C92}" srcOrd="0" destOrd="0" presId="urn:microsoft.com/office/officeart/2005/8/layout/hProcess10"/>
    <dgm:cxn modelId="{BA7A0262-544E-2647-867A-49271A929637}" type="presParOf" srcId="{8BC7DE85-8A68-0948-BC2A-404CE73420B1}" destId="{62DA462F-0FC9-6144-85B4-647E281F0DB7}" srcOrd="1" destOrd="0" presId="urn:microsoft.com/office/officeart/2005/8/layout/hProcess10"/>
    <dgm:cxn modelId="{085E4412-5A22-D346-8C9C-4CC46A177331}" type="presParOf" srcId="{0F6C728B-6076-0948-8ABA-35FBA9E299C3}" destId="{7C23C1AB-F2B5-564C-A331-8D4BFE07132D}" srcOrd="3" destOrd="0" presId="urn:microsoft.com/office/officeart/2005/8/layout/hProcess10"/>
    <dgm:cxn modelId="{4F0D75C9-6552-D245-9FDE-EF9432553F1D}" type="presParOf" srcId="{7C23C1AB-F2B5-564C-A331-8D4BFE07132D}" destId="{23EC27F2-BBD2-E24B-8390-2B17894E0E96}" srcOrd="0" destOrd="0" presId="urn:microsoft.com/office/officeart/2005/8/layout/hProcess10"/>
    <dgm:cxn modelId="{826BCD0F-A037-D547-BA9D-39F2EEDF7002}" type="presParOf" srcId="{0F6C728B-6076-0948-8ABA-35FBA9E299C3}" destId="{08D96BFF-3EA1-4843-AD71-D972E52189C9}" srcOrd="4" destOrd="0" presId="urn:microsoft.com/office/officeart/2005/8/layout/hProcess10"/>
    <dgm:cxn modelId="{48EC7BA1-BE0B-5F42-973E-DA1DC637F147}" type="presParOf" srcId="{08D96BFF-3EA1-4843-AD71-D972E52189C9}" destId="{B1AF1EF2-C046-684F-8212-DBFA6F36A213}" srcOrd="0" destOrd="0" presId="urn:microsoft.com/office/officeart/2005/8/layout/hProcess10"/>
    <dgm:cxn modelId="{08C23B6E-AE95-2F47-AABD-DF71C3B62DC1}" type="presParOf" srcId="{08D96BFF-3EA1-4843-AD71-D972E52189C9}" destId="{55763D2A-FEF4-7E44-B9E9-51DEEAB95E9A}" srcOrd="1" destOrd="0" presId="urn:microsoft.com/office/officeart/2005/8/layout/hProcess10"/>
    <dgm:cxn modelId="{E18039D8-2E9F-F547-A012-10D4B2C6BE28}" type="presParOf" srcId="{0F6C728B-6076-0948-8ABA-35FBA9E299C3}" destId="{A3CF685B-E86D-4249-BAAA-1388E63F3C8D}" srcOrd="5" destOrd="0" presId="urn:microsoft.com/office/officeart/2005/8/layout/hProcess10"/>
    <dgm:cxn modelId="{766D314E-E7EE-654F-AE27-C51442AF23CE}" type="presParOf" srcId="{A3CF685B-E86D-4249-BAAA-1388E63F3C8D}" destId="{9FD55528-9E72-2A4A-868A-904D5722B968}" srcOrd="0" destOrd="0" presId="urn:microsoft.com/office/officeart/2005/8/layout/hProcess10"/>
    <dgm:cxn modelId="{E81D0CE8-CFA1-AE4A-8C9C-0A12832B7C80}" type="presParOf" srcId="{0F6C728B-6076-0948-8ABA-35FBA9E299C3}" destId="{DBB71B8E-624D-C64C-9AC0-FED831125C77}" srcOrd="6" destOrd="0" presId="urn:microsoft.com/office/officeart/2005/8/layout/hProcess10"/>
    <dgm:cxn modelId="{FF1C2FD5-A558-0449-B179-FD42AF8FCA9E}" type="presParOf" srcId="{DBB71B8E-624D-C64C-9AC0-FED831125C77}" destId="{2100D4B6-7A61-7247-8432-83EA6F392176}" srcOrd="0" destOrd="0" presId="urn:microsoft.com/office/officeart/2005/8/layout/hProcess10"/>
    <dgm:cxn modelId="{975A7627-5CB0-8E49-A35D-E9090ED3AB54}" type="presParOf" srcId="{DBB71B8E-624D-C64C-9AC0-FED831125C77}" destId="{8393E3FB-01A7-C94E-8932-63BAC2969FAE}" srcOrd="1" destOrd="0" presId="urn:microsoft.com/office/officeart/2005/8/layout/hProcess10"/>
    <dgm:cxn modelId="{57747217-05C9-424F-862C-98DAA53F8BFC}" type="presParOf" srcId="{0F6C728B-6076-0948-8ABA-35FBA9E299C3}" destId="{F4C1B16D-3676-994F-9AAF-1D300F13C4E6}" srcOrd="7" destOrd="0" presId="urn:microsoft.com/office/officeart/2005/8/layout/hProcess10"/>
    <dgm:cxn modelId="{3A4412BC-511D-CE48-825E-951E92E20414}" type="presParOf" srcId="{F4C1B16D-3676-994F-9AAF-1D300F13C4E6}" destId="{A80463E7-41AB-AD49-AD40-F7922EB91961}" srcOrd="0" destOrd="0" presId="urn:microsoft.com/office/officeart/2005/8/layout/hProcess10"/>
    <dgm:cxn modelId="{DCA9AF35-60BC-2A48-B83B-BA026C9C53EB}" type="presParOf" srcId="{0F6C728B-6076-0948-8ABA-35FBA9E299C3}" destId="{0D3864F6-070D-FC40-9143-C730E9EAFBAE}" srcOrd="8" destOrd="0" presId="urn:microsoft.com/office/officeart/2005/8/layout/hProcess10"/>
    <dgm:cxn modelId="{EEEB83B8-19F2-4F48-8810-080013C4AA28}" type="presParOf" srcId="{0D3864F6-070D-FC40-9143-C730E9EAFBAE}" destId="{2BEC79CB-AF61-DC47-910F-BF990737B9F8}" srcOrd="0" destOrd="0" presId="urn:microsoft.com/office/officeart/2005/8/layout/hProcess10"/>
    <dgm:cxn modelId="{53ADD001-5954-8741-8464-A92EDF607185}" type="presParOf" srcId="{0D3864F6-070D-FC40-9143-C730E9EAFBAE}" destId="{3C59F388-B46D-4247-A900-5B57C1BABE1C}" srcOrd="1" destOrd="0" presId="urn:microsoft.com/office/officeart/2005/8/layout/hProcess10"/>
    <dgm:cxn modelId="{4BCF911C-3D93-9946-98F6-1A4C43BB7F13}" type="presParOf" srcId="{0F6C728B-6076-0948-8ABA-35FBA9E299C3}" destId="{E18AE9ED-D16A-224D-BD76-06110B37F0C0}" srcOrd="9" destOrd="0" presId="urn:microsoft.com/office/officeart/2005/8/layout/hProcess10"/>
    <dgm:cxn modelId="{24E81E0A-8D62-1847-AE12-C2DF4BC42C0F}" type="presParOf" srcId="{E18AE9ED-D16A-224D-BD76-06110B37F0C0}" destId="{41066F1C-F70A-8E4A-8924-967469F7F89A}" srcOrd="0" destOrd="0" presId="urn:microsoft.com/office/officeart/2005/8/layout/hProcess10"/>
    <dgm:cxn modelId="{E61AAC3F-9477-E446-A19A-62A5CFE7AD9F}" type="presParOf" srcId="{0F6C728B-6076-0948-8ABA-35FBA9E299C3}" destId="{A9A719E8-8EEC-1D4C-BF1A-1AB8F9FF6DFC}" srcOrd="10" destOrd="0" presId="urn:microsoft.com/office/officeart/2005/8/layout/hProcess10"/>
    <dgm:cxn modelId="{FBB45552-0E7E-6B46-8241-90B2AD558BC2}" type="presParOf" srcId="{A9A719E8-8EEC-1D4C-BF1A-1AB8F9FF6DFC}" destId="{3058740E-518E-8645-9768-A3E3266BCDFF}" srcOrd="0" destOrd="0" presId="urn:microsoft.com/office/officeart/2005/8/layout/hProcess10"/>
    <dgm:cxn modelId="{A89283CA-FE5B-FD41-8429-5B04176D3214}" type="presParOf" srcId="{A9A719E8-8EEC-1D4C-BF1A-1AB8F9FF6DFC}" destId="{4F5C04E3-6022-804B-AAFB-D81A5D5E858A}" srcOrd="1" destOrd="0" presId="urn:microsoft.com/office/officeart/2005/8/layout/hProcess10"/>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D4C6E1-0B5B-524A-A71C-5E2E44740B38}" type="doc">
      <dgm:prSet loTypeId="urn:microsoft.com/office/officeart/2005/8/layout/hProcess10" loCatId="" qsTypeId="urn:microsoft.com/office/officeart/2005/8/quickstyle/simple4" qsCatId="simple" csTypeId="urn:microsoft.com/office/officeart/2005/8/colors/accent1_3" csCatId="accent1" phldr="1"/>
      <dgm:spPr/>
      <dgm:t>
        <a:bodyPr/>
        <a:lstStyle/>
        <a:p>
          <a:endParaRPr lang="en-US"/>
        </a:p>
      </dgm:t>
    </dgm:pt>
    <dgm:pt modelId="{AC7AC815-6822-9E42-B126-18DC2886983B}">
      <dgm:prSet phldrT="[Text]" custT="1"/>
      <dgm:spPr>
        <a:xfrm>
          <a:off x="2501411" y="2053021"/>
          <a:ext cx="1668980" cy="1668980"/>
        </a:xfrm>
      </dgm:spPr>
      <dgm:t>
        <a:bodyPr/>
        <a:lstStyle/>
        <a:p>
          <a:r>
            <a:rPr lang="en-US" sz="2000">
              <a:latin typeface="Arial" panose="020B0604020202020204" pitchFamily="34" charset="0"/>
              <a:ea typeface="+mn-ea"/>
              <a:cs typeface="Arial" panose="020B0604020202020204" pitchFamily="34" charset="0"/>
            </a:rPr>
            <a:t>Students</a:t>
          </a:r>
        </a:p>
      </dgm:t>
    </dgm:pt>
    <dgm:pt modelId="{1CD16519-5FBC-204D-8D41-DE992A9E2E81}" type="parTrans" cxnId="{A4034DB6-488D-D448-8448-9EE0992F247B}">
      <dgm:prSet/>
      <dgm:spPr/>
      <dgm:t>
        <a:bodyPr/>
        <a:lstStyle/>
        <a:p>
          <a:endParaRPr lang="en-US" sz="1600">
            <a:latin typeface="Arial" panose="020B0604020202020204" pitchFamily="34" charset="0"/>
            <a:cs typeface="Arial" panose="020B0604020202020204" pitchFamily="34" charset="0"/>
          </a:endParaRPr>
        </a:p>
      </dgm:t>
    </dgm:pt>
    <dgm:pt modelId="{663CC48C-5278-E844-8729-6B91ACB9DD1E}" type="sibTrans" cxnId="{A4034DB6-488D-D448-8448-9EE0992F247B}">
      <dgm:prSet custT="1"/>
      <dgm:spPr>
        <a:xfrm rot="21600000">
          <a:off x="4286556" y="2640373"/>
          <a:ext cx="433104" cy="401032"/>
        </a:xfrm>
      </dgm:spPr>
      <dgm:t>
        <a:bodyPr/>
        <a:lstStyle/>
        <a:p>
          <a:endParaRPr lang="en-US" sz="1400">
            <a:solidFill>
              <a:sysClr val="window" lastClr="FFFFFF"/>
            </a:solidFill>
            <a:latin typeface="Arial" panose="020B0604020202020204" pitchFamily="34" charset="0"/>
            <a:ea typeface="+mn-ea"/>
            <a:cs typeface="Arial" panose="020B0604020202020204" pitchFamily="34" charset="0"/>
          </a:endParaRPr>
        </a:p>
      </dgm:t>
    </dgm:pt>
    <dgm:pt modelId="{4A09C986-82C3-684C-8FDC-AD77B705B3B1}">
      <dgm:prSet phldrT="[Text]" custT="1"/>
      <dgm:spPr>
        <a:xfrm>
          <a:off x="4770038" y="2043253"/>
          <a:ext cx="1668980" cy="1668980"/>
        </a:xfrm>
      </dgm:spPr>
      <dgm:t>
        <a:bodyPr/>
        <a:lstStyle/>
        <a:p>
          <a:r>
            <a:rPr lang="en-US" sz="2000">
              <a:latin typeface="Arial" panose="020B0604020202020204" pitchFamily="34" charset="0"/>
              <a:ea typeface="+mn-ea"/>
              <a:cs typeface="Arial" panose="020B0604020202020204" pitchFamily="34" charset="0"/>
            </a:rPr>
            <a:t>Classes</a:t>
          </a:r>
        </a:p>
      </dgm:t>
    </dgm:pt>
    <dgm:pt modelId="{4086967C-EB52-2642-89A0-EF4490629B71}" type="parTrans" cxnId="{CC2CF32F-5ED0-1443-9EBB-57537CA2E00E}">
      <dgm:prSet/>
      <dgm:spPr/>
      <dgm:t>
        <a:bodyPr/>
        <a:lstStyle/>
        <a:p>
          <a:endParaRPr lang="en-US" sz="1600">
            <a:latin typeface="Arial" panose="020B0604020202020204" pitchFamily="34" charset="0"/>
            <a:cs typeface="Arial" panose="020B0604020202020204" pitchFamily="34" charset="0"/>
          </a:endParaRPr>
        </a:p>
      </dgm:t>
    </dgm:pt>
    <dgm:pt modelId="{2F7DD6D6-F0FF-AD4C-8B99-0C83BAA423D3}" type="sibTrans" cxnId="{CC2CF32F-5ED0-1443-9EBB-57537CA2E00E}">
      <dgm:prSet custT="1"/>
      <dgm:spPr>
        <a:xfrm rot="21553764">
          <a:off x="6582336" y="2642496"/>
          <a:ext cx="498230" cy="401032"/>
        </a:xfrm>
      </dgm:spPr>
      <dgm:t>
        <a:bodyPr/>
        <a:lstStyle/>
        <a:p>
          <a:endParaRPr lang="en-US" sz="1400">
            <a:solidFill>
              <a:sysClr val="window" lastClr="FFFFFF"/>
            </a:solidFill>
            <a:latin typeface="Arial" panose="020B0604020202020204" pitchFamily="34" charset="0"/>
            <a:ea typeface="+mn-ea"/>
            <a:cs typeface="Arial" panose="020B0604020202020204" pitchFamily="34" charset="0"/>
          </a:endParaRPr>
        </a:p>
      </dgm:t>
    </dgm:pt>
    <dgm:pt modelId="{F33C180A-B7B4-E34F-9883-A4CC5D00A244}">
      <dgm:prSet phldrT="[Text]" custT="1"/>
      <dgm:spPr>
        <a:xfrm>
          <a:off x="244652" y="2047263"/>
          <a:ext cx="1668980" cy="1668980"/>
        </a:xfrm>
      </dgm:spPr>
      <dgm:t>
        <a:bodyPr/>
        <a:lstStyle/>
        <a:p>
          <a:r>
            <a:rPr lang="en-US" sz="2000">
              <a:latin typeface="Arial" panose="020B0604020202020204" pitchFamily="34" charset="0"/>
              <a:ea typeface="+mn-ea"/>
              <a:cs typeface="Arial" panose="020B0604020202020204" pitchFamily="34" charset="0"/>
            </a:rPr>
            <a:t>Site Readiness</a:t>
          </a:r>
        </a:p>
      </dgm:t>
    </dgm:pt>
    <dgm:pt modelId="{0944C00E-4A36-2E45-B767-0F0B877FFC7D}" type="parTrans" cxnId="{1758CA9B-CEF8-A44F-B37A-87090768E404}">
      <dgm:prSet/>
      <dgm:spPr/>
      <dgm:t>
        <a:bodyPr/>
        <a:lstStyle/>
        <a:p>
          <a:endParaRPr lang="en-US" sz="1600">
            <a:latin typeface="Arial" panose="020B0604020202020204" pitchFamily="34" charset="0"/>
            <a:cs typeface="Arial" panose="020B0604020202020204" pitchFamily="34" charset="0"/>
          </a:endParaRPr>
        </a:p>
      </dgm:t>
    </dgm:pt>
    <dgm:pt modelId="{15728313-82AA-1A45-9268-9F94D89A6EEA}" type="sibTrans" cxnId="{1758CA9B-CEF8-A44F-B37A-87090768E404}">
      <dgm:prSet custT="1"/>
      <dgm:spPr>
        <a:xfrm rot="21600000">
          <a:off x="2022623" y="2641196"/>
          <a:ext cx="400736" cy="401032"/>
        </a:xfrm>
      </dgm:spPr>
      <dgm:t>
        <a:bodyPr/>
        <a:lstStyle/>
        <a:p>
          <a:endParaRPr lang="en-US" sz="1400">
            <a:solidFill>
              <a:sysClr val="window" lastClr="FFFFFF"/>
            </a:solidFill>
            <a:latin typeface="Arial" panose="020B0604020202020204" pitchFamily="34" charset="0"/>
            <a:ea typeface="+mn-ea"/>
            <a:cs typeface="Arial" panose="020B0604020202020204" pitchFamily="34" charset="0"/>
          </a:endParaRPr>
        </a:p>
      </dgm:t>
    </dgm:pt>
    <dgm:pt modelId="{E538B39E-EBD9-FC42-AC61-B8BA751122F8}">
      <dgm:prSet phldrT="[Text]" custT="1"/>
      <dgm:spPr>
        <a:xfrm>
          <a:off x="7182918" y="2031019"/>
          <a:ext cx="1668980" cy="1668980"/>
        </a:xfrm>
      </dgm:spPr>
      <dgm:t>
        <a:bodyPr/>
        <a:lstStyle/>
        <a:p>
          <a:r>
            <a:rPr lang="en-US" sz="2000">
              <a:latin typeface="Arial" panose="020B0604020202020204" pitchFamily="34" charset="0"/>
              <a:ea typeface="+mn-ea"/>
              <a:cs typeface="Arial" panose="020B0604020202020204" pitchFamily="34" charset="0"/>
            </a:rPr>
            <a:t>Test Sessions</a:t>
          </a:r>
        </a:p>
      </dgm:t>
    </dgm:pt>
    <dgm:pt modelId="{F0C913B0-B2B5-CF47-8EBA-CB23C2184A15}" type="sibTrans" cxnId="{5123145F-165D-E34C-9A28-6954C2FF4653}">
      <dgm:prSet custT="1"/>
      <dgm:spPr/>
      <dgm:t>
        <a:bodyPr/>
        <a:lstStyle/>
        <a:p>
          <a:endParaRPr lang="en-US" sz="1400">
            <a:latin typeface="Arial" panose="020B0604020202020204" pitchFamily="34" charset="0"/>
            <a:cs typeface="Arial" panose="020B0604020202020204" pitchFamily="34" charset="0"/>
          </a:endParaRPr>
        </a:p>
      </dgm:t>
    </dgm:pt>
    <dgm:pt modelId="{8254BF13-B5E1-E640-9F16-549A224A9B61}" type="parTrans" cxnId="{5123145F-165D-E34C-9A28-6954C2FF4653}">
      <dgm:prSet/>
      <dgm:spPr/>
      <dgm:t>
        <a:bodyPr/>
        <a:lstStyle/>
        <a:p>
          <a:endParaRPr lang="en-US" sz="1600">
            <a:latin typeface="Arial" panose="020B0604020202020204" pitchFamily="34" charset="0"/>
            <a:cs typeface="Arial" panose="020B0604020202020204" pitchFamily="34" charset="0"/>
          </a:endParaRPr>
        </a:p>
      </dgm:t>
    </dgm:pt>
    <dgm:pt modelId="{30E94B75-2B67-4040-8B53-FE45EAD47689}">
      <dgm:prSet custT="1"/>
      <dgm:spPr/>
      <dgm:t>
        <a:bodyPr/>
        <a:lstStyle/>
        <a:p>
          <a:r>
            <a:rPr lang="en-US" sz="2000">
              <a:latin typeface="Arial" panose="020B0604020202020204" pitchFamily="34" charset="0"/>
              <a:cs typeface="Arial" panose="020B0604020202020204" pitchFamily="34" charset="0"/>
            </a:rPr>
            <a:t>Score and Report</a:t>
          </a:r>
        </a:p>
      </dgm:t>
    </dgm:pt>
    <dgm:pt modelId="{7785D2BB-78F5-364B-B035-253ED6904F55}" type="parTrans" cxnId="{10E09F4B-5A17-764A-9683-B33B9ECBC031}">
      <dgm:prSet/>
      <dgm:spPr/>
      <dgm:t>
        <a:bodyPr/>
        <a:lstStyle/>
        <a:p>
          <a:endParaRPr lang="en-US" sz="1600">
            <a:latin typeface="Arial" panose="020B0604020202020204" pitchFamily="34" charset="0"/>
            <a:cs typeface="Arial" panose="020B0604020202020204" pitchFamily="34" charset="0"/>
          </a:endParaRPr>
        </a:p>
      </dgm:t>
    </dgm:pt>
    <dgm:pt modelId="{5936B4A2-93D1-384C-88ED-ECC5FCD35E11}" type="sibTrans" cxnId="{10E09F4B-5A17-764A-9683-B33B9ECBC031}">
      <dgm:prSet/>
      <dgm:spPr/>
      <dgm:t>
        <a:bodyPr/>
        <a:lstStyle/>
        <a:p>
          <a:endParaRPr lang="en-US" sz="1600">
            <a:latin typeface="Arial" panose="020B0604020202020204" pitchFamily="34" charset="0"/>
            <a:cs typeface="Arial" panose="020B0604020202020204" pitchFamily="34" charset="0"/>
          </a:endParaRPr>
        </a:p>
      </dgm:t>
    </dgm:pt>
    <dgm:pt modelId="{AB62DA11-C06C-7040-863A-C30D925381C3}">
      <dgm:prSet custT="1"/>
      <dgm:spPr/>
      <dgm:t>
        <a:bodyPr/>
        <a:lstStyle/>
        <a:p>
          <a:r>
            <a:rPr lang="en-US" sz="2000">
              <a:latin typeface="Arial" panose="020B0604020202020204" pitchFamily="34" charset="0"/>
              <a:cs typeface="Arial" panose="020B0604020202020204" pitchFamily="34" charset="0"/>
            </a:rPr>
            <a:t>Home</a:t>
          </a:r>
        </a:p>
      </dgm:t>
    </dgm:pt>
    <dgm:pt modelId="{CCD35445-8212-1942-AAE1-588686A69E32}" type="parTrans" cxnId="{8B5416C1-E840-814A-9FD8-4DA1C0362D72}">
      <dgm:prSet/>
      <dgm:spPr/>
      <dgm:t>
        <a:bodyPr/>
        <a:lstStyle/>
        <a:p>
          <a:endParaRPr lang="en-US" sz="1600">
            <a:latin typeface="Arial" panose="020B0604020202020204" pitchFamily="34" charset="0"/>
            <a:cs typeface="Arial" panose="020B0604020202020204" pitchFamily="34" charset="0"/>
          </a:endParaRPr>
        </a:p>
      </dgm:t>
    </dgm:pt>
    <dgm:pt modelId="{17FBCEF8-0EB9-5440-ADA6-5EC492E579C3}" type="sibTrans" cxnId="{8B5416C1-E840-814A-9FD8-4DA1C0362D72}">
      <dgm:prSet custT="1"/>
      <dgm:spPr/>
      <dgm:t>
        <a:bodyPr/>
        <a:lstStyle/>
        <a:p>
          <a:endParaRPr lang="en-US" sz="1400">
            <a:latin typeface="Arial" panose="020B0604020202020204" pitchFamily="34" charset="0"/>
            <a:cs typeface="Arial" panose="020B0604020202020204" pitchFamily="34" charset="0"/>
          </a:endParaRPr>
        </a:p>
      </dgm:t>
    </dgm:pt>
    <dgm:pt modelId="{0F6C728B-6076-0948-8ABA-35FBA9E299C3}" type="pres">
      <dgm:prSet presAssocID="{5CD4C6E1-0B5B-524A-A71C-5E2E44740B38}" presName="Name0" presStyleCnt="0">
        <dgm:presLayoutVars>
          <dgm:dir/>
          <dgm:resizeHandles val="exact"/>
        </dgm:presLayoutVars>
      </dgm:prSet>
      <dgm:spPr/>
    </dgm:pt>
    <dgm:pt modelId="{F3E396A9-B37B-F442-9865-613968C04F4A}" type="pres">
      <dgm:prSet presAssocID="{AB62DA11-C06C-7040-863A-C30D925381C3}" presName="composite" presStyleCnt="0"/>
      <dgm:spPr/>
    </dgm:pt>
    <dgm:pt modelId="{B5C4F185-F4F7-354F-8995-D1813004C4B6}" type="pres">
      <dgm:prSet presAssocID="{AB62DA11-C06C-7040-863A-C30D925381C3}" presName="imagSh" presStyleLbl="bgImgPlace1" presStyleIdx="0" presStyleCnt="6" custScaleX="71874" custScaleY="84787" custLinFactNeighborX="-1657" custLinFactNeighborY="-5476"/>
      <dgm:spPr>
        <a:blipFill>
          <a:blip xmlns:r="http://schemas.openxmlformats.org/officeDocument/2006/relationships" r:embed="rId1"/>
          <a:srcRect/>
          <a:stretch>
            <a:fillRect/>
          </a:stretch>
        </a:blipFill>
      </dgm:spPr>
    </dgm:pt>
    <dgm:pt modelId="{817F258F-CB3D-324F-88D4-2461488304AB}" type="pres">
      <dgm:prSet presAssocID="{AB62DA11-C06C-7040-863A-C30D925381C3}" presName="txNode" presStyleLbl="node1" presStyleIdx="0" presStyleCnt="6" custLinFactNeighborY="8440">
        <dgm:presLayoutVars>
          <dgm:bulletEnabled val="1"/>
        </dgm:presLayoutVars>
      </dgm:prSet>
      <dgm:spPr/>
    </dgm:pt>
    <dgm:pt modelId="{5D07174D-9D78-7C40-A8B2-EE1E582E50C2}" type="pres">
      <dgm:prSet presAssocID="{17FBCEF8-0EB9-5440-ADA6-5EC492E579C3}" presName="sibTrans" presStyleLbl="sibTrans2D1" presStyleIdx="0" presStyleCnt="5" custLinFactY="100000" custLinFactNeighborX="52026" custLinFactNeighborY="167147"/>
      <dgm:spPr/>
    </dgm:pt>
    <dgm:pt modelId="{2B15D4AC-B56F-904A-A3E9-E648C5E8F54B}" type="pres">
      <dgm:prSet presAssocID="{17FBCEF8-0EB9-5440-ADA6-5EC492E579C3}" presName="connTx" presStyleLbl="sibTrans2D1" presStyleIdx="0" presStyleCnt="5"/>
      <dgm:spPr/>
    </dgm:pt>
    <dgm:pt modelId="{8BC7DE85-8A68-0948-BC2A-404CE73420B1}" type="pres">
      <dgm:prSet presAssocID="{F33C180A-B7B4-E34F-9883-A4CC5D00A244}" presName="composite" presStyleCnt="0"/>
      <dgm:spPr/>
    </dgm:pt>
    <dgm:pt modelId="{4540B7ED-B23A-FB41-B0C3-8A2E4D890C92}" type="pres">
      <dgm:prSet presAssocID="{F33C180A-B7B4-E34F-9883-A4CC5D00A244}" presName="imagSh" presStyleLbl="bgImgPlace1" presStyleIdx="1" presStyleCnt="6" custScaleX="77421" custScaleY="72119" custLinFactNeighborX="-43" custLinFactNeighborY="-1228"/>
      <dgm:spPr>
        <a:xfrm>
          <a:off x="4" y="1074856"/>
          <a:ext cx="1292141" cy="1203652"/>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dgm:spPr>
    </dgm:pt>
    <dgm:pt modelId="{62DA462F-0FC9-6144-85B4-647E281F0DB7}" type="pres">
      <dgm:prSet presAssocID="{F33C180A-B7B4-E34F-9883-A4CC5D00A244}" presName="txNode" presStyleLbl="node1" presStyleIdx="1" presStyleCnt="6" custScaleX="115874" custLinFactNeighborX="340" custLinFactNeighborY="11820">
        <dgm:presLayoutVars>
          <dgm:bulletEnabled val="1"/>
        </dgm:presLayoutVars>
      </dgm:prSet>
      <dgm:spPr>
        <a:prstGeom prst="roundRect">
          <a:avLst>
            <a:gd name="adj" fmla="val 10000"/>
          </a:avLst>
        </a:prstGeom>
      </dgm:spPr>
    </dgm:pt>
    <dgm:pt modelId="{7C23C1AB-F2B5-564C-A331-8D4BFE07132D}" type="pres">
      <dgm:prSet presAssocID="{15728313-82AA-1A45-9268-9F94D89A6EEA}" presName="sibTrans" presStyleLbl="sibTrans2D1" presStyleIdx="1" presStyleCnt="5" custAng="21539298" custScaleX="88838" custLinFactY="100000" custLinFactNeighborX="29719" custLinFactNeighborY="166020"/>
      <dgm:spPr>
        <a:prstGeom prst="rightArrow">
          <a:avLst>
            <a:gd name="adj1" fmla="val 60000"/>
            <a:gd name="adj2" fmla="val 50000"/>
          </a:avLst>
        </a:prstGeom>
      </dgm:spPr>
    </dgm:pt>
    <dgm:pt modelId="{23EC27F2-BBD2-E24B-8390-2B17894E0E96}" type="pres">
      <dgm:prSet presAssocID="{15728313-82AA-1A45-9268-9F94D89A6EEA}" presName="connTx" presStyleLbl="sibTrans2D1" presStyleIdx="1" presStyleCnt="5"/>
      <dgm:spPr/>
    </dgm:pt>
    <dgm:pt modelId="{08D96BFF-3EA1-4843-AD71-D972E52189C9}" type="pres">
      <dgm:prSet presAssocID="{AC7AC815-6822-9E42-B126-18DC2886983B}" presName="composite" presStyleCnt="0"/>
      <dgm:spPr/>
    </dgm:pt>
    <dgm:pt modelId="{B1AF1EF2-C046-684F-8212-DBFA6F36A213}" type="pres">
      <dgm:prSet presAssocID="{AC7AC815-6822-9E42-B126-18DC2886983B}" presName="imagSh" presStyleLbl="bgImgPlace1" presStyleIdx="2" presStyleCnt="6" custScaleX="60605" custScaleY="62875" custLinFactNeighborX="-1194" custLinFactNeighborY="775"/>
      <dgm:spPr>
        <a:xfrm>
          <a:off x="2436929" y="1192553"/>
          <a:ext cx="1011485" cy="1049371"/>
        </a:xfrm>
        <a:prstGeom prst="roundRect">
          <a:avLst>
            <a:gd name="adj" fmla="val 10000"/>
          </a:avLst>
        </a:prstGeom>
        <a:blipFill>
          <a:blip xmlns:r="http://schemas.openxmlformats.org/officeDocument/2006/relationships" r:embed="rId3" cstate="email">
            <a:extLst>
              <a:ext uri="{28A0092B-C50C-407E-A947-70E740481C1C}">
                <a14:useLocalDpi xmlns:a14="http://schemas.microsoft.com/office/drawing/2010/main" val="0"/>
              </a:ext>
            </a:extLst>
          </a:blip>
          <a:srcRect/>
          <a:stretch>
            <a:fillRect/>
          </a:stretch>
        </a:blipFill>
      </dgm:spPr>
    </dgm:pt>
    <dgm:pt modelId="{55763D2A-FEF4-7E44-B9E9-51DEEAB95E9A}" type="pres">
      <dgm:prSet presAssocID="{AC7AC815-6822-9E42-B126-18DC2886983B}" presName="txNode" presStyleLbl="node1" presStyleIdx="2" presStyleCnt="6" custScaleX="123424" custScaleY="102968" custLinFactNeighborX="-666" custLinFactNeighborY="14476">
        <dgm:presLayoutVars>
          <dgm:bulletEnabled val="1"/>
        </dgm:presLayoutVars>
      </dgm:prSet>
      <dgm:spPr>
        <a:prstGeom prst="roundRect">
          <a:avLst>
            <a:gd name="adj" fmla="val 10000"/>
          </a:avLst>
        </a:prstGeom>
      </dgm:spPr>
    </dgm:pt>
    <dgm:pt modelId="{A3CF685B-E86D-4249-BAAA-1388E63F3C8D}" type="pres">
      <dgm:prSet presAssocID="{663CC48C-5278-E844-8729-6B91ACB9DD1E}" presName="sibTrans" presStyleLbl="sibTrans2D1" presStyleIdx="2" presStyleCnt="5" custAng="21549118" custLinFactY="100000" custLinFactNeighborX="82025" custLinFactNeighborY="168860"/>
      <dgm:spPr>
        <a:prstGeom prst="rightArrow">
          <a:avLst>
            <a:gd name="adj1" fmla="val 60000"/>
            <a:gd name="adj2" fmla="val 50000"/>
          </a:avLst>
        </a:prstGeom>
      </dgm:spPr>
    </dgm:pt>
    <dgm:pt modelId="{9FD55528-9E72-2A4A-868A-904D5722B968}" type="pres">
      <dgm:prSet presAssocID="{663CC48C-5278-E844-8729-6B91ACB9DD1E}" presName="connTx" presStyleLbl="sibTrans2D1" presStyleIdx="2" presStyleCnt="5"/>
      <dgm:spPr/>
    </dgm:pt>
    <dgm:pt modelId="{DBB71B8E-624D-C64C-9AC0-FED831125C77}" type="pres">
      <dgm:prSet presAssocID="{4A09C986-82C3-684C-8FDC-AD77B705B3B1}" presName="composite" presStyleCnt="0"/>
      <dgm:spPr/>
    </dgm:pt>
    <dgm:pt modelId="{2100D4B6-7A61-7247-8432-83EA6F392176}" type="pres">
      <dgm:prSet presAssocID="{4A09C986-82C3-684C-8FDC-AD77B705B3B1}" presName="imagSh" presStyleLbl="bgImgPlace1" presStyleIdx="3" presStyleCnt="6" custScaleX="85510" custScaleY="86074" custLinFactNeighborX="-1791" custLinFactNeighborY="-4215"/>
      <dgm:spPr>
        <a:xfrm>
          <a:off x="4685720" y="1035322"/>
          <a:ext cx="1427145" cy="1436558"/>
        </a:xfrm>
        <a:prstGeom prst="roundRect">
          <a:avLst>
            <a:gd name="adj" fmla="val 10000"/>
          </a:avLst>
        </a:prstGeom>
        <a:blipFill>
          <a:blip xmlns:r="http://schemas.openxmlformats.org/officeDocument/2006/relationships" r:embed="rId4" cstate="email">
            <a:extLst>
              <a:ext uri="{28A0092B-C50C-407E-A947-70E740481C1C}">
                <a14:useLocalDpi xmlns:a14="http://schemas.microsoft.com/office/drawing/2010/main" val="0"/>
              </a:ext>
            </a:extLst>
          </a:blip>
          <a:srcRect/>
          <a:stretch>
            <a:fillRect/>
          </a:stretch>
        </a:blipFill>
      </dgm:spPr>
    </dgm:pt>
    <dgm:pt modelId="{8393E3FB-01A7-C94E-8932-63BAC2969FAE}" type="pres">
      <dgm:prSet presAssocID="{4A09C986-82C3-684C-8FDC-AD77B705B3B1}" presName="txNode" presStyleLbl="node1" presStyleIdx="3" presStyleCnt="6" custLinFactNeighborX="-5773" custLinFactNeighborY="8091">
        <dgm:presLayoutVars>
          <dgm:bulletEnabled val="1"/>
        </dgm:presLayoutVars>
      </dgm:prSet>
      <dgm:spPr>
        <a:prstGeom prst="roundRect">
          <a:avLst>
            <a:gd name="adj" fmla="val 10000"/>
          </a:avLst>
        </a:prstGeom>
      </dgm:spPr>
    </dgm:pt>
    <dgm:pt modelId="{F4C1B16D-3676-994F-9AAF-1D300F13C4E6}" type="pres">
      <dgm:prSet presAssocID="{2F7DD6D6-F0FF-AD4C-8B99-0C83BAA423D3}" presName="sibTrans" presStyleLbl="sibTrans2D1" presStyleIdx="3" presStyleCnt="5" custScaleX="150224" custLinFactY="100000" custLinFactNeighborX="45426" custLinFactNeighborY="165130"/>
      <dgm:spPr>
        <a:prstGeom prst="rightArrow">
          <a:avLst>
            <a:gd name="adj1" fmla="val 60000"/>
            <a:gd name="adj2" fmla="val 50000"/>
          </a:avLst>
        </a:prstGeom>
      </dgm:spPr>
    </dgm:pt>
    <dgm:pt modelId="{A80463E7-41AB-AD49-AD40-F7922EB91961}" type="pres">
      <dgm:prSet presAssocID="{2F7DD6D6-F0FF-AD4C-8B99-0C83BAA423D3}" presName="connTx" presStyleLbl="sibTrans2D1" presStyleIdx="3" presStyleCnt="5"/>
      <dgm:spPr/>
    </dgm:pt>
    <dgm:pt modelId="{0D3864F6-070D-FC40-9143-C730E9EAFBAE}" type="pres">
      <dgm:prSet presAssocID="{E538B39E-EBD9-FC42-AC61-B8BA751122F8}" presName="composite" presStyleCnt="0"/>
      <dgm:spPr/>
    </dgm:pt>
    <dgm:pt modelId="{2BEC79CB-AF61-DC47-910F-BF990737B9F8}" type="pres">
      <dgm:prSet presAssocID="{E538B39E-EBD9-FC42-AC61-B8BA751122F8}" presName="imagSh" presStyleLbl="bgImgPlace1" presStyleIdx="4" presStyleCnt="6" custScaleX="66518" custScaleY="64802" custLinFactNeighborX="-7761" custLinFactNeighborY="686"/>
      <dgm:spPr>
        <a:xfrm>
          <a:off x="7060376" y="1183027"/>
          <a:ext cx="1110172" cy="1081532"/>
        </a:xfrm>
        <a:prstGeom prst="roundRect">
          <a:avLst>
            <a:gd name="adj" fmla="val 10000"/>
          </a:avLst>
        </a:prstGeom>
        <a:blipFill>
          <a:blip xmlns:r="http://schemas.openxmlformats.org/officeDocument/2006/relationships" r:embed="rId5" cstate="email">
            <a:extLst>
              <a:ext uri="{28A0092B-C50C-407E-A947-70E740481C1C}">
                <a14:useLocalDpi xmlns:a14="http://schemas.microsoft.com/office/drawing/2010/main" val="0"/>
              </a:ext>
            </a:extLst>
          </a:blip>
          <a:srcRect/>
          <a:stretch>
            <a:fillRect/>
          </a:stretch>
        </a:blipFill>
      </dgm:spPr>
    </dgm:pt>
    <dgm:pt modelId="{3C59F388-B46D-4247-A900-5B57C1BABE1C}" type="pres">
      <dgm:prSet presAssocID="{E538B39E-EBD9-FC42-AC61-B8BA751122F8}" presName="txNode" presStyleLbl="node1" presStyleIdx="4" presStyleCnt="6" custScaleX="100087" custLinFactNeighborX="-7843" custLinFactNeighborY="13520">
        <dgm:presLayoutVars>
          <dgm:bulletEnabled val="1"/>
        </dgm:presLayoutVars>
      </dgm:prSet>
      <dgm:spPr>
        <a:prstGeom prst="roundRect">
          <a:avLst>
            <a:gd name="adj" fmla="val 10000"/>
          </a:avLst>
        </a:prstGeom>
      </dgm:spPr>
    </dgm:pt>
    <dgm:pt modelId="{E18AE9ED-D16A-224D-BD76-06110B37F0C0}" type="pres">
      <dgm:prSet presAssocID="{F0C913B0-B2B5-CF47-8EBA-CB23C2184A15}" presName="sibTrans" presStyleLbl="sibTrans2D1" presStyleIdx="4" presStyleCnt="5" custScaleX="120163" custLinFactY="100000" custLinFactNeighborX="61396" custLinFactNeighborY="170190"/>
      <dgm:spPr/>
    </dgm:pt>
    <dgm:pt modelId="{41066F1C-F70A-8E4A-8924-967469F7F89A}" type="pres">
      <dgm:prSet presAssocID="{F0C913B0-B2B5-CF47-8EBA-CB23C2184A15}" presName="connTx" presStyleLbl="sibTrans2D1" presStyleIdx="4" presStyleCnt="5"/>
      <dgm:spPr/>
    </dgm:pt>
    <dgm:pt modelId="{A9A719E8-8EEC-1D4C-BF1A-1AB8F9FF6DFC}" type="pres">
      <dgm:prSet presAssocID="{30E94B75-2B67-4040-8B53-FE45EAD47689}" presName="composite" presStyleCnt="0"/>
      <dgm:spPr/>
    </dgm:pt>
    <dgm:pt modelId="{3058740E-518E-8645-9768-A3E3266BCDFF}" type="pres">
      <dgm:prSet presAssocID="{30E94B75-2B67-4040-8B53-FE45EAD47689}" presName="imagSh" presStyleLbl="bgImgPlace1" presStyleIdx="5" presStyleCnt="6" custLinFactNeighborX="-8687" custLinFactNeighborY="-9584"/>
      <dgm:spPr>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dgm:spPr>
    </dgm:pt>
    <dgm:pt modelId="{4F5C04E3-6022-804B-AAFB-D81A5D5E858A}" type="pres">
      <dgm:prSet presAssocID="{30E94B75-2B67-4040-8B53-FE45EAD47689}" presName="txNode" presStyleLbl="node1" presStyleIdx="5" presStyleCnt="6" custScaleX="126986" custScaleY="102706" custLinFactNeighborX="-12988" custLinFactNeighborY="5064">
        <dgm:presLayoutVars>
          <dgm:bulletEnabled val="1"/>
        </dgm:presLayoutVars>
      </dgm:prSet>
      <dgm:spPr/>
    </dgm:pt>
  </dgm:ptLst>
  <dgm:cxnLst>
    <dgm:cxn modelId="{CD8E8205-ABA9-C846-AFBA-06D6BEB56C89}" type="presOf" srcId="{E538B39E-EBD9-FC42-AC61-B8BA751122F8}" destId="{3C59F388-B46D-4247-A900-5B57C1BABE1C}" srcOrd="0" destOrd="0" presId="urn:microsoft.com/office/officeart/2005/8/layout/hProcess10"/>
    <dgm:cxn modelId="{9A332129-960C-A04D-83DF-0163908C6EC9}" type="presOf" srcId="{15728313-82AA-1A45-9268-9F94D89A6EEA}" destId="{7C23C1AB-F2B5-564C-A331-8D4BFE07132D}" srcOrd="0" destOrd="0" presId="urn:microsoft.com/office/officeart/2005/8/layout/hProcess10"/>
    <dgm:cxn modelId="{CC2CF32F-5ED0-1443-9EBB-57537CA2E00E}" srcId="{5CD4C6E1-0B5B-524A-A71C-5E2E44740B38}" destId="{4A09C986-82C3-684C-8FDC-AD77B705B3B1}" srcOrd="3" destOrd="0" parTransId="{4086967C-EB52-2642-89A0-EF4490629B71}" sibTransId="{2F7DD6D6-F0FF-AD4C-8B99-0C83BAA423D3}"/>
    <dgm:cxn modelId="{5123145F-165D-E34C-9A28-6954C2FF4653}" srcId="{5CD4C6E1-0B5B-524A-A71C-5E2E44740B38}" destId="{E538B39E-EBD9-FC42-AC61-B8BA751122F8}" srcOrd="4" destOrd="0" parTransId="{8254BF13-B5E1-E640-9F16-549A224A9B61}" sibTransId="{F0C913B0-B2B5-CF47-8EBA-CB23C2184A15}"/>
    <dgm:cxn modelId="{80541061-245A-8B44-857C-DAE73C13A160}" type="presOf" srcId="{17FBCEF8-0EB9-5440-ADA6-5EC492E579C3}" destId="{2B15D4AC-B56F-904A-A3E9-E648C5E8F54B}" srcOrd="1" destOrd="0" presId="urn:microsoft.com/office/officeart/2005/8/layout/hProcess10"/>
    <dgm:cxn modelId="{0B0FBB61-DFB1-5A40-9047-9CDB406FE2A7}" type="presOf" srcId="{30E94B75-2B67-4040-8B53-FE45EAD47689}" destId="{4F5C04E3-6022-804B-AAFB-D81A5D5E858A}" srcOrd="0" destOrd="0" presId="urn:microsoft.com/office/officeart/2005/8/layout/hProcess10"/>
    <dgm:cxn modelId="{A5988A64-CE74-6F40-AD7A-5F64073AC53F}" type="presOf" srcId="{AC7AC815-6822-9E42-B126-18DC2886983B}" destId="{55763D2A-FEF4-7E44-B9E9-51DEEAB95E9A}" srcOrd="0" destOrd="0" presId="urn:microsoft.com/office/officeart/2005/8/layout/hProcess10"/>
    <dgm:cxn modelId="{6D6BF367-2503-6645-BDCE-3ABFD1FB7499}" type="presOf" srcId="{F0C913B0-B2B5-CF47-8EBA-CB23C2184A15}" destId="{41066F1C-F70A-8E4A-8924-967469F7F89A}" srcOrd="1" destOrd="0" presId="urn:microsoft.com/office/officeart/2005/8/layout/hProcess10"/>
    <dgm:cxn modelId="{10E09F4B-5A17-764A-9683-B33B9ECBC031}" srcId="{5CD4C6E1-0B5B-524A-A71C-5E2E44740B38}" destId="{30E94B75-2B67-4040-8B53-FE45EAD47689}" srcOrd="5" destOrd="0" parTransId="{7785D2BB-78F5-364B-B035-253ED6904F55}" sibTransId="{5936B4A2-93D1-384C-88ED-ECC5FCD35E11}"/>
    <dgm:cxn modelId="{D1C1007D-05AD-3A4F-8202-6B5E20B797D3}" type="presOf" srcId="{15728313-82AA-1A45-9268-9F94D89A6EEA}" destId="{23EC27F2-BBD2-E24B-8390-2B17894E0E96}" srcOrd="1" destOrd="0" presId="urn:microsoft.com/office/officeart/2005/8/layout/hProcess10"/>
    <dgm:cxn modelId="{1B3E2A82-923D-F54B-9E7B-223EDF12DA93}" type="presOf" srcId="{F0C913B0-B2B5-CF47-8EBA-CB23C2184A15}" destId="{E18AE9ED-D16A-224D-BD76-06110B37F0C0}" srcOrd="0" destOrd="0" presId="urn:microsoft.com/office/officeart/2005/8/layout/hProcess10"/>
    <dgm:cxn modelId="{3414E896-51DC-CD4E-BC8C-2944755DF63A}" type="presOf" srcId="{663CC48C-5278-E844-8729-6B91ACB9DD1E}" destId="{9FD55528-9E72-2A4A-868A-904D5722B968}" srcOrd="1" destOrd="0" presId="urn:microsoft.com/office/officeart/2005/8/layout/hProcess10"/>
    <dgm:cxn modelId="{1758CA9B-CEF8-A44F-B37A-87090768E404}" srcId="{5CD4C6E1-0B5B-524A-A71C-5E2E44740B38}" destId="{F33C180A-B7B4-E34F-9883-A4CC5D00A244}" srcOrd="1" destOrd="0" parTransId="{0944C00E-4A36-2E45-B767-0F0B877FFC7D}" sibTransId="{15728313-82AA-1A45-9268-9F94D89A6EEA}"/>
    <dgm:cxn modelId="{F2FC8DAB-C3A0-AE48-ABB2-956FC3B4D176}" type="presOf" srcId="{AB62DA11-C06C-7040-863A-C30D925381C3}" destId="{817F258F-CB3D-324F-88D4-2461488304AB}" srcOrd="0" destOrd="0" presId="urn:microsoft.com/office/officeart/2005/8/layout/hProcess10"/>
    <dgm:cxn modelId="{803CB5B1-4F0B-3A4E-A47D-917122905016}" type="presOf" srcId="{663CC48C-5278-E844-8729-6B91ACB9DD1E}" destId="{A3CF685B-E86D-4249-BAAA-1388E63F3C8D}" srcOrd="0" destOrd="0" presId="urn:microsoft.com/office/officeart/2005/8/layout/hProcess10"/>
    <dgm:cxn modelId="{A4034DB6-488D-D448-8448-9EE0992F247B}" srcId="{5CD4C6E1-0B5B-524A-A71C-5E2E44740B38}" destId="{AC7AC815-6822-9E42-B126-18DC2886983B}" srcOrd="2" destOrd="0" parTransId="{1CD16519-5FBC-204D-8D41-DE992A9E2E81}" sibTransId="{663CC48C-5278-E844-8729-6B91ACB9DD1E}"/>
    <dgm:cxn modelId="{8B5416C1-E840-814A-9FD8-4DA1C0362D72}" srcId="{5CD4C6E1-0B5B-524A-A71C-5E2E44740B38}" destId="{AB62DA11-C06C-7040-863A-C30D925381C3}" srcOrd="0" destOrd="0" parTransId="{CCD35445-8212-1942-AAE1-588686A69E32}" sibTransId="{17FBCEF8-0EB9-5440-ADA6-5EC492E579C3}"/>
    <dgm:cxn modelId="{7FA178C6-C203-F942-B0BE-E5412C5CEBBA}" type="presOf" srcId="{5CD4C6E1-0B5B-524A-A71C-5E2E44740B38}" destId="{0F6C728B-6076-0948-8ABA-35FBA9E299C3}" srcOrd="0" destOrd="0" presId="urn:microsoft.com/office/officeart/2005/8/layout/hProcess10"/>
    <dgm:cxn modelId="{967D15D0-18B9-9547-8777-350D25D3928C}" type="presOf" srcId="{2F7DD6D6-F0FF-AD4C-8B99-0C83BAA423D3}" destId="{A80463E7-41AB-AD49-AD40-F7922EB91961}" srcOrd="1" destOrd="0" presId="urn:microsoft.com/office/officeart/2005/8/layout/hProcess10"/>
    <dgm:cxn modelId="{98399BD4-FBB2-3444-85ED-528C688EC7DA}" type="presOf" srcId="{2F7DD6D6-F0FF-AD4C-8B99-0C83BAA423D3}" destId="{F4C1B16D-3676-994F-9AAF-1D300F13C4E6}" srcOrd="0" destOrd="0" presId="urn:microsoft.com/office/officeart/2005/8/layout/hProcess10"/>
    <dgm:cxn modelId="{EF468FE0-C213-5F44-A487-30DF67C503E7}" type="presOf" srcId="{4A09C986-82C3-684C-8FDC-AD77B705B3B1}" destId="{8393E3FB-01A7-C94E-8932-63BAC2969FAE}" srcOrd="0" destOrd="0" presId="urn:microsoft.com/office/officeart/2005/8/layout/hProcess10"/>
    <dgm:cxn modelId="{7C5A0AE8-97E5-0445-A7CD-62C3AD0B5507}" type="presOf" srcId="{17FBCEF8-0EB9-5440-ADA6-5EC492E579C3}" destId="{5D07174D-9D78-7C40-A8B2-EE1E582E50C2}" srcOrd="0" destOrd="0" presId="urn:microsoft.com/office/officeart/2005/8/layout/hProcess10"/>
    <dgm:cxn modelId="{9A8709FC-FCB0-4C4D-A43A-DAC453342E94}" type="presOf" srcId="{F33C180A-B7B4-E34F-9883-A4CC5D00A244}" destId="{62DA462F-0FC9-6144-85B4-647E281F0DB7}" srcOrd="0" destOrd="0" presId="urn:microsoft.com/office/officeart/2005/8/layout/hProcess10"/>
    <dgm:cxn modelId="{449B3E66-63F8-DA4B-BB59-A05581B6199C}" type="presParOf" srcId="{0F6C728B-6076-0948-8ABA-35FBA9E299C3}" destId="{F3E396A9-B37B-F442-9865-613968C04F4A}" srcOrd="0" destOrd="0" presId="urn:microsoft.com/office/officeart/2005/8/layout/hProcess10"/>
    <dgm:cxn modelId="{C0B803FC-93EF-2547-A078-D2A8626C8206}" type="presParOf" srcId="{F3E396A9-B37B-F442-9865-613968C04F4A}" destId="{B5C4F185-F4F7-354F-8995-D1813004C4B6}" srcOrd="0" destOrd="0" presId="urn:microsoft.com/office/officeart/2005/8/layout/hProcess10"/>
    <dgm:cxn modelId="{03F9CBD3-35F2-284A-97FB-C40BB83D0173}" type="presParOf" srcId="{F3E396A9-B37B-F442-9865-613968C04F4A}" destId="{817F258F-CB3D-324F-88D4-2461488304AB}" srcOrd="1" destOrd="0" presId="urn:microsoft.com/office/officeart/2005/8/layout/hProcess10"/>
    <dgm:cxn modelId="{A82B3846-28E5-084A-B4B1-A3E8D8CAFE0D}" type="presParOf" srcId="{0F6C728B-6076-0948-8ABA-35FBA9E299C3}" destId="{5D07174D-9D78-7C40-A8B2-EE1E582E50C2}" srcOrd="1" destOrd="0" presId="urn:microsoft.com/office/officeart/2005/8/layout/hProcess10"/>
    <dgm:cxn modelId="{CA327D31-329B-C34B-984D-BDDC33BA1FFF}" type="presParOf" srcId="{5D07174D-9D78-7C40-A8B2-EE1E582E50C2}" destId="{2B15D4AC-B56F-904A-A3E9-E648C5E8F54B}" srcOrd="0" destOrd="0" presId="urn:microsoft.com/office/officeart/2005/8/layout/hProcess10"/>
    <dgm:cxn modelId="{10FF6355-F30D-EE4F-B205-323BA0ED5564}" type="presParOf" srcId="{0F6C728B-6076-0948-8ABA-35FBA9E299C3}" destId="{8BC7DE85-8A68-0948-BC2A-404CE73420B1}" srcOrd="2" destOrd="0" presId="urn:microsoft.com/office/officeart/2005/8/layout/hProcess10"/>
    <dgm:cxn modelId="{ADD2A580-B84F-1C49-AF6D-49FC95235C88}" type="presParOf" srcId="{8BC7DE85-8A68-0948-BC2A-404CE73420B1}" destId="{4540B7ED-B23A-FB41-B0C3-8A2E4D890C92}" srcOrd="0" destOrd="0" presId="urn:microsoft.com/office/officeart/2005/8/layout/hProcess10"/>
    <dgm:cxn modelId="{BA7A0262-544E-2647-867A-49271A929637}" type="presParOf" srcId="{8BC7DE85-8A68-0948-BC2A-404CE73420B1}" destId="{62DA462F-0FC9-6144-85B4-647E281F0DB7}" srcOrd="1" destOrd="0" presId="urn:microsoft.com/office/officeart/2005/8/layout/hProcess10"/>
    <dgm:cxn modelId="{085E4412-5A22-D346-8C9C-4CC46A177331}" type="presParOf" srcId="{0F6C728B-6076-0948-8ABA-35FBA9E299C3}" destId="{7C23C1AB-F2B5-564C-A331-8D4BFE07132D}" srcOrd="3" destOrd="0" presId="urn:microsoft.com/office/officeart/2005/8/layout/hProcess10"/>
    <dgm:cxn modelId="{4F0D75C9-6552-D245-9FDE-EF9432553F1D}" type="presParOf" srcId="{7C23C1AB-F2B5-564C-A331-8D4BFE07132D}" destId="{23EC27F2-BBD2-E24B-8390-2B17894E0E96}" srcOrd="0" destOrd="0" presId="urn:microsoft.com/office/officeart/2005/8/layout/hProcess10"/>
    <dgm:cxn modelId="{826BCD0F-A037-D547-BA9D-39F2EEDF7002}" type="presParOf" srcId="{0F6C728B-6076-0948-8ABA-35FBA9E299C3}" destId="{08D96BFF-3EA1-4843-AD71-D972E52189C9}" srcOrd="4" destOrd="0" presId="urn:microsoft.com/office/officeart/2005/8/layout/hProcess10"/>
    <dgm:cxn modelId="{48EC7BA1-BE0B-5F42-973E-DA1DC637F147}" type="presParOf" srcId="{08D96BFF-3EA1-4843-AD71-D972E52189C9}" destId="{B1AF1EF2-C046-684F-8212-DBFA6F36A213}" srcOrd="0" destOrd="0" presId="urn:microsoft.com/office/officeart/2005/8/layout/hProcess10"/>
    <dgm:cxn modelId="{08C23B6E-AE95-2F47-AABD-DF71C3B62DC1}" type="presParOf" srcId="{08D96BFF-3EA1-4843-AD71-D972E52189C9}" destId="{55763D2A-FEF4-7E44-B9E9-51DEEAB95E9A}" srcOrd="1" destOrd="0" presId="urn:microsoft.com/office/officeart/2005/8/layout/hProcess10"/>
    <dgm:cxn modelId="{E18039D8-2E9F-F547-A012-10D4B2C6BE28}" type="presParOf" srcId="{0F6C728B-6076-0948-8ABA-35FBA9E299C3}" destId="{A3CF685B-E86D-4249-BAAA-1388E63F3C8D}" srcOrd="5" destOrd="0" presId="urn:microsoft.com/office/officeart/2005/8/layout/hProcess10"/>
    <dgm:cxn modelId="{766D314E-E7EE-654F-AE27-C51442AF23CE}" type="presParOf" srcId="{A3CF685B-E86D-4249-BAAA-1388E63F3C8D}" destId="{9FD55528-9E72-2A4A-868A-904D5722B968}" srcOrd="0" destOrd="0" presId="urn:microsoft.com/office/officeart/2005/8/layout/hProcess10"/>
    <dgm:cxn modelId="{E81D0CE8-CFA1-AE4A-8C9C-0A12832B7C80}" type="presParOf" srcId="{0F6C728B-6076-0948-8ABA-35FBA9E299C3}" destId="{DBB71B8E-624D-C64C-9AC0-FED831125C77}" srcOrd="6" destOrd="0" presId="urn:microsoft.com/office/officeart/2005/8/layout/hProcess10"/>
    <dgm:cxn modelId="{FF1C2FD5-A558-0449-B179-FD42AF8FCA9E}" type="presParOf" srcId="{DBB71B8E-624D-C64C-9AC0-FED831125C77}" destId="{2100D4B6-7A61-7247-8432-83EA6F392176}" srcOrd="0" destOrd="0" presId="urn:microsoft.com/office/officeart/2005/8/layout/hProcess10"/>
    <dgm:cxn modelId="{975A7627-5CB0-8E49-A35D-E9090ED3AB54}" type="presParOf" srcId="{DBB71B8E-624D-C64C-9AC0-FED831125C77}" destId="{8393E3FB-01A7-C94E-8932-63BAC2969FAE}" srcOrd="1" destOrd="0" presId="urn:microsoft.com/office/officeart/2005/8/layout/hProcess10"/>
    <dgm:cxn modelId="{57747217-05C9-424F-862C-98DAA53F8BFC}" type="presParOf" srcId="{0F6C728B-6076-0948-8ABA-35FBA9E299C3}" destId="{F4C1B16D-3676-994F-9AAF-1D300F13C4E6}" srcOrd="7" destOrd="0" presId="urn:microsoft.com/office/officeart/2005/8/layout/hProcess10"/>
    <dgm:cxn modelId="{3A4412BC-511D-CE48-825E-951E92E20414}" type="presParOf" srcId="{F4C1B16D-3676-994F-9AAF-1D300F13C4E6}" destId="{A80463E7-41AB-AD49-AD40-F7922EB91961}" srcOrd="0" destOrd="0" presId="urn:microsoft.com/office/officeart/2005/8/layout/hProcess10"/>
    <dgm:cxn modelId="{DCA9AF35-60BC-2A48-B83B-BA026C9C53EB}" type="presParOf" srcId="{0F6C728B-6076-0948-8ABA-35FBA9E299C3}" destId="{0D3864F6-070D-FC40-9143-C730E9EAFBAE}" srcOrd="8" destOrd="0" presId="urn:microsoft.com/office/officeart/2005/8/layout/hProcess10"/>
    <dgm:cxn modelId="{EEEB83B8-19F2-4F48-8810-080013C4AA28}" type="presParOf" srcId="{0D3864F6-070D-FC40-9143-C730E9EAFBAE}" destId="{2BEC79CB-AF61-DC47-910F-BF990737B9F8}" srcOrd="0" destOrd="0" presId="urn:microsoft.com/office/officeart/2005/8/layout/hProcess10"/>
    <dgm:cxn modelId="{53ADD001-5954-8741-8464-A92EDF607185}" type="presParOf" srcId="{0D3864F6-070D-FC40-9143-C730E9EAFBAE}" destId="{3C59F388-B46D-4247-A900-5B57C1BABE1C}" srcOrd="1" destOrd="0" presId="urn:microsoft.com/office/officeart/2005/8/layout/hProcess10"/>
    <dgm:cxn modelId="{4BCF911C-3D93-9946-98F6-1A4C43BB7F13}" type="presParOf" srcId="{0F6C728B-6076-0948-8ABA-35FBA9E299C3}" destId="{E18AE9ED-D16A-224D-BD76-06110B37F0C0}" srcOrd="9" destOrd="0" presId="urn:microsoft.com/office/officeart/2005/8/layout/hProcess10"/>
    <dgm:cxn modelId="{24E81E0A-8D62-1847-AE12-C2DF4BC42C0F}" type="presParOf" srcId="{E18AE9ED-D16A-224D-BD76-06110B37F0C0}" destId="{41066F1C-F70A-8E4A-8924-967469F7F89A}" srcOrd="0" destOrd="0" presId="urn:microsoft.com/office/officeart/2005/8/layout/hProcess10"/>
    <dgm:cxn modelId="{E61AAC3F-9477-E446-A19A-62A5CFE7AD9F}" type="presParOf" srcId="{0F6C728B-6076-0948-8ABA-35FBA9E299C3}" destId="{A9A719E8-8EEC-1D4C-BF1A-1AB8F9FF6DFC}" srcOrd="10" destOrd="0" presId="urn:microsoft.com/office/officeart/2005/8/layout/hProcess10"/>
    <dgm:cxn modelId="{FBB45552-0E7E-6B46-8241-90B2AD558BC2}" type="presParOf" srcId="{A9A719E8-8EEC-1D4C-BF1A-1AB8F9FF6DFC}" destId="{3058740E-518E-8645-9768-A3E3266BCDFF}" srcOrd="0" destOrd="0" presId="urn:microsoft.com/office/officeart/2005/8/layout/hProcess10"/>
    <dgm:cxn modelId="{A89283CA-FE5B-FD41-8429-5B04176D3214}" type="presParOf" srcId="{A9A719E8-8EEC-1D4C-BF1A-1AB8F9FF6DFC}" destId="{4F5C04E3-6022-804B-AAFB-D81A5D5E858A}" srcOrd="1" destOrd="0" presId="urn:microsoft.com/office/officeart/2005/8/layout/hProcess10"/>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91F0D5-C1B3-483A-A0FA-4D105DAA4239}" type="doc">
      <dgm:prSet loTypeId="urn:microsoft.com/office/officeart/2005/8/layout/pyramid3" loCatId="pyramid" qsTypeId="urn:microsoft.com/office/officeart/2005/8/quickstyle/simple1" qsCatId="simple" csTypeId="urn:microsoft.com/office/officeart/2005/8/colors/colorful4" csCatId="colorful" phldr="1"/>
      <dgm:spPr/>
    </dgm:pt>
    <dgm:pt modelId="{C33E70A4-993E-436A-9E36-5F662570ED31}">
      <dgm:prSet phldrT="[Text]" custT="1"/>
      <dgm:spPr/>
      <dgm:t>
        <a:bodyPr/>
        <a:lstStyle/>
        <a:p>
          <a:r>
            <a:rPr lang="en-US" sz="1800" b="1" dirty="0">
              <a:latin typeface="Arial" panose="020B0604020202020204" pitchFamily="34" charset="0"/>
              <a:cs typeface="Arial" panose="020B0604020202020204" pitchFamily="34" charset="0"/>
            </a:rPr>
            <a:t>Universal Tools</a:t>
          </a:r>
        </a:p>
        <a:p>
          <a:r>
            <a:rPr lang="en-US" sz="1600" b="1" dirty="0">
              <a:latin typeface="Arial" panose="020B0604020202020204" pitchFamily="34" charset="0"/>
              <a:cs typeface="Arial" panose="020B0604020202020204" pitchFamily="34" charset="0"/>
            </a:rPr>
            <a:t>(Available to all students)</a:t>
          </a:r>
        </a:p>
        <a:p>
          <a:r>
            <a:rPr lang="en-US" sz="1600" dirty="0">
              <a:latin typeface="Arial" panose="020B0604020202020204" pitchFamily="34" charset="0"/>
              <a:cs typeface="Arial" panose="020B0604020202020204" pitchFamily="34" charset="0"/>
            </a:rPr>
            <a:t>Platforms tools that are built in and automatically delivered during testing</a:t>
          </a:r>
        </a:p>
      </dgm:t>
    </dgm:pt>
    <dgm:pt modelId="{C855736C-8772-4A4C-87B6-5CF1F3852380}" type="parTrans" cxnId="{42CEAA41-056D-40F7-949B-814002100B4D}">
      <dgm:prSet/>
      <dgm:spPr/>
      <dgm:t>
        <a:bodyPr/>
        <a:lstStyle/>
        <a:p>
          <a:endParaRPr lang="en-US" sz="2400">
            <a:latin typeface="Arial" panose="020B0604020202020204" pitchFamily="34" charset="0"/>
            <a:cs typeface="Arial" panose="020B0604020202020204" pitchFamily="34" charset="0"/>
          </a:endParaRPr>
        </a:p>
      </dgm:t>
    </dgm:pt>
    <dgm:pt modelId="{70BF93E7-E157-4383-9545-E2D752D1BF5C}" type="sibTrans" cxnId="{42CEAA41-056D-40F7-949B-814002100B4D}">
      <dgm:prSet/>
      <dgm:spPr/>
      <dgm:t>
        <a:bodyPr/>
        <a:lstStyle/>
        <a:p>
          <a:endParaRPr lang="en-US" sz="2400">
            <a:latin typeface="Arial" panose="020B0604020202020204" pitchFamily="34" charset="0"/>
            <a:cs typeface="Arial" panose="020B0604020202020204" pitchFamily="34" charset="0"/>
          </a:endParaRPr>
        </a:p>
      </dgm:t>
    </dgm:pt>
    <dgm:pt modelId="{39085A30-FA8B-49EC-AF5D-C68EF2F30153}">
      <dgm:prSet phldrT="[Text]" custT="1"/>
      <dgm:spPr/>
      <dgm:t>
        <a:bodyPr/>
        <a:lstStyle/>
        <a:p>
          <a:r>
            <a:rPr lang="en-US" sz="1800" b="1" dirty="0">
              <a:latin typeface="Arial" panose="020B0604020202020204" pitchFamily="34" charset="0"/>
              <a:cs typeface="Arial" panose="020B0604020202020204" pitchFamily="34" charset="0"/>
            </a:rPr>
            <a:t>Accessibility Features</a:t>
          </a:r>
        </a:p>
        <a:p>
          <a:r>
            <a:rPr lang="en-US" sz="1400" b="1" dirty="0">
              <a:latin typeface="Arial" panose="020B0604020202020204" pitchFamily="34" charset="0"/>
              <a:cs typeface="Arial" panose="020B0604020202020204" pitchFamily="34" charset="0"/>
            </a:rPr>
            <a:t>(Available to some without IEP/ 504)</a:t>
          </a:r>
        </a:p>
        <a:p>
          <a:r>
            <a:rPr lang="en-US" sz="1400" b="1" i="0" dirty="0">
              <a:latin typeface="Arial" panose="020B0604020202020204" pitchFamily="34" charset="0"/>
              <a:cs typeface="Arial" panose="020B0604020202020204" pitchFamily="34" charset="0"/>
            </a:rPr>
            <a:t>Must be pre-identified by DTC/STC prior to testing</a:t>
          </a:r>
          <a:r>
            <a:rPr lang="en-US" sz="1800" b="1" i="0" dirty="0">
              <a:latin typeface="Arial" panose="020B0604020202020204" pitchFamily="34" charset="0"/>
              <a:cs typeface="Arial" panose="020B0604020202020204" pitchFamily="34" charset="0"/>
            </a:rPr>
            <a:t> </a:t>
          </a:r>
          <a:endParaRPr lang="en-US" sz="1400" b="1" i="0" dirty="0">
            <a:latin typeface="Arial" panose="020B0604020202020204" pitchFamily="34" charset="0"/>
            <a:cs typeface="Arial" panose="020B0604020202020204" pitchFamily="34" charset="0"/>
          </a:endParaRPr>
        </a:p>
      </dgm:t>
    </dgm:pt>
    <dgm:pt modelId="{42DA49AA-D121-4F04-89A7-B536E84F3BCC}" type="parTrans" cxnId="{7F4EED52-0567-4F4A-8AD7-0FE6ED07901E}">
      <dgm:prSet/>
      <dgm:spPr/>
      <dgm:t>
        <a:bodyPr/>
        <a:lstStyle/>
        <a:p>
          <a:endParaRPr lang="en-US" sz="2400">
            <a:latin typeface="Arial" panose="020B0604020202020204" pitchFamily="34" charset="0"/>
            <a:cs typeface="Arial" panose="020B0604020202020204" pitchFamily="34" charset="0"/>
          </a:endParaRPr>
        </a:p>
      </dgm:t>
    </dgm:pt>
    <dgm:pt modelId="{3B061202-8A92-4AB3-829D-A9612C31BA02}" type="sibTrans" cxnId="{7F4EED52-0567-4F4A-8AD7-0FE6ED07901E}">
      <dgm:prSet/>
      <dgm:spPr/>
      <dgm:t>
        <a:bodyPr/>
        <a:lstStyle/>
        <a:p>
          <a:endParaRPr lang="en-US" sz="2400">
            <a:latin typeface="Arial" panose="020B0604020202020204" pitchFamily="34" charset="0"/>
            <a:cs typeface="Arial" panose="020B0604020202020204" pitchFamily="34" charset="0"/>
          </a:endParaRPr>
        </a:p>
      </dgm:t>
    </dgm:pt>
    <dgm:pt modelId="{7CBCAD88-3C9A-481A-B3DF-53518548250B}">
      <dgm:prSet phldrT="[Text]" custT="1"/>
      <dgm:spPr/>
      <dgm:t>
        <a:bodyPr/>
        <a:lstStyle/>
        <a:p>
          <a:r>
            <a:rPr lang="en-US" sz="1800" dirty="0">
              <a:latin typeface="Arial" panose="020B0604020202020204" pitchFamily="34" charset="0"/>
              <a:cs typeface="Arial" panose="020B0604020202020204" pitchFamily="34" charset="0"/>
            </a:rPr>
            <a:t>                                                               </a:t>
          </a: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Accommodations</a:t>
          </a:r>
        </a:p>
        <a:p>
          <a:r>
            <a:rPr lang="en-US" sz="1600" b="1" dirty="0">
              <a:latin typeface="Arial" panose="020B0604020202020204" pitchFamily="34" charset="0"/>
              <a:cs typeface="Arial" panose="020B0604020202020204" pitchFamily="34" charset="0"/>
            </a:rPr>
            <a:t>(IEP, 504)</a:t>
          </a: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dgm:t>
    </dgm:pt>
    <dgm:pt modelId="{711A4BB5-5928-471D-AD0B-FC757AB3D94B}" type="parTrans" cxnId="{12EC99A0-A040-4487-B664-A6166C19691E}">
      <dgm:prSet/>
      <dgm:spPr/>
      <dgm:t>
        <a:bodyPr/>
        <a:lstStyle/>
        <a:p>
          <a:endParaRPr lang="en-US"/>
        </a:p>
      </dgm:t>
    </dgm:pt>
    <dgm:pt modelId="{8ABC3733-7258-418D-B906-F74CAC916A1E}" type="sibTrans" cxnId="{12EC99A0-A040-4487-B664-A6166C19691E}">
      <dgm:prSet/>
      <dgm:spPr/>
      <dgm:t>
        <a:bodyPr/>
        <a:lstStyle/>
        <a:p>
          <a:endParaRPr lang="en-US"/>
        </a:p>
      </dgm:t>
    </dgm:pt>
    <dgm:pt modelId="{ABC32741-1773-43B1-9A38-51ABEB4F7786}" type="pres">
      <dgm:prSet presAssocID="{3691F0D5-C1B3-483A-A0FA-4D105DAA4239}" presName="Name0" presStyleCnt="0">
        <dgm:presLayoutVars>
          <dgm:dir/>
          <dgm:animLvl val="lvl"/>
          <dgm:resizeHandles val="exact"/>
        </dgm:presLayoutVars>
      </dgm:prSet>
      <dgm:spPr/>
    </dgm:pt>
    <dgm:pt modelId="{85795D81-B0D3-4807-AE35-8E4A4320115F}" type="pres">
      <dgm:prSet presAssocID="{C33E70A4-993E-436A-9E36-5F662570ED31}" presName="Name8" presStyleCnt="0"/>
      <dgm:spPr/>
    </dgm:pt>
    <dgm:pt modelId="{3CB0A409-2826-4579-A51C-6376B52D7CC5}" type="pres">
      <dgm:prSet presAssocID="{C33E70A4-993E-436A-9E36-5F662570ED31}" presName="level" presStyleLbl="node1" presStyleIdx="0" presStyleCnt="3" custScaleY="121665" custLinFactNeighborY="2247">
        <dgm:presLayoutVars>
          <dgm:chMax val="1"/>
          <dgm:bulletEnabled val="1"/>
        </dgm:presLayoutVars>
      </dgm:prSet>
      <dgm:spPr/>
    </dgm:pt>
    <dgm:pt modelId="{B34B301F-4B0D-4B54-93F8-5116F65A6C31}" type="pres">
      <dgm:prSet presAssocID="{C33E70A4-993E-436A-9E36-5F662570ED31}" presName="levelTx" presStyleLbl="revTx" presStyleIdx="0" presStyleCnt="0">
        <dgm:presLayoutVars>
          <dgm:chMax val="1"/>
          <dgm:bulletEnabled val="1"/>
        </dgm:presLayoutVars>
      </dgm:prSet>
      <dgm:spPr/>
    </dgm:pt>
    <dgm:pt modelId="{8027FE76-35D7-4CF6-AB83-EE6F74F6E9DC}" type="pres">
      <dgm:prSet presAssocID="{39085A30-FA8B-49EC-AF5D-C68EF2F30153}" presName="Name8" presStyleCnt="0"/>
      <dgm:spPr/>
    </dgm:pt>
    <dgm:pt modelId="{235B5498-82C4-45A5-AABD-30DA27BA1753}" type="pres">
      <dgm:prSet presAssocID="{39085A30-FA8B-49EC-AF5D-C68EF2F30153}" presName="level" presStyleLbl="node1" presStyleIdx="1" presStyleCnt="3" custScaleX="100970" custScaleY="61377" custLinFactNeighborY="-1687">
        <dgm:presLayoutVars>
          <dgm:chMax val="1"/>
          <dgm:bulletEnabled val="1"/>
        </dgm:presLayoutVars>
      </dgm:prSet>
      <dgm:spPr/>
    </dgm:pt>
    <dgm:pt modelId="{59D1F13B-47C1-4CEB-BBFF-4B7468BF5326}" type="pres">
      <dgm:prSet presAssocID="{39085A30-FA8B-49EC-AF5D-C68EF2F30153}" presName="levelTx" presStyleLbl="revTx" presStyleIdx="0" presStyleCnt="0">
        <dgm:presLayoutVars>
          <dgm:chMax val="1"/>
          <dgm:bulletEnabled val="1"/>
        </dgm:presLayoutVars>
      </dgm:prSet>
      <dgm:spPr/>
    </dgm:pt>
    <dgm:pt modelId="{20ECC51A-F5C2-4BE2-8D67-00BBBAA8A1A2}" type="pres">
      <dgm:prSet presAssocID="{7CBCAD88-3C9A-481A-B3DF-53518548250B}" presName="Name8" presStyleCnt="0"/>
      <dgm:spPr/>
    </dgm:pt>
    <dgm:pt modelId="{E38E1E47-E71F-4D3C-8C62-73705573F628}" type="pres">
      <dgm:prSet presAssocID="{7CBCAD88-3C9A-481A-B3DF-53518548250B}" presName="level" presStyleLbl="node1" presStyleIdx="2" presStyleCnt="3">
        <dgm:presLayoutVars>
          <dgm:chMax val="1"/>
          <dgm:bulletEnabled val="1"/>
        </dgm:presLayoutVars>
      </dgm:prSet>
      <dgm:spPr/>
    </dgm:pt>
    <dgm:pt modelId="{763F4667-C703-4B96-B70B-9B8D998BA48A}" type="pres">
      <dgm:prSet presAssocID="{7CBCAD88-3C9A-481A-B3DF-53518548250B}" presName="levelTx" presStyleLbl="revTx" presStyleIdx="0" presStyleCnt="0">
        <dgm:presLayoutVars>
          <dgm:chMax val="1"/>
          <dgm:bulletEnabled val="1"/>
        </dgm:presLayoutVars>
      </dgm:prSet>
      <dgm:spPr/>
    </dgm:pt>
  </dgm:ptLst>
  <dgm:cxnLst>
    <dgm:cxn modelId="{87290E15-46CA-4B89-AD66-193188A1F44F}" type="presOf" srcId="{39085A30-FA8B-49EC-AF5D-C68EF2F30153}" destId="{235B5498-82C4-45A5-AABD-30DA27BA1753}" srcOrd="0" destOrd="0" presId="urn:microsoft.com/office/officeart/2005/8/layout/pyramid3"/>
    <dgm:cxn modelId="{E7DE971A-3372-4BF0-859E-BA0671AA7BC1}" type="presOf" srcId="{C33E70A4-993E-436A-9E36-5F662570ED31}" destId="{B34B301F-4B0D-4B54-93F8-5116F65A6C31}" srcOrd="1" destOrd="0" presId="urn:microsoft.com/office/officeart/2005/8/layout/pyramid3"/>
    <dgm:cxn modelId="{DC00382F-128D-441B-B577-50E544E8E5E1}" type="presOf" srcId="{3691F0D5-C1B3-483A-A0FA-4D105DAA4239}" destId="{ABC32741-1773-43B1-9A38-51ABEB4F7786}" srcOrd="0" destOrd="0" presId="urn:microsoft.com/office/officeart/2005/8/layout/pyramid3"/>
    <dgm:cxn modelId="{42CEAA41-056D-40F7-949B-814002100B4D}" srcId="{3691F0D5-C1B3-483A-A0FA-4D105DAA4239}" destId="{C33E70A4-993E-436A-9E36-5F662570ED31}" srcOrd="0" destOrd="0" parTransId="{C855736C-8772-4A4C-87B6-5CF1F3852380}" sibTransId="{70BF93E7-E157-4383-9545-E2D752D1BF5C}"/>
    <dgm:cxn modelId="{A13CCD6D-F864-448F-914F-CB2FA600AA25}" type="presOf" srcId="{C33E70A4-993E-436A-9E36-5F662570ED31}" destId="{3CB0A409-2826-4579-A51C-6376B52D7CC5}" srcOrd="0" destOrd="0" presId="urn:microsoft.com/office/officeart/2005/8/layout/pyramid3"/>
    <dgm:cxn modelId="{7F4EED52-0567-4F4A-8AD7-0FE6ED07901E}" srcId="{3691F0D5-C1B3-483A-A0FA-4D105DAA4239}" destId="{39085A30-FA8B-49EC-AF5D-C68EF2F30153}" srcOrd="1" destOrd="0" parTransId="{42DA49AA-D121-4F04-89A7-B536E84F3BCC}" sibTransId="{3B061202-8A92-4AB3-829D-A9612C31BA02}"/>
    <dgm:cxn modelId="{E2DF7B76-FFC1-4ADD-817E-48DC9D752376}" type="presOf" srcId="{7CBCAD88-3C9A-481A-B3DF-53518548250B}" destId="{763F4667-C703-4B96-B70B-9B8D998BA48A}" srcOrd="1" destOrd="0" presId="urn:microsoft.com/office/officeart/2005/8/layout/pyramid3"/>
    <dgm:cxn modelId="{18493184-B3B6-45E6-99BE-35D480CA4781}" type="presOf" srcId="{7CBCAD88-3C9A-481A-B3DF-53518548250B}" destId="{E38E1E47-E71F-4D3C-8C62-73705573F628}" srcOrd="0" destOrd="0" presId="urn:microsoft.com/office/officeart/2005/8/layout/pyramid3"/>
    <dgm:cxn modelId="{12EC99A0-A040-4487-B664-A6166C19691E}" srcId="{3691F0D5-C1B3-483A-A0FA-4D105DAA4239}" destId="{7CBCAD88-3C9A-481A-B3DF-53518548250B}" srcOrd="2" destOrd="0" parTransId="{711A4BB5-5928-471D-AD0B-FC757AB3D94B}" sibTransId="{8ABC3733-7258-418D-B906-F74CAC916A1E}"/>
    <dgm:cxn modelId="{FDC9A7EE-691C-4968-9741-FB4EC7C4A571}" type="presOf" srcId="{39085A30-FA8B-49EC-AF5D-C68EF2F30153}" destId="{59D1F13B-47C1-4CEB-BBFF-4B7468BF5326}" srcOrd="1" destOrd="0" presId="urn:microsoft.com/office/officeart/2005/8/layout/pyramid3"/>
    <dgm:cxn modelId="{97AE5BA6-122B-4AF9-A218-AAC405A74EB4}" type="presParOf" srcId="{ABC32741-1773-43B1-9A38-51ABEB4F7786}" destId="{85795D81-B0D3-4807-AE35-8E4A4320115F}" srcOrd="0" destOrd="0" presId="urn:microsoft.com/office/officeart/2005/8/layout/pyramid3"/>
    <dgm:cxn modelId="{2ED29716-06AB-4742-B92D-8C101B6F2C14}" type="presParOf" srcId="{85795D81-B0D3-4807-AE35-8E4A4320115F}" destId="{3CB0A409-2826-4579-A51C-6376B52D7CC5}" srcOrd="0" destOrd="0" presId="urn:microsoft.com/office/officeart/2005/8/layout/pyramid3"/>
    <dgm:cxn modelId="{75C286EE-59D4-48CE-BD13-B3B70CDBBC00}" type="presParOf" srcId="{85795D81-B0D3-4807-AE35-8E4A4320115F}" destId="{B34B301F-4B0D-4B54-93F8-5116F65A6C31}" srcOrd="1" destOrd="0" presId="urn:microsoft.com/office/officeart/2005/8/layout/pyramid3"/>
    <dgm:cxn modelId="{C9077EED-D2EC-4F87-9C6B-19B71B0A1EA9}" type="presParOf" srcId="{ABC32741-1773-43B1-9A38-51ABEB4F7786}" destId="{8027FE76-35D7-4CF6-AB83-EE6F74F6E9DC}" srcOrd="1" destOrd="0" presId="urn:microsoft.com/office/officeart/2005/8/layout/pyramid3"/>
    <dgm:cxn modelId="{BE011A43-C6EC-46A8-BBF1-CA1A334D3CC6}" type="presParOf" srcId="{8027FE76-35D7-4CF6-AB83-EE6F74F6E9DC}" destId="{235B5498-82C4-45A5-AABD-30DA27BA1753}" srcOrd="0" destOrd="0" presId="urn:microsoft.com/office/officeart/2005/8/layout/pyramid3"/>
    <dgm:cxn modelId="{B537CA55-31A9-4B18-92A7-4570191D911C}" type="presParOf" srcId="{8027FE76-35D7-4CF6-AB83-EE6F74F6E9DC}" destId="{59D1F13B-47C1-4CEB-BBFF-4B7468BF5326}" srcOrd="1" destOrd="0" presId="urn:microsoft.com/office/officeart/2005/8/layout/pyramid3"/>
    <dgm:cxn modelId="{B014CFE1-0D56-466A-8B95-1E68F77CE8A5}" type="presParOf" srcId="{ABC32741-1773-43B1-9A38-51ABEB4F7786}" destId="{20ECC51A-F5C2-4BE2-8D67-00BBBAA8A1A2}" srcOrd="2" destOrd="0" presId="urn:microsoft.com/office/officeart/2005/8/layout/pyramid3"/>
    <dgm:cxn modelId="{9A01A288-EF28-440A-9346-B1F585A03BE8}" type="presParOf" srcId="{20ECC51A-F5C2-4BE2-8D67-00BBBAA8A1A2}" destId="{E38E1E47-E71F-4D3C-8C62-73705573F628}" srcOrd="0" destOrd="0" presId="urn:microsoft.com/office/officeart/2005/8/layout/pyramid3"/>
    <dgm:cxn modelId="{3AB6C8D6-2DE4-42E6-A098-65FB10737F1E}" type="presParOf" srcId="{20ECC51A-F5C2-4BE2-8D67-00BBBAA8A1A2}" destId="{763F4667-C703-4B96-B70B-9B8D998BA48A}"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5C8D0FB-942C-49E5-8B44-CD1753AF80AF}" type="doc">
      <dgm:prSet loTypeId="urn:microsoft.com/office/officeart/2005/8/layout/list1" loCatId="list" qsTypeId="urn:microsoft.com/office/officeart/2005/8/quickstyle/simple4" qsCatId="simple" csTypeId="urn:microsoft.com/office/officeart/2005/8/colors/accent0_3" csCatId="mainScheme" phldr="1"/>
      <dgm:spPr/>
      <dgm:t>
        <a:bodyPr/>
        <a:lstStyle/>
        <a:p>
          <a:endParaRPr lang="en-US"/>
        </a:p>
      </dgm:t>
    </dgm:pt>
    <dgm:pt modelId="{4A4AE9CF-6AE7-4049-B42C-9181BA7C6A0D}">
      <dgm:prSet/>
      <dgm:spPr/>
      <dgm:t>
        <a:bodyPr/>
        <a:lstStyle/>
        <a:p>
          <a:pPr>
            <a:defRPr b="1"/>
          </a:pPr>
          <a:r>
            <a:rPr lang="en-US" dirty="0">
              <a:hlinkClick xmlns:r="http://schemas.openxmlformats.org/officeDocument/2006/relationships" r:id="rId1"/>
            </a:rPr>
            <a:t>https://bie.onlinehelp.cognia.org/science/</a:t>
          </a:r>
          <a:endParaRPr lang="en-US" dirty="0"/>
        </a:p>
      </dgm:t>
    </dgm:pt>
    <dgm:pt modelId="{F90F8C84-DC5A-4933-BC39-0442463ACD07}" type="parTrans" cxnId="{E0F60392-5A6E-4ACF-806C-B79A983F353F}">
      <dgm:prSet/>
      <dgm:spPr/>
      <dgm:t>
        <a:bodyPr/>
        <a:lstStyle/>
        <a:p>
          <a:endParaRPr lang="en-US"/>
        </a:p>
      </dgm:t>
    </dgm:pt>
    <dgm:pt modelId="{382BF181-B49F-4C63-A6DA-804C348F050C}" type="sibTrans" cxnId="{E0F60392-5A6E-4ACF-806C-B79A983F353F}">
      <dgm:prSet/>
      <dgm:spPr/>
      <dgm:t>
        <a:bodyPr/>
        <a:lstStyle/>
        <a:p>
          <a:endParaRPr lang="en-US"/>
        </a:p>
      </dgm:t>
    </dgm:pt>
    <dgm:pt modelId="{A547F224-59A9-48D2-A735-A297A43EFEEB}">
      <dgm:prSet custT="1"/>
      <dgm:spPr/>
      <dgm:t>
        <a:bodyPr/>
        <a:lstStyle/>
        <a:p>
          <a:pPr>
            <a:defRPr b="1"/>
          </a:pPr>
          <a:r>
            <a:rPr lang="en-US" sz="1600" dirty="0"/>
            <a:t>Resources will be posted throughout the year</a:t>
          </a:r>
        </a:p>
      </dgm:t>
    </dgm:pt>
    <dgm:pt modelId="{9200CAFF-CDB3-4D29-99E0-69130B7CBF19}" type="parTrans" cxnId="{DF9216C2-AD07-4E44-B735-0568EE6E6296}">
      <dgm:prSet/>
      <dgm:spPr/>
      <dgm:t>
        <a:bodyPr/>
        <a:lstStyle/>
        <a:p>
          <a:endParaRPr lang="en-US"/>
        </a:p>
      </dgm:t>
    </dgm:pt>
    <dgm:pt modelId="{9AE6EE78-5B5F-45B4-8230-E0EE2CEB791A}" type="sibTrans" cxnId="{DF9216C2-AD07-4E44-B735-0568EE6E6296}">
      <dgm:prSet/>
      <dgm:spPr/>
      <dgm:t>
        <a:bodyPr/>
        <a:lstStyle/>
        <a:p>
          <a:endParaRPr lang="en-US"/>
        </a:p>
      </dgm:t>
    </dgm:pt>
    <dgm:pt modelId="{5148A1CC-AD8A-4B14-B05D-468FB273D65E}">
      <dgm:prSet custT="1"/>
      <dgm:spPr/>
      <dgm:t>
        <a:bodyPr/>
        <a:lstStyle/>
        <a:p>
          <a:pPr>
            <a:buClr>
              <a:schemeClr val="tx2">
                <a:lumMod val="75000"/>
              </a:schemeClr>
            </a:buClr>
            <a:buFont typeface="Wingdings" panose="05000000000000000000" pitchFamily="2" charset="2"/>
            <a:buChar char="§"/>
          </a:pPr>
          <a:r>
            <a:rPr lang="en-US" sz="1800" dirty="0"/>
            <a:t>Key dates</a:t>
          </a:r>
        </a:p>
      </dgm:t>
    </dgm:pt>
    <dgm:pt modelId="{105F3F59-4F4E-4243-8DEF-D91B007B02A6}" type="parTrans" cxnId="{42ACE75C-AB8B-4C04-AA8D-40434B916CDC}">
      <dgm:prSet/>
      <dgm:spPr/>
      <dgm:t>
        <a:bodyPr/>
        <a:lstStyle/>
        <a:p>
          <a:endParaRPr lang="en-US"/>
        </a:p>
      </dgm:t>
    </dgm:pt>
    <dgm:pt modelId="{A31421BC-AEB9-46F4-A287-50F3790575D8}" type="sibTrans" cxnId="{42ACE75C-AB8B-4C04-AA8D-40434B916CDC}">
      <dgm:prSet/>
      <dgm:spPr/>
      <dgm:t>
        <a:bodyPr/>
        <a:lstStyle/>
        <a:p>
          <a:endParaRPr lang="en-US"/>
        </a:p>
      </dgm:t>
    </dgm:pt>
    <dgm:pt modelId="{485412E0-139A-43AF-A1B3-548A57B97BEB}">
      <dgm:prSet custT="1"/>
      <dgm:spPr/>
      <dgm:t>
        <a:bodyPr/>
        <a:lstStyle/>
        <a:p>
          <a:pPr>
            <a:buClr>
              <a:schemeClr val="tx2">
                <a:lumMod val="75000"/>
              </a:schemeClr>
            </a:buClr>
            <a:buFont typeface="Wingdings" panose="05000000000000000000" pitchFamily="2" charset="2"/>
            <a:buChar char="§"/>
          </a:pPr>
          <a:r>
            <a:rPr lang="en-US" sz="1800" dirty="0"/>
            <a:t>Manuals</a:t>
          </a:r>
        </a:p>
      </dgm:t>
    </dgm:pt>
    <dgm:pt modelId="{A46FBFB8-5819-4F99-B90E-53382F075FF1}" type="parTrans" cxnId="{441E9C2A-00A0-4F72-9E44-CDA952E34B23}">
      <dgm:prSet/>
      <dgm:spPr/>
      <dgm:t>
        <a:bodyPr/>
        <a:lstStyle/>
        <a:p>
          <a:endParaRPr lang="en-US"/>
        </a:p>
      </dgm:t>
    </dgm:pt>
    <dgm:pt modelId="{797CE6F0-73A9-4F56-8BDD-C38C75D06E97}" type="sibTrans" cxnId="{441E9C2A-00A0-4F72-9E44-CDA952E34B23}">
      <dgm:prSet/>
      <dgm:spPr/>
      <dgm:t>
        <a:bodyPr/>
        <a:lstStyle/>
        <a:p>
          <a:endParaRPr lang="en-US"/>
        </a:p>
      </dgm:t>
    </dgm:pt>
    <dgm:pt modelId="{D428798E-321C-41B0-B55A-4BC02AF013A7}">
      <dgm:prSet custT="1"/>
      <dgm:spPr/>
      <dgm:t>
        <a:bodyPr/>
        <a:lstStyle/>
        <a:p>
          <a:pPr>
            <a:buClr>
              <a:schemeClr val="tx2">
                <a:lumMod val="75000"/>
              </a:schemeClr>
            </a:buClr>
            <a:buFont typeface="Wingdings" panose="05000000000000000000" pitchFamily="2" charset="2"/>
            <a:buChar char="§"/>
          </a:pPr>
          <a:r>
            <a:rPr lang="en-US" sz="1800" dirty="0"/>
            <a:t>Training videos</a:t>
          </a:r>
        </a:p>
      </dgm:t>
    </dgm:pt>
    <dgm:pt modelId="{5D8391E4-ECE7-4CC4-8FEF-16377869962F}" type="parTrans" cxnId="{7F315A52-7B96-4252-BD16-9419B5909161}">
      <dgm:prSet/>
      <dgm:spPr/>
      <dgm:t>
        <a:bodyPr/>
        <a:lstStyle/>
        <a:p>
          <a:endParaRPr lang="en-US"/>
        </a:p>
      </dgm:t>
    </dgm:pt>
    <dgm:pt modelId="{6817CA24-6B1D-4109-819E-65E7EF03ECEB}" type="sibTrans" cxnId="{7F315A52-7B96-4252-BD16-9419B5909161}">
      <dgm:prSet/>
      <dgm:spPr/>
      <dgm:t>
        <a:bodyPr/>
        <a:lstStyle/>
        <a:p>
          <a:endParaRPr lang="en-US"/>
        </a:p>
      </dgm:t>
    </dgm:pt>
    <dgm:pt modelId="{CC0F9C4B-D580-4613-AAD8-B4D1363F38D3}">
      <dgm:prSet custT="1"/>
      <dgm:spPr/>
      <dgm:t>
        <a:bodyPr/>
        <a:lstStyle/>
        <a:p>
          <a:pPr>
            <a:buClr>
              <a:schemeClr val="tx2">
                <a:lumMod val="75000"/>
              </a:schemeClr>
            </a:buClr>
            <a:buFont typeface="Wingdings" panose="05000000000000000000" pitchFamily="2" charset="2"/>
            <a:buChar char="§"/>
          </a:pPr>
          <a:r>
            <a:rPr lang="en-US" sz="1800" dirty="0"/>
            <a:t>Practice tests</a:t>
          </a:r>
        </a:p>
      </dgm:t>
    </dgm:pt>
    <dgm:pt modelId="{A3DA3F37-B1B5-485E-9770-397EEBDDACF1}" type="parTrans" cxnId="{E552C863-3C75-4740-96F0-A458C68E47C2}">
      <dgm:prSet/>
      <dgm:spPr/>
      <dgm:t>
        <a:bodyPr/>
        <a:lstStyle/>
        <a:p>
          <a:endParaRPr lang="en-US"/>
        </a:p>
      </dgm:t>
    </dgm:pt>
    <dgm:pt modelId="{2794A41C-BDD2-427E-8D9F-A437432D3181}" type="sibTrans" cxnId="{E552C863-3C75-4740-96F0-A458C68E47C2}">
      <dgm:prSet/>
      <dgm:spPr/>
      <dgm:t>
        <a:bodyPr/>
        <a:lstStyle/>
        <a:p>
          <a:endParaRPr lang="en-US"/>
        </a:p>
      </dgm:t>
    </dgm:pt>
    <dgm:pt modelId="{8B637460-6636-41FF-86E2-1DB301036AD6}">
      <dgm:prSet custT="1"/>
      <dgm:spPr/>
      <dgm:t>
        <a:bodyPr/>
        <a:lstStyle/>
        <a:p>
          <a:pPr>
            <a:buClr>
              <a:schemeClr val="tx2">
                <a:lumMod val="75000"/>
              </a:schemeClr>
            </a:buClr>
          </a:pPr>
          <a:r>
            <a:rPr lang="en-US" sz="1800" dirty="0"/>
            <a:t>Access to CBT practice test and answer documents</a:t>
          </a:r>
        </a:p>
      </dgm:t>
    </dgm:pt>
    <dgm:pt modelId="{32342E71-2BDC-4C1C-ACFB-4E4E353F88FD}" type="parTrans" cxnId="{E5E550A9-F7DC-4D64-9F08-261B1CB6B465}">
      <dgm:prSet/>
      <dgm:spPr/>
      <dgm:t>
        <a:bodyPr/>
        <a:lstStyle/>
        <a:p>
          <a:endParaRPr lang="en-US"/>
        </a:p>
      </dgm:t>
    </dgm:pt>
    <dgm:pt modelId="{C2964C9A-662F-40FA-9A97-A1AE5E504F46}" type="sibTrans" cxnId="{E5E550A9-F7DC-4D64-9F08-261B1CB6B465}">
      <dgm:prSet/>
      <dgm:spPr/>
      <dgm:t>
        <a:bodyPr/>
        <a:lstStyle/>
        <a:p>
          <a:endParaRPr lang="en-US"/>
        </a:p>
      </dgm:t>
    </dgm:pt>
    <dgm:pt modelId="{A1AFE6BC-4328-4F73-8A98-A07A2B575F69}">
      <dgm:prSet custT="1"/>
      <dgm:spPr/>
      <dgm:t>
        <a:bodyPr/>
        <a:lstStyle/>
        <a:p>
          <a:pPr>
            <a:buClr>
              <a:schemeClr val="tx2">
                <a:lumMod val="75000"/>
              </a:schemeClr>
            </a:buClr>
          </a:pPr>
          <a:r>
            <a:rPr lang="en-US" sz="1800" dirty="0"/>
            <a:t>Downloadable PDFs of the PBT practice test</a:t>
          </a:r>
        </a:p>
      </dgm:t>
    </dgm:pt>
    <dgm:pt modelId="{A3524D47-D50C-4A4E-AF7A-12FDF7CAEB78}" type="parTrans" cxnId="{7537AC82-33E7-417D-9293-C115ED32D815}">
      <dgm:prSet/>
      <dgm:spPr/>
      <dgm:t>
        <a:bodyPr/>
        <a:lstStyle/>
        <a:p>
          <a:endParaRPr lang="en-US"/>
        </a:p>
      </dgm:t>
    </dgm:pt>
    <dgm:pt modelId="{F7130719-5550-4323-BA8A-051F356288D2}" type="sibTrans" cxnId="{7537AC82-33E7-417D-9293-C115ED32D815}">
      <dgm:prSet/>
      <dgm:spPr/>
      <dgm:t>
        <a:bodyPr/>
        <a:lstStyle/>
        <a:p>
          <a:endParaRPr lang="en-US"/>
        </a:p>
      </dgm:t>
    </dgm:pt>
    <dgm:pt modelId="{EA94DC40-B754-429D-9D37-514FE00B793E}">
      <dgm:prSet custT="1"/>
      <dgm:spPr/>
      <dgm:t>
        <a:bodyPr/>
        <a:lstStyle/>
        <a:p>
          <a:pPr>
            <a:buClr>
              <a:schemeClr val="tx2">
                <a:lumMod val="75000"/>
              </a:schemeClr>
            </a:buClr>
            <a:buFont typeface="Wingdings" panose="05000000000000000000" pitchFamily="2" charset="2"/>
            <a:buChar char="§"/>
          </a:pPr>
          <a:r>
            <a:rPr lang="en-US" sz="1800" dirty="0"/>
            <a:t>Reporting resources</a:t>
          </a:r>
        </a:p>
      </dgm:t>
    </dgm:pt>
    <dgm:pt modelId="{A4C5D898-BBF6-4FD9-A92D-AB27B899F44F}" type="parTrans" cxnId="{77097DB7-8B32-4EA9-B096-4224A79FF747}">
      <dgm:prSet/>
      <dgm:spPr/>
      <dgm:t>
        <a:bodyPr/>
        <a:lstStyle/>
        <a:p>
          <a:endParaRPr lang="en-US"/>
        </a:p>
      </dgm:t>
    </dgm:pt>
    <dgm:pt modelId="{07079E04-3BA1-494C-A545-CDE53DDD299A}" type="sibTrans" cxnId="{77097DB7-8B32-4EA9-B096-4224A79FF747}">
      <dgm:prSet/>
      <dgm:spPr/>
      <dgm:t>
        <a:bodyPr/>
        <a:lstStyle/>
        <a:p>
          <a:endParaRPr lang="en-US"/>
        </a:p>
      </dgm:t>
    </dgm:pt>
    <dgm:pt modelId="{6B472350-43F7-4534-B173-5D3E16A10016}">
      <dgm:prSet custT="1"/>
      <dgm:spPr/>
      <dgm:t>
        <a:bodyPr/>
        <a:lstStyle/>
        <a:p>
          <a:pPr>
            <a:buClr>
              <a:schemeClr val="tx2">
                <a:lumMod val="75000"/>
              </a:schemeClr>
            </a:buClr>
            <a:buFont typeface="Wingdings" panose="05000000000000000000" pitchFamily="2" charset="2"/>
            <a:buChar char="§"/>
          </a:pPr>
          <a:r>
            <a:rPr lang="en-US" sz="1800" dirty="0"/>
            <a:t>Accommodations</a:t>
          </a:r>
        </a:p>
      </dgm:t>
    </dgm:pt>
    <dgm:pt modelId="{59FC708E-BD85-454E-9392-885A086CBC41}" type="parTrans" cxnId="{5F8C3C8B-89E1-41BF-A679-7BB52462A086}">
      <dgm:prSet/>
      <dgm:spPr/>
      <dgm:t>
        <a:bodyPr/>
        <a:lstStyle/>
        <a:p>
          <a:endParaRPr lang="en-US"/>
        </a:p>
      </dgm:t>
    </dgm:pt>
    <dgm:pt modelId="{5459524F-53F4-4757-B919-1E93A4CDE974}" type="sibTrans" cxnId="{5F8C3C8B-89E1-41BF-A679-7BB52462A086}">
      <dgm:prSet/>
      <dgm:spPr/>
      <dgm:t>
        <a:bodyPr/>
        <a:lstStyle/>
        <a:p>
          <a:endParaRPr lang="en-US"/>
        </a:p>
      </dgm:t>
    </dgm:pt>
    <dgm:pt modelId="{8B538876-AC7B-470E-B185-6BD083E23914}" type="pres">
      <dgm:prSet presAssocID="{95C8D0FB-942C-49E5-8B44-CD1753AF80AF}" presName="linear" presStyleCnt="0">
        <dgm:presLayoutVars>
          <dgm:dir/>
          <dgm:animLvl val="lvl"/>
          <dgm:resizeHandles val="exact"/>
        </dgm:presLayoutVars>
      </dgm:prSet>
      <dgm:spPr/>
    </dgm:pt>
    <dgm:pt modelId="{A2A1DD98-E2B0-4CE5-AE7E-89B39CA634CC}" type="pres">
      <dgm:prSet presAssocID="{4A4AE9CF-6AE7-4049-B42C-9181BA7C6A0D}" presName="parentLin" presStyleCnt="0"/>
      <dgm:spPr/>
    </dgm:pt>
    <dgm:pt modelId="{4912821E-388F-43F4-B1C8-8110A1BA9BC4}" type="pres">
      <dgm:prSet presAssocID="{4A4AE9CF-6AE7-4049-B42C-9181BA7C6A0D}" presName="parentLeftMargin" presStyleLbl="node1" presStyleIdx="0" presStyleCnt="2"/>
      <dgm:spPr/>
    </dgm:pt>
    <dgm:pt modelId="{0A4919AB-55D0-46C4-AB62-54F010961A7D}" type="pres">
      <dgm:prSet presAssocID="{4A4AE9CF-6AE7-4049-B42C-9181BA7C6A0D}" presName="parentText" presStyleLbl="node1" presStyleIdx="0" presStyleCnt="2" custScaleX="111426" custScaleY="146731">
        <dgm:presLayoutVars>
          <dgm:chMax val="0"/>
          <dgm:bulletEnabled val="1"/>
        </dgm:presLayoutVars>
      </dgm:prSet>
      <dgm:spPr/>
    </dgm:pt>
    <dgm:pt modelId="{BC855EF3-BF0F-48FE-8C08-5D6E11076892}" type="pres">
      <dgm:prSet presAssocID="{4A4AE9CF-6AE7-4049-B42C-9181BA7C6A0D}" presName="negativeSpace" presStyleCnt="0"/>
      <dgm:spPr/>
    </dgm:pt>
    <dgm:pt modelId="{8123FC3A-77A3-43DB-B4B4-2739E6E0054A}" type="pres">
      <dgm:prSet presAssocID="{4A4AE9CF-6AE7-4049-B42C-9181BA7C6A0D}" presName="childText" presStyleLbl="conFgAcc1" presStyleIdx="0" presStyleCnt="2">
        <dgm:presLayoutVars>
          <dgm:bulletEnabled val="1"/>
        </dgm:presLayoutVars>
      </dgm:prSet>
      <dgm:spPr/>
    </dgm:pt>
    <dgm:pt modelId="{24847D01-2B4B-4083-9132-074360533E68}" type="pres">
      <dgm:prSet presAssocID="{382BF181-B49F-4C63-A6DA-804C348F050C}" presName="spaceBetweenRectangles" presStyleCnt="0"/>
      <dgm:spPr/>
    </dgm:pt>
    <dgm:pt modelId="{AFB44756-BFDD-4ED4-8C99-7564A89E5FEB}" type="pres">
      <dgm:prSet presAssocID="{A547F224-59A9-48D2-A735-A297A43EFEEB}" presName="parentLin" presStyleCnt="0"/>
      <dgm:spPr/>
    </dgm:pt>
    <dgm:pt modelId="{B39F8C9E-8B02-47E8-85B0-A95AEE4DBCB9}" type="pres">
      <dgm:prSet presAssocID="{A547F224-59A9-48D2-A735-A297A43EFEEB}" presName="parentLeftMargin" presStyleLbl="node1" presStyleIdx="0" presStyleCnt="2"/>
      <dgm:spPr/>
    </dgm:pt>
    <dgm:pt modelId="{B6F096E4-55C8-4B45-84C8-BC16DF306149}" type="pres">
      <dgm:prSet presAssocID="{A547F224-59A9-48D2-A735-A297A43EFEEB}" presName="parentText" presStyleLbl="node1" presStyleIdx="1" presStyleCnt="2" custScaleX="112469" custScaleY="153912">
        <dgm:presLayoutVars>
          <dgm:chMax val="0"/>
          <dgm:bulletEnabled val="1"/>
        </dgm:presLayoutVars>
      </dgm:prSet>
      <dgm:spPr/>
    </dgm:pt>
    <dgm:pt modelId="{995E4C12-34F2-4C6A-8CF6-EB4695A5804F}" type="pres">
      <dgm:prSet presAssocID="{A547F224-59A9-48D2-A735-A297A43EFEEB}" presName="negativeSpace" presStyleCnt="0"/>
      <dgm:spPr/>
    </dgm:pt>
    <dgm:pt modelId="{0A60D626-C79F-40FB-B054-14A44859DA75}" type="pres">
      <dgm:prSet presAssocID="{A547F224-59A9-48D2-A735-A297A43EFEEB}" presName="childText" presStyleLbl="conFgAcc1" presStyleIdx="1" presStyleCnt="2" custScaleY="105856">
        <dgm:presLayoutVars>
          <dgm:bulletEnabled val="1"/>
        </dgm:presLayoutVars>
      </dgm:prSet>
      <dgm:spPr/>
    </dgm:pt>
  </dgm:ptLst>
  <dgm:cxnLst>
    <dgm:cxn modelId="{0BC52100-3697-4B11-BADE-539255D8422D}" type="presOf" srcId="{A547F224-59A9-48D2-A735-A297A43EFEEB}" destId="{B6F096E4-55C8-4B45-84C8-BC16DF306149}" srcOrd="1" destOrd="0" presId="urn:microsoft.com/office/officeart/2005/8/layout/list1"/>
    <dgm:cxn modelId="{441E9C2A-00A0-4F72-9E44-CDA952E34B23}" srcId="{A547F224-59A9-48D2-A735-A297A43EFEEB}" destId="{485412E0-139A-43AF-A1B3-548A57B97BEB}" srcOrd="1" destOrd="0" parTransId="{A46FBFB8-5819-4F99-B90E-53382F075FF1}" sibTransId="{797CE6F0-73A9-4F56-8BDD-C38C75D06E97}"/>
    <dgm:cxn modelId="{D6B8062C-E4F2-451C-88A8-09BDA51B1129}" type="presOf" srcId="{95C8D0FB-942C-49E5-8B44-CD1753AF80AF}" destId="{8B538876-AC7B-470E-B185-6BD083E23914}" srcOrd="0" destOrd="0" presId="urn:microsoft.com/office/officeart/2005/8/layout/list1"/>
    <dgm:cxn modelId="{51FE9534-95E5-4881-99F2-3ED19F99A28D}" type="presOf" srcId="{CC0F9C4B-D580-4613-AAD8-B4D1363F38D3}" destId="{0A60D626-C79F-40FB-B054-14A44859DA75}" srcOrd="0" destOrd="4" presId="urn:microsoft.com/office/officeart/2005/8/layout/list1"/>
    <dgm:cxn modelId="{42ACE75C-AB8B-4C04-AA8D-40434B916CDC}" srcId="{A547F224-59A9-48D2-A735-A297A43EFEEB}" destId="{5148A1CC-AD8A-4B14-B05D-468FB273D65E}" srcOrd="0" destOrd="0" parTransId="{105F3F59-4F4E-4243-8DEF-D91B007B02A6}" sibTransId="{A31421BC-AEB9-46F4-A287-50F3790575D8}"/>
    <dgm:cxn modelId="{9BA1B160-E07D-4538-A5DE-E8BA49A75FAB}" type="presOf" srcId="{4A4AE9CF-6AE7-4049-B42C-9181BA7C6A0D}" destId="{4912821E-388F-43F4-B1C8-8110A1BA9BC4}" srcOrd="0" destOrd="0" presId="urn:microsoft.com/office/officeart/2005/8/layout/list1"/>
    <dgm:cxn modelId="{E552C863-3C75-4740-96F0-A458C68E47C2}" srcId="{A547F224-59A9-48D2-A735-A297A43EFEEB}" destId="{CC0F9C4B-D580-4613-AAD8-B4D1363F38D3}" srcOrd="4" destOrd="0" parTransId="{A3DA3F37-B1B5-485E-9770-397EEBDDACF1}" sibTransId="{2794A41C-BDD2-427E-8D9F-A437432D3181}"/>
    <dgm:cxn modelId="{7F315A52-7B96-4252-BD16-9419B5909161}" srcId="{A547F224-59A9-48D2-A735-A297A43EFEEB}" destId="{D428798E-321C-41B0-B55A-4BC02AF013A7}" srcOrd="3" destOrd="0" parTransId="{5D8391E4-ECE7-4CC4-8FEF-16377869962F}" sibTransId="{6817CA24-6B1D-4109-819E-65E7EF03ECEB}"/>
    <dgm:cxn modelId="{5F42BE75-5895-4E32-8C8D-C5DA226B732C}" type="presOf" srcId="{D428798E-321C-41B0-B55A-4BC02AF013A7}" destId="{0A60D626-C79F-40FB-B054-14A44859DA75}" srcOrd="0" destOrd="3" presId="urn:microsoft.com/office/officeart/2005/8/layout/list1"/>
    <dgm:cxn modelId="{200BF37B-D487-4BE6-BBCB-3CA29A406AED}" type="presOf" srcId="{485412E0-139A-43AF-A1B3-548A57B97BEB}" destId="{0A60D626-C79F-40FB-B054-14A44859DA75}" srcOrd="0" destOrd="1" presId="urn:microsoft.com/office/officeart/2005/8/layout/list1"/>
    <dgm:cxn modelId="{7537AC82-33E7-417D-9293-C115ED32D815}" srcId="{CC0F9C4B-D580-4613-AAD8-B4D1363F38D3}" destId="{A1AFE6BC-4328-4F73-8A98-A07A2B575F69}" srcOrd="1" destOrd="0" parTransId="{A3524D47-D50C-4A4E-AF7A-12FDF7CAEB78}" sibTransId="{F7130719-5550-4323-BA8A-051F356288D2}"/>
    <dgm:cxn modelId="{5F8C3C8B-89E1-41BF-A679-7BB52462A086}" srcId="{A547F224-59A9-48D2-A735-A297A43EFEEB}" destId="{6B472350-43F7-4534-B173-5D3E16A10016}" srcOrd="2" destOrd="0" parTransId="{59FC708E-BD85-454E-9392-885A086CBC41}" sibTransId="{5459524F-53F4-4757-B919-1E93A4CDE974}"/>
    <dgm:cxn modelId="{E0F60392-5A6E-4ACF-806C-B79A983F353F}" srcId="{95C8D0FB-942C-49E5-8B44-CD1753AF80AF}" destId="{4A4AE9CF-6AE7-4049-B42C-9181BA7C6A0D}" srcOrd="0" destOrd="0" parTransId="{F90F8C84-DC5A-4933-BC39-0442463ACD07}" sibTransId="{382BF181-B49F-4C63-A6DA-804C348F050C}"/>
    <dgm:cxn modelId="{CFF4F99D-9566-4182-BE29-C6BF8C70FC71}" type="presOf" srcId="{EA94DC40-B754-429D-9D37-514FE00B793E}" destId="{0A60D626-C79F-40FB-B054-14A44859DA75}" srcOrd="0" destOrd="7" presId="urn:microsoft.com/office/officeart/2005/8/layout/list1"/>
    <dgm:cxn modelId="{A198E0A2-A767-4FDB-AEEC-A0F7356A757E}" type="presOf" srcId="{A547F224-59A9-48D2-A735-A297A43EFEEB}" destId="{B39F8C9E-8B02-47E8-85B0-A95AEE4DBCB9}" srcOrd="0" destOrd="0" presId="urn:microsoft.com/office/officeart/2005/8/layout/list1"/>
    <dgm:cxn modelId="{E5E550A9-F7DC-4D64-9F08-261B1CB6B465}" srcId="{CC0F9C4B-D580-4613-AAD8-B4D1363F38D3}" destId="{8B637460-6636-41FF-86E2-1DB301036AD6}" srcOrd="0" destOrd="0" parTransId="{32342E71-2BDC-4C1C-ACFB-4E4E353F88FD}" sibTransId="{C2964C9A-662F-40FA-9A97-A1AE5E504F46}"/>
    <dgm:cxn modelId="{628C93AE-758C-4065-8345-0C740C548BEF}" type="presOf" srcId="{5148A1CC-AD8A-4B14-B05D-468FB273D65E}" destId="{0A60D626-C79F-40FB-B054-14A44859DA75}" srcOrd="0" destOrd="0" presId="urn:microsoft.com/office/officeart/2005/8/layout/list1"/>
    <dgm:cxn modelId="{77097DB7-8B32-4EA9-B096-4224A79FF747}" srcId="{A547F224-59A9-48D2-A735-A297A43EFEEB}" destId="{EA94DC40-B754-429D-9D37-514FE00B793E}" srcOrd="5" destOrd="0" parTransId="{A4C5D898-BBF6-4FD9-A92D-AB27B899F44F}" sibTransId="{07079E04-3BA1-494C-A545-CDE53DDD299A}"/>
    <dgm:cxn modelId="{532E49B8-FBBD-4B08-81E2-3E7E37B81590}" type="presOf" srcId="{A1AFE6BC-4328-4F73-8A98-A07A2B575F69}" destId="{0A60D626-C79F-40FB-B054-14A44859DA75}" srcOrd="0" destOrd="6" presId="urn:microsoft.com/office/officeart/2005/8/layout/list1"/>
    <dgm:cxn modelId="{DF9216C2-AD07-4E44-B735-0568EE6E6296}" srcId="{95C8D0FB-942C-49E5-8B44-CD1753AF80AF}" destId="{A547F224-59A9-48D2-A735-A297A43EFEEB}" srcOrd="1" destOrd="0" parTransId="{9200CAFF-CDB3-4D29-99E0-69130B7CBF19}" sibTransId="{9AE6EE78-5B5F-45B4-8230-E0EE2CEB791A}"/>
    <dgm:cxn modelId="{435B07CE-8D8D-491E-B43C-E92C1AC16EE2}" type="presOf" srcId="{4A4AE9CF-6AE7-4049-B42C-9181BA7C6A0D}" destId="{0A4919AB-55D0-46C4-AB62-54F010961A7D}" srcOrd="1" destOrd="0" presId="urn:microsoft.com/office/officeart/2005/8/layout/list1"/>
    <dgm:cxn modelId="{7B15CBEF-D726-4798-A78B-BA4EA2BF381E}" type="presOf" srcId="{6B472350-43F7-4534-B173-5D3E16A10016}" destId="{0A60D626-C79F-40FB-B054-14A44859DA75}" srcOrd="0" destOrd="2" presId="urn:microsoft.com/office/officeart/2005/8/layout/list1"/>
    <dgm:cxn modelId="{A91973FE-9CD1-4D46-A457-72C8A33D6B0D}" type="presOf" srcId="{8B637460-6636-41FF-86E2-1DB301036AD6}" destId="{0A60D626-C79F-40FB-B054-14A44859DA75}" srcOrd="0" destOrd="5" presId="urn:microsoft.com/office/officeart/2005/8/layout/list1"/>
    <dgm:cxn modelId="{44CB72FD-5463-4AD8-A268-428253BCE675}" type="presParOf" srcId="{8B538876-AC7B-470E-B185-6BD083E23914}" destId="{A2A1DD98-E2B0-4CE5-AE7E-89B39CA634CC}" srcOrd="0" destOrd="0" presId="urn:microsoft.com/office/officeart/2005/8/layout/list1"/>
    <dgm:cxn modelId="{17CF9E6B-1EB1-4EEC-82C4-1473D51B6BD6}" type="presParOf" srcId="{A2A1DD98-E2B0-4CE5-AE7E-89B39CA634CC}" destId="{4912821E-388F-43F4-B1C8-8110A1BA9BC4}" srcOrd="0" destOrd="0" presId="urn:microsoft.com/office/officeart/2005/8/layout/list1"/>
    <dgm:cxn modelId="{D8EA1E01-12DA-45DB-ADE5-8C1A80638C29}" type="presParOf" srcId="{A2A1DD98-E2B0-4CE5-AE7E-89B39CA634CC}" destId="{0A4919AB-55D0-46C4-AB62-54F010961A7D}" srcOrd="1" destOrd="0" presId="urn:microsoft.com/office/officeart/2005/8/layout/list1"/>
    <dgm:cxn modelId="{C03EE18D-C7E7-4549-BF9A-9D4F8AD63EF3}" type="presParOf" srcId="{8B538876-AC7B-470E-B185-6BD083E23914}" destId="{BC855EF3-BF0F-48FE-8C08-5D6E11076892}" srcOrd="1" destOrd="0" presId="urn:microsoft.com/office/officeart/2005/8/layout/list1"/>
    <dgm:cxn modelId="{FEA64189-1FD5-4068-A8F8-1A8483F90A55}" type="presParOf" srcId="{8B538876-AC7B-470E-B185-6BD083E23914}" destId="{8123FC3A-77A3-43DB-B4B4-2739E6E0054A}" srcOrd="2" destOrd="0" presId="urn:microsoft.com/office/officeart/2005/8/layout/list1"/>
    <dgm:cxn modelId="{D6457C37-B5A3-4977-8CBA-8B2E8CE730CE}" type="presParOf" srcId="{8B538876-AC7B-470E-B185-6BD083E23914}" destId="{24847D01-2B4B-4083-9132-074360533E68}" srcOrd="3" destOrd="0" presId="urn:microsoft.com/office/officeart/2005/8/layout/list1"/>
    <dgm:cxn modelId="{A2823EB9-1870-4F5E-BE81-23C737C61011}" type="presParOf" srcId="{8B538876-AC7B-470E-B185-6BD083E23914}" destId="{AFB44756-BFDD-4ED4-8C99-7564A89E5FEB}" srcOrd="4" destOrd="0" presId="urn:microsoft.com/office/officeart/2005/8/layout/list1"/>
    <dgm:cxn modelId="{22BC2142-F932-4DE0-96FB-08715DF825DA}" type="presParOf" srcId="{AFB44756-BFDD-4ED4-8C99-7564A89E5FEB}" destId="{B39F8C9E-8B02-47E8-85B0-A95AEE4DBCB9}" srcOrd="0" destOrd="0" presId="urn:microsoft.com/office/officeart/2005/8/layout/list1"/>
    <dgm:cxn modelId="{79EEDFC6-D675-4675-9BD0-C214B580A416}" type="presParOf" srcId="{AFB44756-BFDD-4ED4-8C99-7564A89E5FEB}" destId="{B6F096E4-55C8-4B45-84C8-BC16DF306149}" srcOrd="1" destOrd="0" presId="urn:microsoft.com/office/officeart/2005/8/layout/list1"/>
    <dgm:cxn modelId="{1A348DE2-9E7E-4695-B3C3-C586CE7391FE}" type="presParOf" srcId="{8B538876-AC7B-470E-B185-6BD083E23914}" destId="{995E4C12-34F2-4C6A-8CF6-EB4695A5804F}" srcOrd="5" destOrd="0" presId="urn:microsoft.com/office/officeart/2005/8/layout/list1"/>
    <dgm:cxn modelId="{EE1CC179-4308-4763-A344-ED755DA7FE90}" type="presParOf" srcId="{8B538876-AC7B-470E-B185-6BD083E23914}" destId="{0A60D626-C79F-40FB-B054-14A44859DA75}"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2281220-E671-476A-87E8-8D135B4A1722}"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n-US"/>
        </a:p>
      </dgm:t>
    </dgm:pt>
    <dgm:pt modelId="{4F9E8E79-1562-4FEC-B783-511C7188F8D9}">
      <dgm:prSet/>
      <dgm:spPr/>
      <dgm:t>
        <a:bodyPr/>
        <a:lstStyle/>
        <a:p>
          <a:r>
            <a:rPr lang="en-US" b="1">
              <a:latin typeface="+mn-lt"/>
              <a:cs typeface="Arial" panose="020B0604020202020204" pitchFamily="34" charset="0"/>
            </a:rPr>
            <a:t>Hours</a:t>
          </a:r>
        </a:p>
      </dgm:t>
    </dgm:pt>
    <dgm:pt modelId="{2A27F04F-1185-4390-8667-089F8E9C19E3}" type="parTrans" cxnId="{7596A379-2568-48E9-8CEB-90D8ABFD86F4}">
      <dgm:prSet/>
      <dgm:spPr/>
      <dgm:t>
        <a:bodyPr/>
        <a:lstStyle/>
        <a:p>
          <a:endParaRPr lang="en-US">
            <a:latin typeface="Arial" panose="020B0604020202020204" pitchFamily="34" charset="0"/>
            <a:cs typeface="Arial" panose="020B0604020202020204" pitchFamily="34" charset="0"/>
          </a:endParaRPr>
        </a:p>
      </dgm:t>
    </dgm:pt>
    <dgm:pt modelId="{ABF99415-6A9A-4023-A2F1-AA01D6BE7C82}" type="sibTrans" cxnId="{7596A379-2568-48E9-8CEB-90D8ABFD86F4}">
      <dgm:prSet/>
      <dgm:spPr/>
      <dgm:t>
        <a:bodyPr/>
        <a:lstStyle/>
        <a:p>
          <a:endParaRPr lang="en-US">
            <a:latin typeface="Arial" panose="020B0604020202020204" pitchFamily="34" charset="0"/>
            <a:cs typeface="Arial" panose="020B0604020202020204" pitchFamily="34" charset="0"/>
          </a:endParaRPr>
        </a:p>
      </dgm:t>
    </dgm:pt>
    <dgm:pt modelId="{EF173032-48EF-4C82-B5E2-8499B743D5C6}">
      <dgm:prSet/>
      <dgm:spPr/>
      <dgm:t>
        <a:bodyPr/>
        <a:lstStyle/>
        <a:p>
          <a:r>
            <a:rPr lang="en-US" dirty="0">
              <a:latin typeface="Arial" panose="020B0604020202020204" pitchFamily="34" charset="0"/>
              <a:cs typeface="Arial" panose="020B0604020202020204" pitchFamily="34" charset="0"/>
            </a:rPr>
            <a:t>Monday–Friday from 9:00 a.m.–6:00 p.m. (ET)</a:t>
          </a:r>
        </a:p>
      </dgm:t>
    </dgm:pt>
    <dgm:pt modelId="{45AD7695-D6C3-4CC1-A6D7-E51F77813338}" type="parTrans" cxnId="{C34D8D4E-18B0-4731-A7D9-3AF22E49622C}">
      <dgm:prSet/>
      <dgm:spPr/>
      <dgm:t>
        <a:bodyPr/>
        <a:lstStyle/>
        <a:p>
          <a:endParaRPr lang="en-US">
            <a:latin typeface="Arial" panose="020B0604020202020204" pitchFamily="34" charset="0"/>
            <a:cs typeface="Arial" panose="020B0604020202020204" pitchFamily="34" charset="0"/>
          </a:endParaRPr>
        </a:p>
      </dgm:t>
    </dgm:pt>
    <dgm:pt modelId="{8DC3D28B-2A64-402F-BA49-D73AFB6B64E8}" type="sibTrans" cxnId="{C34D8D4E-18B0-4731-A7D9-3AF22E49622C}">
      <dgm:prSet/>
      <dgm:spPr/>
      <dgm:t>
        <a:bodyPr/>
        <a:lstStyle/>
        <a:p>
          <a:endParaRPr lang="en-US">
            <a:latin typeface="Arial" panose="020B0604020202020204" pitchFamily="34" charset="0"/>
            <a:cs typeface="Arial" panose="020B0604020202020204" pitchFamily="34" charset="0"/>
          </a:endParaRPr>
        </a:p>
      </dgm:t>
    </dgm:pt>
    <dgm:pt modelId="{90F57BC0-F589-45EC-8749-A23FF726C6D7}">
      <dgm:prSet/>
      <dgm:spPr/>
      <dgm:t>
        <a:bodyPr/>
        <a:lstStyle/>
        <a:p>
          <a:r>
            <a:rPr lang="en-US" b="1">
              <a:latin typeface="+mn-lt"/>
              <a:cs typeface="Arial" panose="020B0604020202020204" pitchFamily="34" charset="0"/>
            </a:rPr>
            <a:t>Contact information</a:t>
          </a:r>
        </a:p>
      </dgm:t>
    </dgm:pt>
    <dgm:pt modelId="{4CB0BF72-4867-4B4A-9DDC-98CD6F73E3B4}" type="parTrans" cxnId="{A7045A2A-7287-4A2D-8183-34C3A17D01ED}">
      <dgm:prSet/>
      <dgm:spPr/>
      <dgm:t>
        <a:bodyPr/>
        <a:lstStyle/>
        <a:p>
          <a:endParaRPr lang="en-US">
            <a:latin typeface="Arial" panose="020B0604020202020204" pitchFamily="34" charset="0"/>
            <a:cs typeface="Arial" panose="020B0604020202020204" pitchFamily="34" charset="0"/>
          </a:endParaRPr>
        </a:p>
      </dgm:t>
    </dgm:pt>
    <dgm:pt modelId="{6AE0DC7F-9E09-4FC0-8BB5-E109EC6FA6EE}" type="sibTrans" cxnId="{A7045A2A-7287-4A2D-8183-34C3A17D01ED}">
      <dgm:prSet/>
      <dgm:spPr/>
      <dgm:t>
        <a:bodyPr/>
        <a:lstStyle/>
        <a:p>
          <a:endParaRPr lang="en-US">
            <a:latin typeface="Arial" panose="020B0604020202020204" pitchFamily="34" charset="0"/>
            <a:cs typeface="Arial" panose="020B0604020202020204" pitchFamily="34" charset="0"/>
          </a:endParaRPr>
        </a:p>
      </dgm:t>
    </dgm:pt>
    <dgm:pt modelId="{2FA0C97B-2444-4462-8442-45333BF6460C}">
      <dgm:prSet/>
      <dgm:spPr/>
      <dgm:t>
        <a:bodyPr/>
        <a:lstStyle/>
        <a:p>
          <a:pPr defTabSz="1155700"/>
          <a:r>
            <a:rPr lang="en-US">
              <a:latin typeface="+mn-lt"/>
              <a:cs typeface="Arial" panose="020B0604020202020204" pitchFamily="34" charset="0"/>
            </a:rPr>
            <a:t>Phone: 800-887-7027</a:t>
          </a:r>
        </a:p>
      </dgm:t>
    </dgm:pt>
    <dgm:pt modelId="{B3184C3C-10A9-46AF-946B-5C3A638515E2}" type="parTrans" cxnId="{E06B5E11-4AAC-48DE-BD20-40B12E63B6D1}">
      <dgm:prSet/>
      <dgm:spPr/>
      <dgm:t>
        <a:bodyPr/>
        <a:lstStyle/>
        <a:p>
          <a:endParaRPr lang="en-US">
            <a:latin typeface="Arial" panose="020B0604020202020204" pitchFamily="34" charset="0"/>
            <a:cs typeface="Arial" panose="020B0604020202020204" pitchFamily="34" charset="0"/>
          </a:endParaRPr>
        </a:p>
      </dgm:t>
    </dgm:pt>
    <dgm:pt modelId="{4FA48514-7956-4C2C-B03B-9DEA3AA09AF6}" type="sibTrans" cxnId="{E06B5E11-4AAC-48DE-BD20-40B12E63B6D1}">
      <dgm:prSet/>
      <dgm:spPr/>
      <dgm:t>
        <a:bodyPr/>
        <a:lstStyle/>
        <a:p>
          <a:endParaRPr lang="en-US">
            <a:latin typeface="Arial" panose="020B0604020202020204" pitchFamily="34" charset="0"/>
            <a:cs typeface="Arial" panose="020B0604020202020204" pitchFamily="34" charset="0"/>
          </a:endParaRPr>
        </a:p>
      </dgm:t>
    </dgm:pt>
    <dgm:pt modelId="{4148BFF6-C347-40F8-B36B-34A874B7A9C1}">
      <dgm:prSet/>
      <dgm:spPr/>
      <dgm:t>
        <a:bodyPr/>
        <a:lstStyle/>
        <a:p>
          <a:pPr defTabSz="1155700"/>
          <a:r>
            <a:rPr lang="en-US">
              <a:latin typeface="+mn-lt"/>
              <a:cs typeface="Arial" panose="020B0604020202020204" pitchFamily="34" charset="0"/>
            </a:rPr>
            <a:t>Email: </a:t>
          </a:r>
          <a:r>
            <a:rPr lang="en-US">
              <a:latin typeface="+mn-lt"/>
              <a:cs typeface="Arial" panose="020B0604020202020204" pitchFamily="34" charset="0"/>
              <a:hlinkClick xmlns:r="http://schemas.openxmlformats.org/officeDocument/2006/relationships" r:id="rId1"/>
            </a:rPr>
            <a:t>BIETechSupport@cognia.org</a:t>
          </a:r>
          <a:endParaRPr lang="en-US">
            <a:latin typeface="+mn-lt"/>
            <a:cs typeface="Arial" panose="020B0604020202020204" pitchFamily="34" charset="0"/>
          </a:endParaRPr>
        </a:p>
      </dgm:t>
    </dgm:pt>
    <dgm:pt modelId="{BFA7AE92-5762-449C-AADB-5734F0705EF5}" type="parTrans" cxnId="{6504CFB0-A335-4258-9625-DA91E2F54E7C}">
      <dgm:prSet/>
      <dgm:spPr/>
      <dgm:t>
        <a:bodyPr/>
        <a:lstStyle/>
        <a:p>
          <a:endParaRPr lang="en-US">
            <a:latin typeface="Arial" panose="020B0604020202020204" pitchFamily="34" charset="0"/>
            <a:cs typeface="Arial" panose="020B0604020202020204" pitchFamily="34" charset="0"/>
          </a:endParaRPr>
        </a:p>
      </dgm:t>
    </dgm:pt>
    <dgm:pt modelId="{1F2D7227-C4C1-4B7B-BA83-095C000D1C4C}" type="sibTrans" cxnId="{6504CFB0-A335-4258-9625-DA91E2F54E7C}">
      <dgm:prSet/>
      <dgm:spPr/>
      <dgm:t>
        <a:bodyPr/>
        <a:lstStyle/>
        <a:p>
          <a:endParaRPr lang="en-US">
            <a:latin typeface="Arial" panose="020B0604020202020204" pitchFamily="34" charset="0"/>
            <a:cs typeface="Arial" panose="020B0604020202020204" pitchFamily="34" charset="0"/>
          </a:endParaRPr>
        </a:p>
      </dgm:t>
    </dgm:pt>
    <dgm:pt modelId="{6F13F010-4E07-45B4-BF73-18ECF267C711}">
      <dgm:prSet/>
      <dgm:spPr/>
      <dgm:t>
        <a:bodyPr/>
        <a:lstStyle/>
        <a:p>
          <a:pPr defTabSz="914400">
            <a:tabLst/>
          </a:pPr>
          <a:r>
            <a:rPr lang="en-US" dirty="0">
              <a:latin typeface="+mn-lt"/>
              <a:cs typeface="Arial" panose="020B0604020202020204" pitchFamily="34" charset="0"/>
              <a:hlinkClick xmlns:r="http://schemas.openxmlformats.org/officeDocument/2006/relationships" r:id="rId2"/>
            </a:rPr>
            <a:t>Chat</a:t>
          </a:r>
          <a:r>
            <a:rPr lang="en-US" dirty="0">
              <a:latin typeface="+mn-lt"/>
              <a:cs typeface="Arial" panose="020B0604020202020204" pitchFamily="34" charset="0"/>
            </a:rPr>
            <a:t> (accessible from the BIE Science Help &amp; Support site)</a:t>
          </a:r>
        </a:p>
      </dgm:t>
    </dgm:pt>
    <dgm:pt modelId="{26099CEA-21D5-4CBB-818C-8E77C5D04B40}" type="parTrans" cxnId="{D2541872-3686-45D0-B9B9-43F15C8FD13E}">
      <dgm:prSet/>
      <dgm:spPr/>
      <dgm:t>
        <a:bodyPr/>
        <a:lstStyle/>
        <a:p>
          <a:endParaRPr lang="en-US">
            <a:latin typeface="Arial" panose="020B0604020202020204" pitchFamily="34" charset="0"/>
            <a:cs typeface="Arial" panose="020B0604020202020204" pitchFamily="34" charset="0"/>
          </a:endParaRPr>
        </a:p>
      </dgm:t>
    </dgm:pt>
    <dgm:pt modelId="{E13314E1-2CA5-43AD-9657-F20EDB1473F1}" type="sibTrans" cxnId="{D2541872-3686-45D0-B9B9-43F15C8FD13E}">
      <dgm:prSet/>
      <dgm:spPr/>
      <dgm:t>
        <a:bodyPr/>
        <a:lstStyle/>
        <a:p>
          <a:endParaRPr lang="en-US">
            <a:latin typeface="Arial" panose="020B0604020202020204" pitchFamily="34" charset="0"/>
            <a:cs typeface="Arial" panose="020B0604020202020204" pitchFamily="34" charset="0"/>
          </a:endParaRPr>
        </a:p>
      </dgm:t>
    </dgm:pt>
    <dgm:pt modelId="{91FBCF63-4158-484D-992C-1122A53161AE}" type="pres">
      <dgm:prSet presAssocID="{82281220-E671-476A-87E8-8D135B4A1722}" presName="linear" presStyleCnt="0">
        <dgm:presLayoutVars>
          <dgm:dir/>
          <dgm:animLvl val="lvl"/>
          <dgm:resizeHandles val="exact"/>
        </dgm:presLayoutVars>
      </dgm:prSet>
      <dgm:spPr/>
    </dgm:pt>
    <dgm:pt modelId="{3D891A46-4815-4C44-80A4-08584165EB26}" type="pres">
      <dgm:prSet presAssocID="{4F9E8E79-1562-4FEC-B783-511C7188F8D9}" presName="parentLin" presStyleCnt="0"/>
      <dgm:spPr/>
    </dgm:pt>
    <dgm:pt modelId="{1ABAE190-8E4D-4CC4-B06E-61E1FDE096C9}" type="pres">
      <dgm:prSet presAssocID="{4F9E8E79-1562-4FEC-B783-511C7188F8D9}" presName="parentLeftMargin" presStyleLbl="node1" presStyleIdx="0" presStyleCnt="2"/>
      <dgm:spPr/>
    </dgm:pt>
    <dgm:pt modelId="{6D1D267E-C3BC-4A1D-A843-1C3AC991012B}" type="pres">
      <dgm:prSet presAssocID="{4F9E8E79-1562-4FEC-B783-511C7188F8D9}" presName="parentText" presStyleLbl="node1" presStyleIdx="0" presStyleCnt="2">
        <dgm:presLayoutVars>
          <dgm:chMax val="0"/>
          <dgm:bulletEnabled val="1"/>
        </dgm:presLayoutVars>
      </dgm:prSet>
      <dgm:spPr/>
    </dgm:pt>
    <dgm:pt modelId="{56E8F8FA-9C36-46E8-9DCA-AD693A2FDCAA}" type="pres">
      <dgm:prSet presAssocID="{4F9E8E79-1562-4FEC-B783-511C7188F8D9}" presName="negativeSpace" presStyleCnt="0"/>
      <dgm:spPr/>
    </dgm:pt>
    <dgm:pt modelId="{1D0B9A1A-90D9-4A29-BFC7-99F19A62EB12}" type="pres">
      <dgm:prSet presAssocID="{4F9E8E79-1562-4FEC-B783-511C7188F8D9}" presName="childText" presStyleLbl="conFgAcc1" presStyleIdx="0" presStyleCnt="2">
        <dgm:presLayoutVars>
          <dgm:bulletEnabled val="1"/>
        </dgm:presLayoutVars>
      </dgm:prSet>
      <dgm:spPr/>
    </dgm:pt>
    <dgm:pt modelId="{3CAA2F31-DF0F-4F3A-ADFD-C2DE52DCEA47}" type="pres">
      <dgm:prSet presAssocID="{ABF99415-6A9A-4023-A2F1-AA01D6BE7C82}" presName="spaceBetweenRectangles" presStyleCnt="0"/>
      <dgm:spPr/>
    </dgm:pt>
    <dgm:pt modelId="{D3072AC3-7F5A-4673-8735-C09A84652B13}" type="pres">
      <dgm:prSet presAssocID="{90F57BC0-F589-45EC-8749-A23FF726C6D7}" presName="parentLin" presStyleCnt="0"/>
      <dgm:spPr/>
    </dgm:pt>
    <dgm:pt modelId="{17A01DD2-AA7B-46D5-A9A3-F0A44755A980}" type="pres">
      <dgm:prSet presAssocID="{90F57BC0-F589-45EC-8749-A23FF726C6D7}" presName="parentLeftMargin" presStyleLbl="node1" presStyleIdx="0" presStyleCnt="2"/>
      <dgm:spPr/>
    </dgm:pt>
    <dgm:pt modelId="{55B2BA93-7E7F-4BF8-B56C-358A76D3E8FD}" type="pres">
      <dgm:prSet presAssocID="{90F57BC0-F589-45EC-8749-A23FF726C6D7}" presName="parentText" presStyleLbl="node1" presStyleIdx="1" presStyleCnt="2">
        <dgm:presLayoutVars>
          <dgm:chMax val="0"/>
          <dgm:bulletEnabled val="1"/>
        </dgm:presLayoutVars>
      </dgm:prSet>
      <dgm:spPr/>
    </dgm:pt>
    <dgm:pt modelId="{3AFFBCBE-8AB3-42B7-8CD4-FC5B96700A4A}" type="pres">
      <dgm:prSet presAssocID="{90F57BC0-F589-45EC-8749-A23FF726C6D7}" presName="negativeSpace" presStyleCnt="0"/>
      <dgm:spPr/>
    </dgm:pt>
    <dgm:pt modelId="{B3165D65-0636-4785-B502-998EF2C0BC14}" type="pres">
      <dgm:prSet presAssocID="{90F57BC0-F589-45EC-8749-A23FF726C6D7}" presName="childText" presStyleLbl="conFgAcc1" presStyleIdx="1" presStyleCnt="2">
        <dgm:presLayoutVars>
          <dgm:bulletEnabled val="1"/>
        </dgm:presLayoutVars>
      </dgm:prSet>
      <dgm:spPr/>
    </dgm:pt>
  </dgm:ptLst>
  <dgm:cxnLst>
    <dgm:cxn modelId="{27B4D806-20C1-4604-8B79-28E19A363ED9}" type="presOf" srcId="{4148BFF6-C347-40F8-B36B-34A874B7A9C1}" destId="{B3165D65-0636-4785-B502-998EF2C0BC14}" srcOrd="0" destOrd="1" presId="urn:microsoft.com/office/officeart/2005/8/layout/list1"/>
    <dgm:cxn modelId="{E06B5E11-4AAC-48DE-BD20-40B12E63B6D1}" srcId="{90F57BC0-F589-45EC-8749-A23FF726C6D7}" destId="{2FA0C97B-2444-4462-8442-45333BF6460C}" srcOrd="0" destOrd="0" parTransId="{B3184C3C-10A9-46AF-946B-5C3A638515E2}" sibTransId="{4FA48514-7956-4C2C-B03B-9DEA3AA09AF6}"/>
    <dgm:cxn modelId="{A7045A2A-7287-4A2D-8183-34C3A17D01ED}" srcId="{82281220-E671-476A-87E8-8D135B4A1722}" destId="{90F57BC0-F589-45EC-8749-A23FF726C6D7}" srcOrd="1" destOrd="0" parTransId="{4CB0BF72-4867-4B4A-9DDC-98CD6F73E3B4}" sibTransId="{6AE0DC7F-9E09-4FC0-8BB5-E109EC6FA6EE}"/>
    <dgm:cxn modelId="{ACAB5845-40C9-4684-B0B6-FE4171B9F5CE}" type="presOf" srcId="{82281220-E671-476A-87E8-8D135B4A1722}" destId="{91FBCF63-4158-484D-992C-1122A53161AE}" srcOrd="0" destOrd="0" presId="urn:microsoft.com/office/officeart/2005/8/layout/list1"/>
    <dgm:cxn modelId="{422CA06A-0658-416D-9B35-6D5F92A1FF2A}" type="presOf" srcId="{4F9E8E79-1562-4FEC-B783-511C7188F8D9}" destId="{1ABAE190-8E4D-4CC4-B06E-61E1FDE096C9}" srcOrd="0" destOrd="0" presId="urn:microsoft.com/office/officeart/2005/8/layout/list1"/>
    <dgm:cxn modelId="{C34D8D4E-18B0-4731-A7D9-3AF22E49622C}" srcId="{4F9E8E79-1562-4FEC-B783-511C7188F8D9}" destId="{EF173032-48EF-4C82-B5E2-8499B743D5C6}" srcOrd="0" destOrd="0" parTransId="{45AD7695-D6C3-4CC1-A6D7-E51F77813338}" sibTransId="{8DC3D28B-2A64-402F-BA49-D73AFB6B64E8}"/>
    <dgm:cxn modelId="{D2541872-3686-45D0-B9B9-43F15C8FD13E}" srcId="{90F57BC0-F589-45EC-8749-A23FF726C6D7}" destId="{6F13F010-4E07-45B4-BF73-18ECF267C711}" srcOrd="2" destOrd="0" parTransId="{26099CEA-21D5-4CBB-818C-8E77C5D04B40}" sibTransId="{E13314E1-2CA5-43AD-9657-F20EDB1473F1}"/>
    <dgm:cxn modelId="{7596A379-2568-48E9-8CEB-90D8ABFD86F4}" srcId="{82281220-E671-476A-87E8-8D135B4A1722}" destId="{4F9E8E79-1562-4FEC-B783-511C7188F8D9}" srcOrd="0" destOrd="0" parTransId="{2A27F04F-1185-4390-8667-089F8E9C19E3}" sibTransId="{ABF99415-6A9A-4023-A2F1-AA01D6BE7C82}"/>
    <dgm:cxn modelId="{9FD4F87F-DBB5-48C5-8799-DEAAE525E6EC}" type="presOf" srcId="{2FA0C97B-2444-4462-8442-45333BF6460C}" destId="{B3165D65-0636-4785-B502-998EF2C0BC14}" srcOrd="0" destOrd="0" presId="urn:microsoft.com/office/officeart/2005/8/layout/list1"/>
    <dgm:cxn modelId="{5B3F33A6-8D06-4944-87CD-545ECD4931FA}" type="presOf" srcId="{90F57BC0-F589-45EC-8749-A23FF726C6D7}" destId="{55B2BA93-7E7F-4BF8-B56C-358A76D3E8FD}" srcOrd="1" destOrd="0" presId="urn:microsoft.com/office/officeart/2005/8/layout/list1"/>
    <dgm:cxn modelId="{6504CFB0-A335-4258-9625-DA91E2F54E7C}" srcId="{90F57BC0-F589-45EC-8749-A23FF726C6D7}" destId="{4148BFF6-C347-40F8-B36B-34A874B7A9C1}" srcOrd="1" destOrd="0" parTransId="{BFA7AE92-5762-449C-AADB-5734F0705EF5}" sibTransId="{1F2D7227-C4C1-4B7B-BA83-095C000D1C4C}"/>
    <dgm:cxn modelId="{C48EFFCA-D664-49C1-9924-09F65EB7B554}" type="presOf" srcId="{EF173032-48EF-4C82-B5E2-8499B743D5C6}" destId="{1D0B9A1A-90D9-4A29-BFC7-99F19A62EB12}" srcOrd="0" destOrd="0" presId="urn:microsoft.com/office/officeart/2005/8/layout/list1"/>
    <dgm:cxn modelId="{BE3714D2-7B64-411A-8FED-14F7D6B2718D}" type="presOf" srcId="{4F9E8E79-1562-4FEC-B783-511C7188F8D9}" destId="{6D1D267E-C3BC-4A1D-A843-1C3AC991012B}" srcOrd="1" destOrd="0" presId="urn:microsoft.com/office/officeart/2005/8/layout/list1"/>
    <dgm:cxn modelId="{4CD1B9D8-711A-4D42-8699-50E631005290}" type="presOf" srcId="{6F13F010-4E07-45B4-BF73-18ECF267C711}" destId="{B3165D65-0636-4785-B502-998EF2C0BC14}" srcOrd="0" destOrd="2" presId="urn:microsoft.com/office/officeart/2005/8/layout/list1"/>
    <dgm:cxn modelId="{B02F1CDD-8734-4EC4-B048-0100B5EB9733}" type="presOf" srcId="{90F57BC0-F589-45EC-8749-A23FF726C6D7}" destId="{17A01DD2-AA7B-46D5-A9A3-F0A44755A980}" srcOrd="0" destOrd="0" presId="urn:microsoft.com/office/officeart/2005/8/layout/list1"/>
    <dgm:cxn modelId="{C2A0E9BA-F423-479D-9CAF-0ADF60DA6DCD}" type="presParOf" srcId="{91FBCF63-4158-484D-992C-1122A53161AE}" destId="{3D891A46-4815-4C44-80A4-08584165EB26}" srcOrd="0" destOrd="0" presId="urn:microsoft.com/office/officeart/2005/8/layout/list1"/>
    <dgm:cxn modelId="{5A177D09-EDEA-4EC3-8073-56D31E6B55A9}" type="presParOf" srcId="{3D891A46-4815-4C44-80A4-08584165EB26}" destId="{1ABAE190-8E4D-4CC4-B06E-61E1FDE096C9}" srcOrd="0" destOrd="0" presId="urn:microsoft.com/office/officeart/2005/8/layout/list1"/>
    <dgm:cxn modelId="{64B3335A-BD13-4D41-AFC9-94CC121D8FF2}" type="presParOf" srcId="{3D891A46-4815-4C44-80A4-08584165EB26}" destId="{6D1D267E-C3BC-4A1D-A843-1C3AC991012B}" srcOrd="1" destOrd="0" presId="urn:microsoft.com/office/officeart/2005/8/layout/list1"/>
    <dgm:cxn modelId="{AC4B9CCB-6493-413B-A952-9FDF6971B3C9}" type="presParOf" srcId="{91FBCF63-4158-484D-992C-1122A53161AE}" destId="{56E8F8FA-9C36-46E8-9DCA-AD693A2FDCAA}" srcOrd="1" destOrd="0" presId="urn:microsoft.com/office/officeart/2005/8/layout/list1"/>
    <dgm:cxn modelId="{0457F98D-B4AE-46CD-8207-47893241A8B0}" type="presParOf" srcId="{91FBCF63-4158-484D-992C-1122A53161AE}" destId="{1D0B9A1A-90D9-4A29-BFC7-99F19A62EB12}" srcOrd="2" destOrd="0" presId="urn:microsoft.com/office/officeart/2005/8/layout/list1"/>
    <dgm:cxn modelId="{E108A075-BF2A-4093-9B59-F34949E38BAB}" type="presParOf" srcId="{91FBCF63-4158-484D-992C-1122A53161AE}" destId="{3CAA2F31-DF0F-4F3A-ADFD-C2DE52DCEA47}" srcOrd="3" destOrd="0" presId="urn:microsoft.com/office/officeart/2005/8/layout/list1"/>
    <dgm:cxn modelId="{3227D3EF-4FCB-451A-9B5B-7E361C3929AE}" type="presParOf" srcId="{91FBCF63-4158-484D-992C-1122A53161AE}" destId="{D3072AC3-7F5A-4673-8735-C09A84652B13}" srcOrd="4" destOrd="0" presId="urn:microsoft.com/office/officeart/2005/8/layout/list1"/>
    <dgm:cxn modelId="{40C867D6-AF7C-424C-B6EE-ACD647F1C652}" type="presParOf" srcId="{D3072AC3-7F5A-4673-8735-C09A84652B13}" destId="{17A01DD2-AA7B-46D5-A9A3-F0A44755A980}" srcOrd="0" destOrd="0" presId="urn:microsoft.com/office/officeart/2005/8/layout/list1"/>
    <dgm:cxn modelId="{C58D4D86-49FC-47A8-AE46-27FB8AAB7592}" type="presParOf" srcId="{D3072AC3-7F5A-4673-8735-C09A84652B13}" destId="{55B2BA93-7E7F-4BF8-B56C-358A76D3E8FD}" srcOrd="1" destOrd="0" presId="urn:microsoft.com/office/officeart/2005/8/layout/list1"/>
    <dgm:cxn modelId="{BC747EBD-8101-4894-A901-E06A42D89A16}" type="presParOf" srcId="{91FBCF63-4158-484D-992C-1122A53161AE}" destId="{3AFFBCBE-8AB3-42B7-8CD4-FC5B96700A4A}" srcOrd="5" destOrd="0" presId="urn:microsoft.com/office/officeart/2005/8/layout/list1"/>
    <dgm:cxn modelId="{1871C5BB-AF8E-44D9-8FFA-63D6DDA333EB}" type="presParOf" srcId="{91FBCF63-4158-484D-992C-1122A53161AE}" destId="{B3165D65-0636-4785-B502-998EF2C0BC14}"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9F190-953F-BB49-AE29-44DA15EFE444}">
      <dsp:nvSpPr>
        <dsp:cNvPr id="0" name=""/>
        <dsp:cNvSpPr/>
      </dsp:nvSpPr>
      <dsp:spPr>
        <a:xfrm>
          <a:off x="3843" y="833"/>
          <a:ext cx="11836443" cy="13056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en-US" sz="5900" kern="1200">
              <a:latin typeface="Arial" panose="020B0604020202020204" pitchFamily="34" charset="0"/>
              <a:cs typeface="Arial" panose="020B0604020202020204" pitchFamily="34" charset="0"/>
            </a:rPr>
            <a:t>Online System</a:t>
          </a:r>
        </a:p>
      </dsp:txBody>
      <dsp:txXfrm>
        <a:off x="42084" y="39074"/>
        <a:ext cx="11759961" cy="1229164"/>
      </dsp:txXfrm>
    </dsp:sp>
    <dsp:sp modelId="{04EC0F6C-016A-2A4B-AA56-37D7614E29B7}">
      <dsp:nvSpPr>
        <dsp:cNvPr id="0" name=""/>
        <dsp:cNvSpPr/>
      </dsp:nvSpPr>
      <dsp:spPr>
        <a:xfrm>
          <a:off x="15396" y="1467278"/>
          <a:ext cx="7678173" cy="130564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latin typeface="Arial" panose="020B0604020202020204" pitchFamily="34" charset="0"/>
              <a:cs typeface="Arial" panose="020B0604020202020204" pitchFamily="34" charset="0"/>
            </a:rPr>
            <a:t>Administration and Reporting Portal</a:t>
          </a:r>
        </a:p>
        <a:p>
          <a:pPr marL="0" lvl="0" indent="0" algn="ctr" defTabSz="1377950">
            <a:lnSpc>
              <a:spcPct val="90000"/>
            </a:lnSpc>
            <a:spcBef>
              <a:spcPct val="0"/>
            </a:spcBef>
            <a:spcAft>
              <a:spcPct val="35000"/>
            </a:spcAft>
            <a:buNone/>
          </a:pPr>
          <a:r>
            <a:rPr lang="en-US" sz="3100" kern="1200" dirty="0">
              <a:solidFill>
                <a:schemeClr val="bg2"/>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https://bie.cognia.org</a:t>
          </a:r>
          <a:endParaRPr lang="en-US" sz="3100" kern="1200" dirty="0">
            <a:solidFill>
              <a:schemeClr val="bg2"/>
            </a:solidFill>
            <a:latin typeface="Arial" panose="020B0604020202020204" pitchFamily="34" charset="0"/>
            <a:cs typeface="Arial" panose="020B0604020202020204" pitchFamily="34" charset="0"/>
          </a:endParaRPr>
        </a:p>
      </dsp:txBody>
      <dsp:txXfrm>
        <a:off x="53637" y="1505519"/>
        <a:ext cx="7601691" cy="1229164"/>
      </dsp:txXfrm>
    </dsp:sp>
    <dsp:sp modelId="{E10E3611-E6CA-F144-B6B3-71C4A83EE850}">
      <dsp:nvSpPr>
        <dsp:cNvPr id="0" name=""/>
        <dsp:cNvSpPr/>
      </dsp:nvSpPr>
      <dsp:spPr>
        <a:xfrm>
          <a:off x="30371" y="2933722"/>
          <a:ext cx="978995" cy="130564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Users</a:t>
          </a:r>
        </a:p>
      </dsp:txBody>
      <dsp:txXfrm>
        <a:off x="59045" y="2962396"/>
        <a:ext cx="921647" cy="1248298"/>
      </dsp:txXfrm>
    </dsp:sp>
    <dsp:sp modelId="{B1746F72-9555-46D1-8D5F-6EF39A475291}">
      <dsp:nvSpPr>
        <dsp:cNvPr id="0" name=""/>
        <dsp:cNvSpPr/>
      </dsp:nvSpPr>
      <dsp:spPr>
        <a:xfrm>
          <a:off x="1090744" y="2933722"/>
          <a:ext cx="978995" cy="130564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Reporting</a:t>
          </a:r>
        </a:p>
      </dsp:txBody>
      <dsp:txXfrm>
        <a:off x="1119418" y="2962396"/>
        <a:ext cx="921647" cy="1248298"/>
      </dsp:txXfrm>
    </dsp:sp>
    <dsp:sp modelId="{9DA9C59B-3983-CE44-B1FA-B922335A4B55}">
      <dsp:nvSpPr>
        <dsp:cNvPr id="0" name=""/>
        <dsp:cNvSpPr/>
      </dsp:nvSpPr>
      <dsp:spPr>
        <a:xfrm>
          <a:off x="2156889" y="2923089"/>
          <a:ext cx="5527477" cy="130564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Administration</a:t>
          </a:r>
        </a:p>
      </dsp:txBody>
      <dsp:txXfrm>
        <a:off x="2195130" y="2961330"/>
        <a:ext cx="5450995" cy="1229164"/>
      </dsp:txXfrm>
    </dsp:sp>
    <dsp:sp modelId="{FA627397-63BA-9C4E-BCE7-66946FCA3FB8}">
      <dsp:nvSpPr>
        <dsp:cNvPr id="0" name=""/>
        <dsp:cNvSpPr/>
      </dsp:nvSpPr>
      <dsp:spPr>
        <a:xfrm>
          <a:off x="2186256" y="4304476"/>
          <a:ext cx="833270" cy="98462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tx1"/>
              </a:solidFill>
              <a:latin typeface="Arial" panose="020B0604020202020204" pitchFamily="34" charset="0"/>
              <a:cs typeface="Arial" panose="020B0604020202020204" pitchFamily="34" charset="0"/>
            </a:rPr>
            <a:t>Site Setup</a:t>
          </a:r>
        </a:p>
      </dsp:txBody>
      <dsp:txXfrm>
        <a:off x="2210662" y="4328882"/>
        <a:ext cx="784458" cy="935815"/>
      </dsp:txXfrm>
    </dsp:sp>
    <dsp:sp modelId="{A49EAFC2-111F-8449-A44D-680103BA0812}">
      <dsp:nvSpPr>
        <dsp:cNvPr id="0" name=""/>
        <dsp:cNvSpPr/>
      </dsp:nvSpPr>
      <dsp:spPr>
        <a:xfrm>
          <a:off x="3050237" y="4304476"/>
          <a:ext cx="892018" cy="98462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tx1"/>
              </a:solidFill>
              <a:latin typeface="Arial" panose="020B0604020202020204" pitchFamily="34" charset="0"/>
              <a:cs typeface="Arial" panose="020B0604020202020204" pitchFamily="34" charset="0"/>
            </a:rPr>
            <a:t>Students</a:t>
          </a:r>
        </a:p>
      </dsp:txBody>
      <dsp:txXfrm>
        <a:off x="3076363" y="4330602"/>
        <a:ext cx="839766" cy="932375"/>
      </dsp:txXfrm>
    </dsp:sp>
    <dsp:sp modelId="{8A8C4086-5E65-4859-ABCF-84008CCA5A11}">
      <dsp:nvSpPr>
        <dsp:cNvPr id="0" name=""/>
        <dsp:cNvSpPr/>
      </dsp:nvSpPr>
      <dsp:spPr>
        <a:xfrm>
          <a:off x="3982944" y="4304476"/>
          <a:ext cx="892018" cy="98462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tx1"/>
              </a:solidFill>
              <a:latin typeface="Arial" panose="020B0604020202020204" pitchFamily="34" charset="0"/>
              <a:cs typeface="Arial" panose="020B0604020202020204" pitchFamily="34" charset="0"/>
            </a:rPr>
            <a:t>Enrollment Transfer</a:t>
          </a:r>
        </a:p>
      </dsp:txBody>
      <dsp:txXfrm>
        <a:off x="4009070" y="4330602"/>
        <a:ext cx="839766" cy="932375"/>
      </dsp:txXfrm>
    </dsp:sp>
    <dsp:sp modelId="{5D2CA383-DD56-48A7-91ED-B833AD2E0559}">
      <dsp:nvSpPr>
        <dsp:cNvPr id="0" name=""/>
        <dsp:cNvSpPr/>
      </dsp:nvSpPr>
      <dsp:spPr>
        <a:xfrm>
          <a:off x="4915651" y="4304476"/>
          <a:ext cx="892018" cy="98462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tx1"/>
              </a:solidFill>
              <a:latin typeface="Arial" panose="020B0604020202020204" pitchFamily="34" charset="0"/>
              <a:cs typeface="Arial" panose="020B0604020202020204" pitchFamily="34" charset="0"/>
            </a:rPr>
            <a:t>Classes</a:t>
          </a:r>
        </a:p>
      </dsp:txBody>
      <dsp:txXfrm>
        <a:off x="4941777" y="4330602"/>
        <a:ext cx="839766" cy="932375"/>
      </dsp:txXfrm>
    </dsp:sp>
    <dsp:sp modelId="{1F312989-7676-4E0B-BEC6-1C7DCC94701E}">
      <dsp:nvSpPr>
        <dsp:cNvPr id="0" name=""/>
        <dsp:cNvSpPr/>
      </dsp:nvSpPr>
      <dsp:spPr>
        <a:xfrm>
          <a:off x="5848358" y="4304476"/>
          <a:ext cx="892018" cy="98462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tx1"/>
              </a:solidFill>
              <a:latin typeface="Arial" panose="020B0604020202020204" pitchFamily="34" charset="0"/>
              <a:cs typeface="Arial" panose="020B0604020202020204" pitchFamily="34" charset="0"/>
            </a:rPr>
            <a:t>Test Sessions</a:t>
          </a:r>
        </a:p>
      </dsp:txBody>
      <dsp:txXfrm>
        <a:off x="5874484" y="4330602"/>
        <a:ext cx="839766" cy="932375"/>
      </dsp:txXfrm>
    </dsp:sp>
    <dsp:sp modelId="{25D972A7-BA25-493E-989B-122746AA2336}">
      <dsp:nvSpPr>
        <dsp:cNvPr id="0" name=""/>
        <dsp:cNvSpPr/>
      </dsp:nvSpPr>
      <dsp:spPr>
        <a:xfrm>
          <a:off x="6781065" y="4304476"/>
          <a:ext cx="892018" cy="98462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tx1"/>
              </a:solidFill>
              <a:latin typeface="Arial" panose="020B0604020202020204" pitchFamily="34" charset="0"/>
              <a:cs typeface="Arial" panose="020B0604020202020204" pitchFamily="34" charset="0"/>
            </a:rPr>
            <a:t>Scoring</a:t>
          </a:r>
        </a:p>
      </dsp:txBody>
      <dsp:txXfrm>
        <a:off x="6807191" y="4330602"/>
        <a:ext cx="839766" cy="932375"/>
      </dsp:txXfrm>
    </dsp:sp>
    <dsp:sp modelId="{EA07EEF5-97E4-C74A-8FF2-37B9AE71C5B5}">
      <dsp:nvSpPr>
        <dsp:cNvPr id="0" name=""/>
        <dsp:cNvSpPr/>
      </dsp:nvSpPr>
      <dsp:spPr>
        <a:xfrm>
          <a:off x="7856804" y="1467278"/>
          <a:ext cx="3971929" cy="130564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latin typeface="Arial" panose="020B0604020202020204" pitchFamily="34" charset="0"/>
              <a:cs typeface="Arial" panose="020B0604020202020204" pitchFamily="34" charset="0"/>
            </a:rPr>
            <a:t>Student Testing Platform</a:t>
          </a:r>
        </a:p>
      </dsp:txBody>
      <dsp:txXfrm>
        <a:off x="7895045" y="1505519"/>
        <a:ext cx="3895447" cy="1229164"/>
      </dsp:txXfrm>
    </dsp:sp>
    <dsp:sp modelId="{3F995454-488B-1845-BFD7-B655339D38F5}">
      <dsp:nvSpPr>
        <dsp:cNvPr id="0" name=""/>
        <dsp:cNvSpPr/>
      </dsp:nvSpPr>
      <dsp:spPr>
        <a:xfrm>
          <a:off x="7856923" y="2933722"/>
          <a:ext cx="1945156" cy="130564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Kiosks/Apps</a:t>
          </a:r>
        </a:p>
      </dsp:txBody>
      <dsp:txXfrm>
        <a:off x="7895164" y="2971963"/>
        <a:ext cx="1868674" cy="1229164"/>
      </dsp:txXfrm>
    </dsp:sp>
    <dsp:sp modelId="{CAA9D7B6-7737-9C43-AFED-AD270516CE08}">
      <dsp:nvSpPr>
        <dsp:cNvPr id="0" name=""/>
        <dsp:cNvSpPr/>
      </dsp:nvSpPr>
      <dsp:spPr>
        <a:xfrm>
          <a:off x="9883457" y="2933722"/>
          <a:ext cx="1945156" cy="130564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Browser</a:t>
          </a:r>
        </a:p>
      </dsp:txBody>
      <dsp:txXfrm>
        <a:off x="9921698" y="2971963"/>
        <a:ext cx="1868674" cy="12291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4F185-F4F7-354F-8995-D1813004C4B6}">
      <dsp:nvSpPr>
        <dsp:cNvPr id="0" name=""/>
        <dsp:cNvSpPr/>
      </dsp:nvSpPr>
      <dsp:spPr>
        <a:xfrm>
          <a:off x="0" y="1848145"/>
          <a:ext cx="985427" cy="1162471"/>
        </a:xfrm>
        <a:prstGeom prst="roundRect">
          <a:avLst>
            <a:gd name="adj" fmla="val 10000"/>
          </a:avLst>
        </a:prstGeom>
        <a:blipFill>
          <a:blip xmlns:r="http://schemas.openxmlformats.org/officeDocument/2006/relationships" r:embed="rId1"/>
          <a:srcRect/>
          <a:stretch>
            <a:fillRect/>
          </a:stretch>
        </a:blipFill>
        <a:ln>
          <a:noFill/>
        </a:ln>
        <a:effectLst/>
      </dsp:spPr>
      <dsp:style>
        <a:lnRef idx="0">
          <a:scrgbClr r="0" g="0" b="0"/>
        </a:lnRef>
        <a:fillRef idx="1">
          <a:scrgbClr r="0" g="0" b="0"/>
        </a:fillRef>
        <a:effectRef idx="2">
          <a:scrgbClr r="0" g="0" b="0"/>
        </a:effectRef>
        <a:fontRef idx="minor"/>
      </dsp:style>
    </dsp:sp>
    <dsp:sp modelId="{817F258F-CB3D-324F-88D4-2461488304AB}">
      <dsp:nvSpPr>
        <dsp:cNvPr id="0" name=""/>
        <dsp:cNvSpPr/>
      </dsp:nvSpPr>
      <dsp:spPr>
        <a:xfrm>
          <a:off x="39478" y="2757280"/>
          <a:ext cx="1371048" cy="1371048"/>
        </a:xfrm>
        <a:prstGeom prst="roundRect">
          <a:avLst>
            <a:gd name="adj" fmla="val 1000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Home</a:t>
          </a:r>
        </a:p>
      </dsp:txBody>
      <dsp:txXfrm>
        <a:off x="79635" y="2797437"/>
        <a:ext cx="1290734" cy="1290734"/>
      </dsp:txXfrm>
    </dsp:sp>
    <dsp:sp modelId="{5D07174D-9D78-7C40-A8B2-EE1E582E50C2}">
      <dsp:nvSpPr>
        <dsp:cNvPr id="0" name=""/>
        <dsp:cNvSpPr/>
      </dsp:nvSpPr>
      <dsp:spPr>
        <a:xfrm rot="25226">
          <a:off x="1515540" y="3152212"/>
          <a:ext cx="348708" cy="329443"/>
        </a:xfrm>
        <a:prstGeom prst="rightArrow">
          <a:avLst>
            <a:gd name="adj1" fmla="val 60000"/>
            <a:gd name="adj2" fmla="val 50000"/>
          </a:avLst>
        </a:prstGeom>
        <a:gradFill rotWithShape="0">
          <a:gsLst>
            <a:gs pos="0">
              <a:schemeClr val="accent1">
                <a:shade val="90000"/>
                <a:hueOff val="0"/>
                <a:satOff val="0"/>
                <a:lumOff val="0"/>
                <a:alphaOff val="0"/>
                <a:satMod val="103000"/>
                <a:lumMod val="102000"/>
                <a:tint val="94000"/>
              </a:schemeClr>
            </a:gs>
            <a:gs pos="50000">
              <a:schemeClr val="accent1">
                <a:shade val="90000"/>
                <a:hueOff val="0"/>
                <a:satOff val="0"/>
                <a:lumOff val="0"/>
                <a:alphaOff val="0"/>
                <a:satMod val="110000"/>
                <a:lumMod val="100000"/>
                <a:shade val="100000"/>
              </a:schemeClr>
            </a:gs>
            <a:gs pos="100000">
              <a:schemeClr val="accent1">
                <a:shade val="9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Arial" panose="020B0604020202020204" pitchFamily="34" charset="0"/>
            <a:cs typeface="Arial" panose="020B0604020202020204" pitchFamily="34" charset="0"/>
          </a:endParaRPr>
        </a:p>
      </dsp:txBody>
      <dsp:txXfrm>
        <a:off x="1515541" y="3217738"/>
        <a:ext cx="249875" cy="197665"/>
      </dsp:txXfrm>
    </dsp:sp>
    <dsp:sp modelId="{4540B7ED-B23A-FB41-B0C3-8A2E4D890C92}">
      <dsp:nvSpPr>
        <dsp:cNvPr id="0" name=""/>
        <dsp:cNvSpPr/>
      </dsp:nvSpPr>
      <dsp:spPr>
        <a:xfrm>
          <a:off x="1981709" y="1949808"/>
          <a:ext cx="1061479" cy="988786"/>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62DA462F-0FC9-6144-85B4-647E281F0DB7}">
      <dsp:nvSpPr>
        <dsp:cNvPr id="0" name=""/>
        <dsp:cNvSpPr/>
      </dsp:nvSpPr>
      <dsp:spPr>
        <a:xfrm>
          <a:off x="1946549" y="2760201"/>
          <a:ext cx="1588689" cy="1371048"/>
        </a:xfrm>
        <a:prstGeom prst="roundRect">
          <a:avLst>
            <a:gd name="adj" fmla="val 10000"/>
          </a:avLst>
        </a:prstGeom>
        <a:gradFill rotWithShape="0">
          <a:gsLst>
            <a:gs pos="0">
              <a:schemeClr val="accent1">
                <a:shade val="80000"/>
                <a:hueOff val="156989"/>
                <a:satOff val="-16132"/>
                <a:lumOff val="8179"/>
                <a:alphaOff val="0"/>
                <a:satMod val="103000"/>
                <a:lumMod val="102000"/>
                <a:tint val="94000"/>
              </a:schemeClr>
            </a:gs>
            <a:gs pos="50000">
              <a:schemeClr val="accent1">
                <a:shade val="80000"/>
                <a:hueOff val="156989"/>
                <a:satOff val="-16132"/>
                <a:lumOff val="8179"/>
                <a:alphaOff val="0"/>
                <a:satMod val="110000"/>
                <a:lumMod val="100000"/>
                <a:shade val="100000"/>
              </a:schemeClr>
            </a:gs>
            <a:gs pos="100000">
              <a:schemeClr val="accent1">
                <a:shade val="80000"/>
                <a:hueOff val="156989"/>
                <a:satOff val="-16132"/>
                <a:lumOff val="817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ea typeface="+mn-ea"/>
              <a:cs typeface="Arial" panose="020B0604020202020204" pitchFamily="34" charset="0"/>
            </a:rPr>
            <a:t>Site Readiness</a:t>
          </a:r>
        </a:p>
      </dsp:txBody>
      <dsp:txXfrm>
        <a:off x="1986706" y="2800358"/>
        <a:ext cx="1508375" cy="1290734"/>
      </dsp:txXfrm>
    </dsp:sp>
    <dsp:sp modelId="{7C23C1AB-F2B5-564C-A331-8D4BFE07132D}">
      <dsp:nvSpPr>
        <dsp:cNvPr id="0" name=""/>
        <dsp:cNvSpPr/>
      </dsp:nvSpPr>
      <dsp:spPr>
        <a:xfrm rot="21516344">
          <a:off x="3616100" y="3148081"/>
          <a:ext cx="376182" cy="329443"/>
        </a:xfrm>
        <a:prstGeom prst="rightArrow">
          <a:avLst>
            <a:gd name="adj1" fmla="val 60000"/>
            <a:gd name="adj2" fmla="val 50000"/>
          </a:avLst>
        </a:prstGeom>
        <a:gradFill rotWithShape="0">
          <a:gsLst>
            <a:gs pos="0">
              <a:schemeClr val="accent1">
                <a:shade val="90000"/>
                <a:hueOff val="198033"/>
                <a:satOff val="-20165"/>
                <a:lumOff val="9884"/>
                <a:alphaOff val="0"/>
                <a:satMod val="103000"/>
                <a:lumMod val="102000"/>
                <a:tint val="94000"/>
              </a:schemeClr>
            </a:gs>
            <a:gs pos="50000">
              <a:schemeClr val="accent1">
                <a:shade val="90000"/>
                <a:hueOff val="198033"/>
                <a:satOff val="-20165"/>
                <a:lumOff val="9884"/>
                <a:alphaOff val="0"/>
                <a:satMod val="110000"/>
                <a:lumMod val="100000"/>
                <a:shade val="100000"/>
              </a:schemeClr>
            </a:gs>
            <a:gs pos="100000">
              <a:schemeClr val="accent1">
                <a:shade val="90000"/>
                <a:hueOff val="198033"/>
                <a:satOff val="-20165"/>
                <a:lumOff val="988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ysClr val="window" lastClr="FFFFFF"/>
            </a:solidFill>
            <a:latin typeface="Arial" panose="020B0604020202020204" pitchFamily="34" charset="0"/>
            <a:ea typeface="+mn-ea"/>
            <a:cs typeface="Arial" panose="020B0604020202020204" pitchFamily="34" charset="0"/>
          </a:endParaRPr>
        </a:p>
      </dsp:txBody>
      <dsp:txXfrm>
        <a:off x="3616115" y="3215172"/>
        <a:ext cx="277349" cy="197665"/>
      </dsp:txXfrm>
    </dsp:sp>
    <dsp:sp modelId="{B1AF1EF2-C046-684F-8212-DBFA6F36A213}">
      <dsp:nvSpPr>
        <dsp:cNvPr id="0" name=""/>
        <dsp:cNvSpPr/>
      </dsp:nvSpPr>
      <dsp:spPr>
        <a:xfrm>
          <a:off x="4253013" y="1998782"/>
          <a:ext cx="830924" cy="862046"/>
        </a:xfrm>
        <a:prstGeom prst="roundRect">
          <a:avLst>
            <a:gd name="adj" fmla="val 10000"/>
          </a:avLst>
        </a:prstGeom>
        <a:blipFill>
          <a:blip xmlns:r="http://schemas.openxmlformats.org/officeDocument/2006/relationships" r:embed="rId3" cstate="email">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55763D2A-FEF4-7E44-B9E9-51DEEAB95E9A}">
      <dsp:nvSpPr>
        <dsp:cNvPr id="0" name=""/>
        <dsp:cNvSpPr/>
      </dsp:nvSpPr>
      <dsp:spPr>
        <a:xfrm>
          <a:off x="4052807" y="2734411"/>
          <a:ext cx="1692203" cy="1411741"/>
        </a:xfrm>
        <a:prstGeom prst="roundRect">
          <a:avLst>
            <a:gd name="adj" fmla="val 10000"/>
          </a:avLst>
        </a:prstGeom>
        <a:gradFill rotWithShape="0">
          <a:gsLst>
            <a:gs pos="0">
              <a:schemeClr val="accent1">
                <a:shade val="80000"/>
                <a:hueOff val="313978"/>
                <a:satOff val="-32264"/>
                <a:lumOff val="16358"/>
                <a:alphaOff val="0"/>
                <a:satMod val="103000"/>
                <a:lumMod val="102000"/>
                <a:tint val="94000"/>
              </a:schemeClr>
            </a:gs>
            <a:gs pos="50000">
              <a:schemeClr val="accent1">
                <a:shade val="80000"/>
                <a:hueOff val="313978"/>
                <a:satOff val="-32264"/>
                <a:lumOff val="16358"/>
                <a:alphaOff val="0"/>
                <a:satMod val="110000"/>
                <a:lumMod val="100000"/>
                <a:shade val="100000"/>
              </a:schemeClr>
            </a:gs>
            <a:gs pos="100000">
              <a:schemeClr val="accent1">
                <a:shade val="80000"/>
                <a:hueOff val="313978"/>
                <a:satOff val="-32264"/>
                <a:lumOff val="1635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ea typeface="+mn-ea"/>
              <a:cs typeface="Arial" panose="020B0604020202020204" pitchFamily="34" charset="0"/>
            </a:rPr>
            <a:t>Students</a:t>
          </a:r>
        </a:p>
      </dsp:txBody>
      <dsp:txXfrm>
        <a:off x="4094155" y="2775759"/>
        <a:ext cx="1609507" cy="1329045"/>
      </dsp:txXfrm>
    </dsp:sp>
    <dsp:sp modelId="{A3CF685B-E86D-4249-BAAA-1388E63F3C8D}">
      <dsp:nvSpPr>
        <dsp:cNvPr id="0" name=""/>
        <dsp:cNvSpPr/>
      </dsp:nvSpPr>
      <dsp:spPr>
        <a:xfrm rot="21582687">
          <a:off x="5833802" y="3160918"/>
          <a:ext cx="411972" cy="329443"/>
        </a:xfrm>
        <a:prstGeom prst="rightArrow">
          <a:avLst>
            <a:gd name="adj1" fmla="val 60000"/>
            <a:gd name="adj2" fmla="val 50000"/>
          </a:avLst>
        </a:prstGeom>
        <a:gradFill rotWithShape="0">
          <a:gsLst>
            <a:gs pos="0">
              <a:schemeClr val="accent1">
                <a:shade val="90000"/>
                <a:hueOff val="396066"/>
                <a:satOff val="-40330"/>
                <a:lumOff val="19768"/>
                <a:alphaOff val="0"/>
                <a:satMod val="103000"/>
                <a:lumMod val="102000"/>
                <a:tint val="94000"/>
              </a:schemeClr>
            </a:gs>
            <a:gs pos="50000">
              <a:schemeClr val="accent1">
                <a:shade val="90000"/>
                <a:hueOff val="396066"/>
                <a:satOff val="-40330"/>
                <a:lumOff val="19768"/>
                <a:alphaOff val="0"/>
                <a:satMod val="110000"/>
                <a:lumMod val="100000"/>
                <a:shade val="100000"/>
              </a:schemeClr>
            </a:gs>
            <a:gs pos="100000">
              <a:schemeClr val="accent1">
                <a:shade val="90000"/>
                <a:hueOff val="396066"/>
                <a:satOff val="-40330"/>
                <a:lumOff val="1976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ysClr val="window" lastClr="FFFFFF"/>
            </a:solidFill>
            <a:latin typeface="Arial" panose="020B0604020202020204" pitchFamily="34" charset="0"/>
            <a:ea typeface="+mn-ea"/>
            <a:cs typeface="Arial" panose="020B0604020202020204" pitchFamily="34" charset="0"/>
          </a:endParaRPr>
        </a:p>
      </dsp:txBody>
      <dsp:txXfrm>
        <a:off x="5833803" y="3227056"/>
        <a:ext cx="313139" cy="197665"/>
      </dsp:txXfrm>
    </dsp:sp>
    <dsp:sp modelId="{2100D4B6-7A61-7247-8432-83EA6F392176}">
      <dsp:nvSpPr>
        <dsp:cNvPr id="0" name=""/>
        <dsp:cNvSpPr/>
      </dsp:nvSpPr>
      <dsp:spPr>
        <a:xfrm>
          <a:off x="6260947" y="1861022"/>
          <a:ext cx="1172383" cy="1180116"/>
        </a:xfrm>
        <a:prstGeom prst="roundRect">
          <a:avLst>
            <a:gd name="adj" fmla="val 10000"/>
          </a:avLst>
        </a:prstGeom>
        <a:blipFill>
          <a:blip xmlns:r="http://schemas.openxmlformats.org/officeDocument/2006/relationships" r:embed="rId4" cstate="email">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8393E3FB-01A7-C94E-8932-63BAC2969FAE}">
      <dsp:nvSpPr>
        <dsp:cNvPr id="0" name=""/>
        <dsp:cNvSpPr/>
      </dsp:nvSpPr>
      <dsp:spPr>
        <a:xfrm>
          <a:off x="6330213" y="2756907"/>
          <a:ext cx="1371048" cy="1371048"/>
        </a:xfrm>
        <a:prstGeom prst="roundRect">
          <a:avLst>
            <a:gd name="adj" fmla="val 10000"/>
          </a:avLst>
        </a:prstGeom>
        <a:gradFill rotWithShape="0">
          <a:gsLst>
            <a:gs pos="0">
              <a:schemeClr val="accent1">
                <a:shade val="80000"/>
                <a:hueOff val="470967"/>
                <a:satOff val="-48396"/>
                <a:lumOff val="24536"/>
                <a:alphaOff val="0"/>
                <a:satMod val="103000"/>
                <a:lumMod val="102000"/>
                <a:tint val="94000"/>
              </a:schemeClr>
            </a:gs>
            <a:gs pos="50000">
              <a:schemeClr val="accent1">
                <a:shade val="80000"/>
                <a:hueOff val="470967"/>
                <a:satOff val="-48396"/>
                <a:lumOff val="24536"/>
                <a:alphaOff val="0"/>
                <a:satMod val="110000"/>
                <a:lumMod val="100000"/>
                <a:shade val="100000"/>
              </a:schemeClr>
            </a:gs>
            <a:gs pos="100000">
              <a:schemeClr val="accent1">
                <a:shade val="80000"/>
                <a:hueOff val="470967"/>
                <a:satOff val="-48396"/>
                <a:lumOff val="2453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ea typeface="+mn-ea"/>
              <a:cs typeface="Arial" panose="020B0604020202020204" pitchFamily="34" charset="0"/>
            </a:rPr>
            <a:t>Classes</a:t>
          </a:r>
        </a:p>
      </dsp:txBody>
      <dsp:txXfrm>
        <a:off x="6370370" y="2797064"/>
        <a:ext cx="1290734" cy="1290734"/>
      </dsp:txXfrm>
    </dsp:sp>
    <dsp:sp modelId="{F4C1B16D-3676-994F-9AAF-1D300F13C4E6}">
      <dsp:nvSpPr>
        <dsp:cNvPr id="0" name=""/>
        <dsp:cNvSpPr/>
      </dsp:nvSpPr>
      <dsp:spPr>
        <a:xfrm rot="21589208">
          <a:off x="7761352" y="3156689"/>
          <a:ext cx="409569" cy="329443"/>
        </a:xfrm>
        <a:prstGeom prst="rightArrow">
          <a:avLst>
            <a:gd name="adj1" fmla="val 60000"/>
            <a:gd name="adj2" fmla="val 50000"/>
          </a:avLst>
        </a:prstGeom>
        <a:gradFill rotWithShape="0">
          <a:gsLst>
            <a:gs pos="0">
              <a:schemeClr val="accent1">
                <a:shade val="90000"/>
                <a:hueOff val="594099"/>
                <a:satOff val="-60495"/>
                <a:lumOff val="29653"/>
                <a:alphaOff val="0"/>
                <a:satMod val="103000"/>
                <a:lumMod val="102000"/>
                <a:tint val="94000"/>
              </a:schemeClr>
            </a:gs>
            <a:gs pos="50000">
              <a:schemeClr val="accent1">
                <a:shade val="90000"/>
                <a:hueOff val="594099"/>
                <a:satOff val="-60495"/>
                <a:lumOff val="29653"/>
                <a:alphaOff val="0"/>
                <a:satMod val="110000"/>
                <a:lumMod val="100000"/>
                <a:shade val="100000"/>
              </a:schemeClr>
            </a:gs>
            <a:gs pos="100000">
              <a:schemeClr val="accent1">
                <a:shade val="90000"/>
                <a:hueOff val="594099"/>
                <a:satOff val="-60495"/>
                <a:lumOff val="296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ysClr val="window" lastClr="FFFFFF"/>
            </a:solidFill>
            <a:latin typeface="Arial" panose="020B0604020202020204" pitchFamily="34" charset="0"/>
            <a:ea typeface="+mn-ea"/>
            <a:cs typeface="Arial" panose="020B0604020202020204" pitchFamily="34" charset="0"/>
          </a:endParaRPr>
        </a:p>
      </dsp:txBody>
      <dsp:txXfrm>
        <a:off x="7761352" y="3222733"/>
        <a:ext cx="310736" cy="197665"/>
      </dsp:txXfrm>
    </dsp:sp>
    <dsp:sp modelId="{2BEC79CB-AF61-DC47-910F-BF990737B9F8}">
      <dsp:nvSpPr>
        <dsp:cNvPr id="0" name=""/>
        <dsp:cNvSpPr/>
      </dsp:nvSpPr>
      <dsp:spPr>
        <a:xfrm>
          <a:off x="8212296" y="2001130"/>
          <a:ext cx="911994" cy="888467"/>
        </a:xfrm>
        <a:prstGeom prst="roundRect">
          <a:avLst>
            <a:gd name="adj" fmla="val 10000"/>
          </a:avLst>
        </a:prstGeom>
        <a:blipFill>
          <a:blip xmlns:r="http://schemas.openxmlformats.org/officeDocument/2006/relationships" r:embed="rId5" cstate="email">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3C59F388-B46D-4247-A900-5B57C1BABE1C}">
      <dsp:nvSpPr>
        <dsp:cNvPr id="0" name=""/>
        <dsp:cNvSpPr/>
      </dsp:nvSpPr>
      <dsp:spPr>
        <a:xfrm>
          <a:off x="8204242" y="2758429"/>
          <a:ext cx="1372241" cy="1371048"/>
        </a:xfrm>
        <a:prstGeom prst="roundRect">
          <a:avLst>
            <a:gd name="adj" fmla="val 10000"/>
          </a:avLst>
        </a:prstGeom>
        <a:gradFill rotWithShape="0">
          <a:gsLst>
            <a:gs pos="0">
              <a:schemeClr val="accent1">
                <a:shade val="80000"/>
                <a:hueOff val="627957"/>
                <a:satOff val="-64528"/>
                <a:lumOff val="32715"/>
                <a:alphaOff val="0"/>
                <a:satMod val="103000"/>
                <a:lumMod val="102000"/>
                <a:tint val="94000"/>
              </a:schemeClr>
            </a:gs>
            <a:gs pos="50000">
              <a:schemeClr val="accent1">
                <a:shade val="80000"/>
                <a:hueOff val="627957"/>
                <a:satOff val="-64528"/>
                <a:lumOff val="32715"/>
                <a:alphaOff val="0"/>
                <a:satMod val="110000"/>
                <a:lumMod val="100000"/>
                <a:shade val="100000"/>
              </a:schemeClr>
            </a:gs>
            <a:gs pos="100000">
              <a:schemeClr val="accent1">
                <a:shade val="80000"/>
                <a:hueOff val="627957"/>
                <a:satOff val="-64528"/>
                <a:lumOff val="3271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ea typeface="+mn-ea"/>
              <a:cs typeface="Arial" panose="020B0604020202020204" pitchFamily="34" charset="0"/>
            </a:rPr>
            <a:t>Test Sessions</a:t>
          </a:r>
        </a:p>
      </dsp:txBody>
      <dsp:txXfrm>
        <a:off x="8244399" y="2798586"/>
        <a:ext cx="1291927" cy="1290734"/>
      </dsp:txXfrm>
    </dsp:sp>
    <dsp:sp modelId="{E18AE9ED-D16A-224D-BD76-06110B37F0C0}">
      <dsp:nvSpPr>
        <dsp:cNvPr id="0" name=""/>
        <dsp:cNvSpPr/>
      </dsp:nvSpPr>
      <dsp:spPr>
        <a:xfrm rot="21552123">
          <a:off x="9639054" y="3157308"/>
          <a:ext cx="408826" cy="329443"/>
        </a:xfrm>
        <a:prstGeom prst="rightArrow">
          <a:avLst>
            <a:gd name="adj1" fmla="val 60000"/>
            <a:gd name="adj2" fmla="val 50000"/>
          </a:avLst>
        </a:prstGeom>
        <a:gradFill rotWithShape="0">
          <a:gsLst>
            <a:gs pos="0">
              <a:schemeClr val="accent1">
                <a:shade val="90000"/>
                <a:hueOff val="792133"/>
                <a:satOff val="-80660"/>
                <a:lumOff val="39537"/>
                <a:alphaOff val="0"/>
                <a:satMod val="103000"/>
                <a:lumMod val="102000"/>
                <a:tint val="94000"/>
              </a:schemeClr>
            </a:gs>
            <a:gs pos="50000">
              <a:schemeClr val="accent1">
                <a:shade val="90000"/>
                <a:hueOff val="792133"/>
                <a:satOff val="-80660"/>
                <a:lumOff val="39537"/>
                <a:alphaOff val="0"/>
                <a:satMod val="110000"/>
                <a:lumMod val="100000"/>
                <a:shade val="100000"/>
              </a:schemeClr>
            </a:gs>
            <a:gs pos="100000">
              <a:schemeClr val="accent1">
                <a:shade val="90000"/>
                <a:hueOff val="792133"/>
                <a:satOff val="-80660"/>
                <a:lumOff val="3953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Arial" panose="020B0604020202020204" pitchFamily="34" charset="0"/>
            <a:cs typeface="Arial" panose="020B0604020202020204" pitchFamily="34" charset="0"/>
          </a:endParaRPr>
        </a:p>
      </dsp:txBody>
      <dsp:txXfrm>
        <a:off x="9639059" y="3223885"/>
        <a:ext cx="309993" cy="197665"/>
      </dsp:txXfrm>
    </dsp:sp>
    <dsp:sp modelId="{3058740E-518E-8645-9768-A3E3266BCDFF}">
      <dsp:nvSpPr>
        <dsp:cNvPr id="0" name=""/>
        <dsp:cNvSpPr/>
      </dsp:nvSpPr>
      <dsp:spPr>
        <a:xfrm>
          <a:off x="10096273" y="1730403"/>
          <a:ext cx="1371048" cy="1371048"/>
        </a:xfrm>
        <a:prstGeom prst="roundRect">
          <a:avLst>
            <a:gd name="adj" fmla="val 1000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4F5C04E3-6022-804B-AAFB-D81A5D5E858A}">
      <dsp:nvSpPr>
        <dsp:cNvPr id="0" name=""/>
        <dsp:cNvSpPr/>
      </dsp:nvSpPr>
      <dsp:spPr>
        <a:xfrm>
          <a:off x="10075503" y="2735313"/>
          <a:ext cx="1741039" cy="1408149"/>
        </a:xfrm>
        <a:prstGeom prst="roundRect">
          <a:avLst>
            <a:gd name="adj" fmla="val 10000"/>
          </a:avLst>
        </a:prstGeom>
        <a:gradFill rotWithShape="0">
          <a:gsLst>
            <a:gs pos="0">
              <a:schemeClr val="accent1">
                <a:shade val="80000"/>
                <a:hueOff val="784946"/>
                <a:satOff val="-80660"/>
                <a:lumOff val="40894"/>
                <a:alphaOff val="0"/>
                <a:satMod val="103000"/>
                <a:lumMod val="102000"/>
                <a:tint val="94000"/>
              </a:schemeClr>
            </a:gs>
            <a:gs pos="50000">
              <a:schemeClr val="accent1">
                <a:shade val="80000"/>
                <a:hueOff val="784946"/>
                <a:satOff val="-80660"/>
                <a:lumOff val="40894"/>
                <a:alphaOff val="0"/>
                <a:satMod val="110000"/>
                <a:lumMod val="100000"/>
                <a:shade val="100000"/>
              </a:schemeClr>
            </a:gs>
            <a:gs pos="100000">
              <a:schemeClr val="accent1">
                <a:shade val="80000"/>
                <a:hueOff val="784946"/>
                <a:satOff val="-80660"/>
                <a:lumOff val="4089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Score and Report</a:t>
          </a:r>
        </a:p>
      </dsp:txBody>
      <dsp:txXfrm>
        <a:off x="10116746" y="2776556"/>
        <a:ext cx="1658553" cy="13256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4F185-F4F7-354F-8995-D1813004C4B6}">
      <dsp:nvSpPr>
        <dsp:cNvPr id="0" name=""/>
        <dsp:cNvSpPr/>
      </dsp:nvSpPr>
      <dsp:spPr>
        <a:xfrm>
          <a:off x="0" y="1848145"/>
          <a:ext cx="985427" cy="1162471"/>
        </a:xfrm>
        <a:prstGeom prst="roundRect">
          <a:avLst>
            <a:gd name="adj" fmla="val 10000"/>
          </a:avLst>
        </a:prstGeom>
        <a:blipFill>
          <a:blip xmlns:r="http://schemas.openxmlformats.org/officeDocument/2006/relationships" r:embed="rId1"/>
          <a:srcRect/>
          <a:stretch>
            <a:fillRect/>
          </a:stretch>
        </a:blipFill>
        <a:ln>
          <a:noFill/>
        </a:ln>
        <a:effectLst/>
      </dsp:spPr>
      <dsp:style>
        <a:lnRef idx="0">
          <a:scrgbClr r="0" g="0" b="0"/>
        </a:lnRef>
        <a:fillRef idx="1">
          <a:scrgbClr r="0" g="0" b="0"/>
        </a:fillRef>
        <a:effectRef idx="2">
          <a:scrgbClr r="0" g="0" b="0"/>
        </a:effectRef>
        <a:fontRef idx="minor"/>
      </dsp:style>
    </dsp:sp>
    <dsp:sp modelId="{817F258F-CB3D-324F-88D4-2461488304AB}">
      <dsp:nvSpPr>
        <dsp:cNvPr id="0" name=""/>
        <dsp:cNvSpPr/>
      </dsp:nvSpPr>
      <dsp:spPr>
        <a:xfrm>
          <a:off x="39478" y="2757280"/>
          <a:ext cx="1371048" cy="1371048"/>
        </a:xfrm>
        <a:prstGeom prst="roundRect">
          <a:avLst>
            <a:gd name="adj" fmla="val 1000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Home</a:t>
          </a:r>
        </a:p>
      </dsp:txBody>
      <dsp:txXfrm>
        <a:off x="79635" y="2797437"/>
        <a:ext cx="1290734" cy="1290734"/>
      </dsp:txXfrm>
    </dsp:sp>
    <dsp:sp modelId="{5D07174D-9D78-7C40-A8B2-EE1E582E50C2}">
      <dsp:nvSpPr>
        <dsp:cNvPr id="0" name=""/>
        <dsp:cNvSpPr/>
      </dsp:nvSpPr>
      <dsp:spPr>
        <a:xfrm rot="25226">
          <a:off x="1515540" y="3152212"/>
          <a:ext cx="348708" cy="329443"/>
        </a:xfrm>
        <a:prstGeom prst="rightArrow">
          <a:avLst>
            <a:gd name="adj1" fmla="val 60000"/>
            <a:gd name="adj2" fmla="val 50000"/>
          </a:avLst>
        </a:prstGeom>
        <a:gradFill rotWithShape="0">
          <a:gsLst>
            <a:gs pos="0">
              <a:schemeClr val="accent1">
                <a:shade val="90000"/>
                <a:hueOff val="0"/>
                <a:satOff val="0"/>
                <a:lumOff val="0"/>
                <a:alphaOff val="0"/>
                <a:satMod val="103000"/>
                <a:lumMod val="102000"/>
                <a:tint val="94000"/>
              </a:schemeClr>
            </a:gs>
            <a:gs pos="50000">
              <a:schemeClr val="accent1">
                <a:shade val="90000"/>
                <a:hueOff val="0"/>
                <a:satOff val="0"/>
                <a:lumOff val="0"/>
                <a:alphaOff val="0"/>
                <a:satMod val="110000"/>
                <a:lumMod val="100000"/>
                <a:shade val="100000"/>
              </a:schemeClr>
            </a:gs>
            <a:gs pos="100000">
              <a:schemeClr val="accent1">
                <a:shade val="9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Arial" panose="020B0604020202020204" pitchFamily="34" charset="0"/>
            <a:cs typeface="Arial" panose="020B0604020202020204" pitchFamily="34" charset="0"/>
          </a:endParaRPr>
        </a:p>
      </dsp:txBody>
      <dsp:txXfrm>
        <a:off x="1515541" y="3217738"/>
        <a:ext cx="249875" cy="197665"/>
      </dsp:txXfrm>
    </dsp:sp>
    <dsp:sp modelId="{4540B7ED-B23A-FB41-B0C3-8A2E4D890C92}">
      <dsp:nvSpPr>
        <dsp:cNvPr id="0" name=""/>
        <dsp:cNvSpPr/>
      </dsp:nvSpPr>
      <dsp:spPr>
        <a:xfrm>
          <a:off x="1981709" y="1949808"/>
          <a:ext cx="1061479" cy="988786"/>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62DA462F-0FC9-6144-85B4-647E281F0DB7}">
      <dsp:nvSpPr>
        <dsp:cNvPr id="0" name=""/>
        <dsp:cNvSpPr/>
      </dsp:nvSpPr>
      <dsp:spPr>
        <a:xfrm>
          <a:off x="1946549" y="2760201"/>
          <a:ext cx="1588689" cy="1371048"/>
        </a:xfrm>
        <a:prstGeom prst="roundRect">
          <a:avLst>
            <a:gd name="adj" fmla="val 10000"/>
          </a:avLst>
        </a:prstGeom>
        <a:gradFill rotWithShape="0">
          <a:gsLst>
            <a:gs pos="0">
              <a:schemeClr val="accent1">
                <a:shade val="80000"/>
                <a:hueOff val="156989"/>
                <a:satOff val="-16132"/>
                <a:lumOff val="8179"/>
                <a:alphaOff val="0"/>
                <a:satMod val="103000"/>
                <a:lumMod val="102000"/>
                <a:tint val="94000"/>
              </a:schemeClr>
            </a:gs>
            <a:gs pos="50000">
              <a:schemeClr val="accent1">
                <a:shade val="80000"/>
                <a:hueOff val="156989"/>
                <a:satOff val="-16132"/>
                <a:lumOff val="8179"/>
                <a:alphaOff val="0"/>
                <a:satMod val="110000"/>
                <a:lumMod val="100000"/>
                <a:shade val="100000"/>
              </a:schemeClr>
            </a:gs>
            <a:gs pos="100000">
              <a:schemeClr val="accent1">
                <a:shade val="80000"/>
                <a:hueOff val="156989"/>
                <a:satOff val="-16132"/>
                <a:lumOff val="817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ea typeface="+mn-ea"/>
              <a:cs typeface="Arial" panose="020B0604020202020204" pitchFamily="34" charset="0"/>
            </a:rPr>
            <a:t>Site Readiness</a:t>
          </a:r>
        </a:p>
      </dsp:txBody>
      <dsp:txXfrm>
        <a:off x="1986706" y="2800358"/>
        <a:ext cx="1508375" cy="1290734"/>
      </dsp:txXfrm>
    </dsp:sp>
    <dsp:sp modelId="{7C23C1AB-F2B5-564C-A331-8D4BFE07132D}">
      <dsp:nvSpPr>
        <dsp:cNvPr id="0" name=""/>
        <dsp:cNvSpPr/>
      </dsp:nvSpPr>
      <dsp:spPr>
        <a:xfrm rot="21516344">
          <a:off x="3616100" y="3148081"/>
          <a:ext cx="376182" cy="329443"/>
        </a:xfrm>
        <a:prstGeom prst="rightArrow">
          <a:avLst>
            <a:gd name="adj1" fmla="val 60000"/>
            <a:gd name="adj2" fmla="val 50000"/>
          </a:avLst>
        </a:prstGeom>
        <a:gradFill rotWithShape="0">
          <a:gsLst>
            <a:gs pos="0">
              <a:schemeClr val="accent1">
                <a:shade val="90000"/>
                <a:hueOff val="198033"/>
                <a:satOff val="-20165"/>
                <a:lumOff val="9884"/>
                <a:alphaOff val="0"/>
                <a:satMod val="103000"/>
                <a:lumMod val="102000"/>
                <a:tint val="94000"/>
              </a:schemeClr>
            </a:gs>
            <a:gs pos="50000">
              <a:schemeClr val="accent1">
                <a:shade val="90000"/>
                <a:hueOff val="198033"/>
                <a:satOff val="-20165"/>
                <a:lumOff val="9884"/>
                <a:alphaOff val="0"/>
                <a:satMod val="110000"/>
                <a:lumMod val="100000"/>
                <a:shade val="100000"/>
              </a:schemeClr>
            </a:gs>
            <a:gs pos="100000">
              <a:schemeClr val="accent1">
                <a:shade val="90000"/>
                <a:hueOff val="198033"/>
                <a:satOff val="-20165"/>
                <a:lumOff val="988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ysClr val="window" lastClr="FFFFFF"/>
            </a:solidFill>
            <a:latin typeface="Arial" panose="020B0604020202020204" pitchFamily="34" charset="0"/>
            <a:ea typeface="+mn-ea"/>
            <a:cs typeface="Arial" panose="020B0604020202020204" pitchFamily="34" charset="0"/>
          </a:endParaRPr>
        </a:p>
      </dsp:txBody>
      <dsp:txXfrm>
        <a:off x="3616115" y="3215172"/>
        <a:ext cx="277349" cy="197665"/>
      </dsp:txXfrm>
    </dsp:sp>
    <dsp:sp modelId="{B1AF1EF2-C046-684F-8212-DBFA6F36A213}">
      <dsp:nvSpPr>
        <dsp:cNvPr id="0" name=""/>
        <dsp:cNvSpPr/>
      </dsp:nvSpPr>
      <dsp:spPr>
        <a:xfrm>
          <a:off x="4253013" y="1998782"/>
          <a:ext cx="830924" cy="862046"/>
        </a:xfrm>
        <a:prstGeom prst="roundRect">
          <a:avLst>
            <a:gd name="adj" fmla="val 10000"/>
          </a:avLst>
        </a:prstGeom>
        <a:blipFill>
          <a:blip xmlns:r="http://schemas.openxmlformats.org/officeDocument/2006/relationships" r:embed="rId3" cstate="email">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55763D2A-FEF4-7E44-B9E9-51DEEAB95E9A}">
      <dsp:nvSpPr>
        <dsp:cNvPr id="0" name=""/>
        <dsp:cNvSpPr/>
      </dsp:nvSpPr>
      <dsp:spPr>
        <a:xfrm>
          <a:off x="4052807" y="2734411"/>
          <a:ext cx="1692203" cy="1411741"/>
        </a:xfrm>
        <a:prstGeom prst="roundRect">
          <a:avLst>
            <a:gd name="adj" fmla="val 10000"/>
          </a:avLst>
        </a:prstGeom>
        <a:gradFill rotWithShape="0">
          <a:gsLst>
            <a:gs pos="0">
              <a:schemeClr val="accent1">
                <a:shade val="80000"/>
                <a:hueOff val="313978"/>
                <a:satOff val="-32264"/>
                <a:lumOff val="16358"/>
                <a:alphaOff val="0"/>
                <a:satMod val="103000"/>
                <a:lumMod val="102000"/>
                <a:tint val="94000"/>
              </a:schemeClr>
            </a:gs>
            <a:gs pos="50000">
              <a:schemeClr val="accent1">
                <a:shade val="80000"/>
                <a:hueOff val="313978"/>
                <a:satOff val="-32264"/>
                <a:lumOff val="16358"/>
                <a:alphaOff val="0"/>
                <a:satMod val="110000"/>
                <a:lumMod val="100000"/>
                <a:shade val="100000"/>
              </a:schemeClr>
            </a:gs>
            <a:gs pos="100000">
              <a:schemeClr val="accent1">
                <a:shade val="80000"/>
                <a:hueOff val="313978"/>
                <a:satOff val="-32264"/>
                <a:lumOff val="1635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ea typeface="+mn-ea"/>
              <a:cs typeface="Arial" panose="020B0604020202020204" pitchFamily="34" charset="0"/>
            </a:rPr>
            <a:t>Students</a:t>
          </a:r>
        </a:p>
      </dsp:txBody>
      <dsp:txXfrm>
        <a:off x="4094155" y="2775759"/>
        <a:ext cx="1609507" cy="1329045"/>
      </dsp:txXfrm>
    </dsp:sp>
    <dsp:sp modelId="{A3CF685B-E86D-4249-BAAA-1388E63F3C8D}">
      <dsp:nvSpPr>
        <dsp:cNvPr id="0" name=""/>
        <dsp:cNvSpPr/>
      </dsp:nvSpPr>
      <dsp:spPr>
        <a:xfrm rot="21582687">
          <a:off x="5833802" y="3160918"/>
          <a:ext cx="411972" cy="329443"/>
        </a:xfrm>
        <a:prstGeom prst="rightArrow">
          <a:avLst>
            <a:gd name="adj1" fmla="val 60000"/>
            <a:gd name="adj2" fmla="val 50000"/>
          </a:avLst>
        </a:prstGeom>
        <a:gradFill rotWithShape="0">
          <a:gsLst>
            <a:gs pos="0">
              <a:schemeClr val="accent1">
                <a:shade val="90000"/>
                <a:hueOff val="396066"/>
                <a:satOff val="-40330"/>
                <a:lumOff val="19768"/>
                <a:alphaOff val="0"/>
                <a:satMod val="103000"/>
                <a:lumMod val="102000"/>
                <a:tint val="94000"/>
              </a:schemeClr>
            </a:gs>
            <a:gs pos="50000">
              <a:schemeClr val="accent1">
                <a:shade val="90000"/>
                <a:hueOff val="396066"/>
                <a:satOff val="-40330"/>
                <a:lumOff val="19768"/>
                <a:alphaOff val="0"/>
                <a:satMod val="110000"/>
                <a:lumMod val="100000"/>
                <a:shade val="100000"/>
              </a:schemeClr>
            </a:gs>
            <a:gs pos="100000">
              <a:schemeClr val="accent1">
                <a:shade val="90000"/>
                <a:hueOff val="396066"/>
                <a:satOff val="-40330"/>
                <a:lumOff val="1976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ysClr val="window" lastClr="FFFFFF"/>
            </a:solidFill>
            <a:latin typeface="Arial" panose="020B0604020202020204" pitchFamily="34" charset="0"/>
            <a:ea typeface="+mn-ea"/>
            <a:cs typeface="Arial" panose="020B0604020202020204" pitchFamily="34" charset="0"/>
          </a:endParaRPr>
        </a:p>
      </dsp:txBody>
      <dsp:txXfrm>
        <a:off x="5833803" y="3227056"/>
        <a:ext cx="313139" cy="197665"/>
      </dsp:txXfrm>
    </dsp:sp>
    <dsp:sp modelId="{2100D4B6-7A61-7247-8432-83EA6F392176}">
      <dsp:nvSpPr>
        <dsp:cNvPr id="0" name=""/>
        <dsp:cNvSpPr/>
      </dsp:nvSpPr>
      <dsp:spPr>
        <a:xfrm>
          <a:off x="6260947" y="1861022"/>
          <a:ext cx="1172383" cy="1180116"/>
        </a:xfrm>
        <a:prstGeom prst="roundRect">
          <a:avLst>
            <a:gd name="adj" fmla="val 10000"/>
          </a:avLst>
        </a:prstGeom>
        <a:blipFill>
          <a:blip xmlns:r="http://schemas.openxmlformats.org/officeDocument/2006/relationships" r:embed="rId4" cstate="email">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8393E3FB-01A7-C94E-8932-63BAC2969FAE}">
      <dsp:nvSpPr>
        <dsp:cNvPr id="0" name=""/>
        <dsp:cNvSpPr/>
      </dsp:nvSpPr>
      <dsp:spPr>
        <a:xfrm>
          <a:off x="6330213" y="2756907"/>
          <a:ext cx="1371048" cy="1371048"/>
        </a:xfrm>
        <a:prstGeom prst="roundRect">
          <a:avLst>
            <a:gd name="adj" fmla="val 10000"/>
          </a:avLst>
        </a:prstGeom>
        <a:gradFill rotWithShape="0">
          <a:gsLst>
            <a:gs pos="0">
              <a:schemeClr val="accent1">
                <a:shade val="80000"/>
                <a:hueOff val="470967"/>
                <a:satOff val="-48396"/>
                <a:lumOff val="24536"/>
                <a:alphaOff val="0"/>
                <a:satMod val="103000"/>
                <a:lumMod val="102000"/>
                <a:tint val="94000"/>
              </a:schemeClr>
            </a:gs>
            <a:gs pos="50000">
              <a:schemeClr val="accent1">
                <a:shade val="80000"/>
                <a:hueOff val="470967"/>
                <a:satOff val="-48396"/>
                <a:lumOff val="24536"/>
                <a:alphaOff val="0"/>
                <a:satMod val="110000"/>
                <a:lumMod val="100000"/>
                <a:shade val="100000"/>
              </a:schemeClr>
            </a:gs>
            <a:gs pos="100000">
              <a:schemeClr val="accent1">
                <a:shade val="80000"/>
                <a:hueOff val="470967"/>
                <a:satOff val="-48396"/>
                <a:lumOff val="2453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ea typeface="+mn-ea"/>
              <a:cs typeface="Arial" panose="020B0604020202020204" pitchFamily="34" charset="0"/>
            </a:rPr>
            <a:t>Classes</a:t>
          </a:r>
        </a:p>
      </dsp:txBody>
      <dsp:txXfrm>
        <a:off x="6370370" y="2797064"/>
        <a:ext cx="1290734" cy="1290734"/>
      </dsp:txXfrm>
    </dsp:sp>
    <dsp:sp modelId="{F4C1B16D-3676-994F-9AAF-1D300F13C4E6}">
      <dsp:nvSpPr>
        <dsp:cNvPr id="0" name=""/>
        <dsp:cNvSpPr/>
      </dsp:nvSpPr>
      <dsp:spPr>
        <a:xfrm rot="21589208">
          <a:off x="7761352" y="3156689"/>
          <a:ext cx="409569" cy="329443"/>
        </a:xfrm>
        <a:prstGeom prst="rightArrow">
          <a:avLst>
            <a:gd name="adj1" fmla="val 60000"/>
            <a:gd name="adj2" fmla="val 50000"/>
          </a:avLst>
        </a:prstGeom>
        <a:gradFill rotWithShape="0">
          <a:gsLst>
            <a:gs pos="0">
              <a:schemeClr val="accent1">
                <a:shade val="90000"/>
                <a:hueOff val="594099"/>
                <a:satOff val="-60495"/>
                <a:lumOff val="29653"/>
                <a:alphaOff val="0"/>
                <a:satMod val="103000"/>
                <a:lumMod val="102000"/>
                <a:tint val="94000"/>
              </a:schemeClr>
            </a:gs>
            <a:gs pos="50000">
              <a:schemeClr val="accent1">
                <a:shade val="90000"/>
                <a:hueOff val="594099"/>
                <a:satOff val="-60495"/>
                <a:lumOff val="29653"/>
                <a:alphaOff val="0"/>
                <a:satMod val="110000"/>
                <a:lumMod val="100000"/>
                <a:shade val="100000"/>
              </a:schemeClr>
            </a:gs>
            <a:gs pos="100000">
              <a:schemeClr val="accent1">
                <a:shade val="90000"/>
                <a:hueOff val="594099"/>
                <a:satOff val="-60495"/>
                <a:lumOff val="296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ysClr val="window" lastClr="FFFFFF"/>
            </a:solidFill>
            <a:latin typeface="Arial" panose="020B0604020202020204" pitchFamily="34" charset="0"/>
            <a:ea typeface="+mn-ea"/>
            <a:cs typeface="Arial" panose="020B0604020202020204" pitchFamily="34" charset="0"/>
          </a:endParaRPr>
        </a:p>
      </dsp:txBody>
      <dsp:txXfrm>
        <a:off x="7761352" y="3222733"/>
        <a:ext cx="310736" cy="197665"/>
      </dsp:txXfrm>
    </dsp:sp>
    <dsp:sp modelId="{2BEC79CB-AF61-DC47-910F-BF990737B9F8}">
      <dsp:nvSpPr>
        <dsp:cNvPr id="0" name=""/>
        <dsp:cNvSpPr/>
      </dsp:nvSpPr>
      <dsp:spPr>
        <a:xfrm>
          <a:off x="8212296" y="2001130"/>
          <a:ext cx="911994" cy="888467"/>
        </a:xfrm>
        <a:prstGeom prst="roundRect">
          <a:avLst>
            <a:gd name="adj" fmla="val 10000"/>
          </a:avLst>
        </a:prstGeom>
        <a:blipFill>
          <a:blip xmlns:r="http://schemas.openxmlformats.org/officeDocument/2006/relationships" r:embed="rId5" cstate="email">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3C59F388-B46D-4247-A900-5B57C1BABE1C}">
      <dsp:nvSpPr>
        <dsp:cNvPr id="0" name=""/>
        <dsp:cNvSpPr/>
      </dsp:nvSpPr>
      <dsp:spPr>
        <a:xfrm>
          <a:off x="8204242" y="2758429"/>
          <a:ext cx="1372241" cy="1371048"/>
        </a:xfrm>
        <a:prstGeom prst="roundRect">
          <a:avLst>
            <a:gd name="adj" fmla="val 10000"/>
          </a:avLst>
        </a:prstGeom>
        <a:gradFill rotWithShape="0">
          <a:gsLst>
            <a:gs pos="0">
              <a:schemeClr val="accent1">
                <a:shade val="80000"/>
                <a:hueOff val="627957"/>
                <a:satOff val="-64528"/>
                <a:lumOff val="32715"/>
                <a:alphaOff val="0"/>
                <a:satMod val="103000"/>
                <a:lumMod val="102000"/>
                <a:tint val="94000"/>
              </a:schemeClr>
            </a:gs>
            <a:gs pos="50000">
              <a:schemeClr val="accent1">
                <a:shade val="80000"/>
                <a:hueOff val="627957"/>
                <a:satOff val="-64528"/>
                <a:lumOff val="32715"/>
                <a:alphaOff val="0"/>
                <a:satMod val="110000"/>
                <a:lumMod val="100000"/>
                <a:shade val="100000"/>
              </a:schemeClr>
            </a:gs>
            <a:gs pos="100000">
              <a:schemeClr val="accent1">
                <a:shade val="80000"/>
                <a:hueOff val="627957"/>
                <a:satOff val="-64528"/>
                <a:lumOff val="3271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ea typeface="+mn-ea"/>
              <a:cs typeface="Arial" panose="020B0604020202020204" pitchFamily="34" charset="0"/>
            </a:rPr>
            <a:t>Test Sessions</a:t>
          </a:r>
        </a:p>
      </dsp:txBody>
      <dsp:txXfrm>
        <a:off x="8244399" y="2798586"/>
        <a:ext cx="1291927" cy="1290734"/>
      </dsp:txXfrm>
    </dsp:sp>
    <dsp:sp modelId="{E18AE9ED-D16A-224D-BD76-06110B37F0C0}">
      <dsp:nvSpPr>
        <dsp:cNvPr id="0" name=""/>
        <dsp:cNvSpPr/>
      </dsp:nvSpPr>
      <dsp:spPr>
        <a:xfrm rot="21552123">
          <a:off x="9639054" y="3157308"/>
          <a:ext cx="408826" cy="329443"/>
        </a:xfrm>
        <a:prstGeom prst="rightArrow">
          <a:avLst>
            <a:gd name="adj1" fmla="val 60000"/>
            <a:gd name="adj2" fmla="val 50000"/>
          </a:avLst>
        </a:prstGeom>
        <a:gradFill rotWithShape="0">
          <a:gsLst>
            <a:gs pos="0">
              <a:schemeClr val="accent1">
                <a:shade val="90000"/>
                <a:hueOff val="792133"/>
                <a:satOff val="-80660"/>
                <a:lumOff val="39537"/>
                <a:alphaOff val="0"/>
                <a:satMod val="103000"/>
                <a:lumMod val="102000"/>
                <a:tint val="94000"/>
              </a:schemeClr>
            </a:gs>
            <a:gs pos="50000">
              <a:schemeClr val="accent1">
                <a:shade val="90000"/>
                <a:hueOff val="792133"/>
                <a:satOff val="-80660"/>
                <a:lumOff val="39537"/>
                <a:alphaOff val="0"/>
                <a:satMod val="110000"/>
                <a:lumMod val="100000"/>
                <a:shade val="100000"/>
              </a:schemeClr>
            </a:gs>
            <a:gs pos="100000">
              <a:schemeClr val="accent1">
                <a:shade val="90000"/>
                <a:hueOff val="792133"/>
                <a:satOff val="-80660"/>
                <a:lumOff val="3953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Arial" panose="020B0604020202020204" pitchFamily="34" charset="0"/>
            <a:cs typeface="Arial" panose="020B0604020202020204" pitchFamily="34" charset="0"/>
          </a:endParaRPr>
        </a:p>
      </dsp:txBody>
      <dsp:txXfrm>
        <a:off x="9639059" y="3223885"/>
        <a:ext cx="309993" cy="197665"/>
      </dsp:txXfrm>
    </dsp:sp>
    <dsp:sp modelId="{3058740E-518E-8645-9768-A3E3266BCDFF}">
      <dsp:nvSpPr>
        <dsp:cNvPr id="0" name=""/>
        <dsp:cNvSpPr/>
      </dsp:nvSpPr>
      <dsp:spPr>
        <a:xfrm>
          <a:off x="10096273" y="1730403"/>
          <a:ext cx="1371048" cy="1371048"/>
        </a:xfrm>
        <a:prstGeom prst="roundRect">
          <a:avLst>
            <a:gd name="adj" fmla="val 1000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4F5C04E3-6022-804B-AAFB-D81A5D5E858A}">
      <dsp:nvSpPr>
        <dsp:cNvPr id="0" name=""/>
        <dsp:cNvSpPr/>
      </dsp:nvSpPr>
      <dsp:spPr>
        <a:xfrm>
          <a:off x="10075503" y="2735313"/>
          <a:ext cx="1741039" cy="1408149"/>
        </a:xfrm>
        <a:prstGeom prst="roundRect">
          <a:avLst>
            <a:gd name="adj" fmla="val 10000"/>
          </a:avLst>
        </a:prstGeom>
        <a:gradFill rotWithShape="0">
          <a:gsLst>
            <a:gs pos="0">
              <a:schemeClr val="accent1">
                <a:shade val="80000"/>
                <a:hueOff val="784946"/>
                <a:satOff val="-80660"/>
                <a:lumOff val="40894"/>
                <a:alphaOff val="0"/>
                <a:satMod val="103000"/>
                <a:lumMod val="102000"/>
                <a:tint val="94000"/>
              </a:schemeClr>
            </a:gs>
            <a:gs pos="50000">
              <a:schemeClr val="accent1">
                <a:shade val="80000"/>
                <a:hueOff val="784946"/>
                <a:satOff val="-80660"/>
                <a:lumOff val="40894"/>
                <a:alphaOff val="0"/>
                <a:satMod val="110000"/>
                <a:lumMod val="100000"/>
                <a:shade val="100000"/>
              </a:schemeClr>
            </a:gs>
            <a:gs pos="100000">
              <a:schemeClr val="accent1">
                <a:shade val="80000"/>
                <a:hueOff val="784946"/>
                <a:satOff val="-80660"/>
                <a:lumOff val="4089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Score and Report</a:t>
          </a:r>
        </a:p>
      </dsp:txBody>
      <dsp:txXfrm>
        <a:off x="10116746" y="2776556"/>
        <a:ext cx="1658553" cy="13256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B0A409-2826-4579-A51C-6376B52D7CC5}">
      <dsp:nvSpPr>
        <dsp:cNvPr id="0" name=""/>
        <dsp:cNvSpPr/>
      </dsp:nvSpPr>
      <dsp:spPr>
        <a:xfrm rot="10800000">
          <a:off x="0" y="47309"/>
          <a:ext cx="9210007" cy="2561620"/>
        </a:xfrm>
        <a:prstGeom prst="trapezoid">
          <a:avLst>
            <a:gd name="adj" fmla="val 77273"/>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Universal Tools</a:t>
          </a:r>
        </a:p>
        <a:p>
          <a:pPr marL="0" lvl="0" indent="0" algn="ctr" defTabSz="8001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(Available to all students)</a:t>
          </a:r>
        </a:p>
        <a:p>
          <a:pPr marL="0" lvl="0" indent="0" algn="ctr" defTabSz="8001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Platforms tools that are built in and automatically delivered during testing</a:t>
          </a:r>
        </a:p>
      </dsp:txBody>
      <dsp:txXfrm rot="-10800000">
        <a:off x="1611751" y="47309"/>
        <a:ext cx="5986504" cy="2561620"/>
      </dsp:txXfrm>
    </dsp:sp>
    <dsp:sp modelId="{235B5498-82C4-45A5-AABD-30DA27BA1753}">
      <dsp:nvSpPr>
        <dsp:cNvPr id="0" name=""/>
        <dsp:cNvSpPr/>
      </dsp:nvSpPr>
      <dsp:spPr>
        <a:xfrm rot="10800000">
          <a:off x="1953983" y="2526101"/>
          <a:ext cx="5302040" cy="1292274"/>
        </a:xfrm>
        <a:prstGeom prst="trapezoid">
          <a:avLst>
            <a:gd name="adj" fmla="val 77273"/>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Accessibility Features</a:t>
          </a:r>
        </a:p>
        <a:p>
          <a:pPr marL="0" lvl="0" indent="0" algn="ctr" defTabSz="8001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(Available to some without IEP/ 504)</a:t>
          </a:r>
        </a:p>
        <a:p>
          <a:pPr marL="0" lvl="0" indent="0" algn="ctr" defTabSz="800100">
            <a:lnSpc>
              <a:spcPct val="90000"/>
            </a:lnSpc>
            <a:spcBef>
              <a:spcPct val="0"/>
            </a:spcBef>
            <a:spcAft>
              <a:spcPct val="35000"/>
            </a:spcAft>
            <a:buNone/>
          </a:pPr>
          <a:r>
            <a:rPr lang="en-US" sz="1400" b="1" i="0" kern="1200" dirty="0">
              <a:latin typeface="Arial" panose="020B0604020202020204" pitchFamily="34" charset="0"/>
              <a:cs typeface="Arial" panose="020B0604020202020204" pitchFamily="34" charset="0"/>
            </a:rPr>
            <a:t>Must be pre-identified by DTC/STC prior to testing</a:t>
          </a:r>
          <a:r>
            <a:rPr lang="en-US" sz="1800" b="1" i="0" kern="1200" dirty="0">
              <a:latin typeface="Arial" panose="020B0604020202020204" pitchFamily="34" charset="0"/>
              <a:cs typeface="Arial" panose="020B0604020202020204" pitchFamily="34" charset="0"/>
            </a:rPr>
            <a:t> </a:t>
          </a:r>
          <a:endParaRPr lang="en-US" sz="1400" b="1" i="0" kern="1200" dirty="0">
            <a:latin typeface="Arial" panose="020B0604020202020204" pitchFamily="34" charset="0"/>
            <a:cs typeface="Arial" panose="020B0604020202020204" pitchFamily="34" charset="0"/>
          </a:endParaRPr>
        </a:p>
      </dsp:txBody>
      <dsp:txXfrm rot="-10800000">
        <a:off x="2881840" y="2526101"/>
        <a:ext cx="3446326" cy="1292274"/>
      </dsp:txXfrm>
    </dsp:sp>
    <dsp:sp modelId="{E38E1E47-E71F-4D3C-8C62-73705573F628}">
      <dsp:nvSpPr>
        <dsp:cNvPr id="0" name=""/>
        <dsp:cNvSpPr/>
      </dsp:nvSpPr>
      <dsp:spPr>
        <a:xfrm rot="10800000">
          <a:off x="2978035" y="3853895"/>
          <a:ext cx="3253936" cy="2105470"/>
        </a:xfrm>
        <a:prstGeom prst="trapezoid">
          <a:avLst>
            <a:gd name="adj" fmla="val 77273"/>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                                                               </a:t>
          </a:r>
        </a:p>
        <a:p>
          <a:pPr marL="0" lvl="0" indent="0" algn="ctr" defTabSz="800100">
            <a:lnSpc>
              <a:spcPct val="90000"/>
            </a:lnSpc>
            <a:spcBef>
              <a:spcPct val="0"/>
            </a:spcBef>
            <a:spcAft>
              <a:spcPct val="35000"/>
            </a:spcAft>
            <a:buNone/>
          </a:pPr>
          <a:endParaRPr lang="en-US" sz="1600" b="1" kern="1200" dirty="0">
            <a:latin typeface="Arial" panose="020B0604020202020204" pitchFamily="34" charset="0"/>
            <a:cs typeface="Arial" panose="020B0604020202020204" pitchFamily="34" charset="0"/>
          </a:endParaRPr>
        </a:p>
        <a:p>
          <a:pPr marL="0" lvl="0" indent="0" algn="ctr" defTabSz="800100">
            <a:lnSpc>
              <a:spcPct val="90000"/>
            </a:lnSpc>
            <a:spcBef>
              <a:spcPct val="0"/>
            </a:spcBef>
            <a:spcAft>
              <a:spcPct val="35000"/>
            </a:spcAft>
            <a:buNone/>
          </a:pPr>
          <a:endParaRPr lang="en-US" sz="1600" b="1" kern="1200" dirty="0">
            <a:latin typeface="Arial" panose="020B0604020202020204" pitchFamily="34" charset="0"/>
            <a:cs typeface="Arial" panose="020B0604020202020204" pitchFamily="34" charset="0"/>
          </a:endParaRPr>
        </a:p>
        <a:p>
          <a:pPr marL="0" lvl="0" indent="0" algn="ctr" defTabSz="8001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Accommodations</a:t>
          </a:r>
        </a:p>
        <a:p>
          <a:pPr marL="0" lvl="0" indent="0" algn="ctr" defTabSz="8001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(IEP, 504)</a:t>
          </a:r>
        </a:p>
        <a:p>
          <a:pPr marL="0" lvl="0" indent="0" algn="ctr" defTabSz="800100">
            <a:lnSpc>
              <a:spcPct val="90000"/>
            </a:lnSpc>
            <a:spcBef>
              <a:spcPct val="0"/>
            </a:spcBef>
            <a:spcAft>
              <a:spcPct val="35000"/>
            </a:spcAft>
            <a:buNone/>
          </a:pPr>
          <a:endParaRPr lang="en-US" sz="1800" kern="1200" dirty="0">
            <a:latin typeface="Arial" panose="020B0604020202020204" pitchFamily="34" charset="0"/>
            <a:cs typeface="Arial" panose="020B0604020202020204" pitchFamily="34" charset="0"/>
          </a:endParaRPr>
        </a:p>
        <a:p>
          <a:pPr marL="0" lvl="0" indent="0" algn="ctr" defTabSz="800100">
            <a:lnSpc>
              <a:spcPct val="90000"/>
            </a:lnSpc>
            <a:spcBef>
              <a:spcPct val="0"/>
            </a:spcBef>
            <a:spcAft>
              <a:spcPct val="35000"/>
            </a:spcAft>
            <a:buNone/>
          </a:pPr>
          <a:endParaRPr lang="en-US" sz="1800" kern="1200" dirty="0">
            <a:latin typeface="Arial" panose="020B0604020202020204" pitchFamily="34" charset="0"/>
            <a:cs typeface="Arial" panose="020B0604020202020204" pitchFamily="34" charset="0"/>
          </a:endParaRPr>
        </a:p>
        <a:p>
          <a:pPr marL="0" lvl="0" indent="0" algn="ctr" defTabSz="800100">
            <a:lnSpc>
              <a:spcPct val="90000"/>
            </a:lnSpc>
            <a:spcBef>
              <a:spcPct val="0"/>
            </a:spcBef>
            <a:spcAft>
              <a:spcPct val="35000"/>
            </a:spcAft>
            <a:buNone/>
          </a:pPr>
          <a:endParaRPr lang="en-US" sz="1800" kern="1200" dirty="0">
            <a:latin typeface="Arial" panose="020B0604020202020204" pitchFamily="34" charset="0"/>
            <a:cs typeface="Arial" panose="020B0604020202020204" pitchFamily="34" charset="0"/>
          </a:endParaRPr>
        </a:p>
        <a:p>
          <a:pPr marL="0" lvl="0" indent="0" algn="ctr" defTabSz="800100">
            <a:lnSpc>
              <a:spcPct val="90000"/>
            </a:lnSpc>
            <a:spcBef>
              <a:spcPct val="0"/>
            </a:spcBef>
            <a:spcAft>
              <a:spcPct val="35000"/>
            </a:spcAft>
            <a:buNone/>
          </a:pPr>
          <a:endParaRPr lang="en-US" sz="1800" kern="1200" dirty="0">
            <a:latin typeface="Arial" panose="020B0604020202020204" pitchFamily="34" charset="0"/>
            <a:cs typeface="Arial" panose="020B0604020202020204" pitchFamily="34" charset="0"/>
          </a:endParaRPr>
        </a:p>
        <a:p>
          <a:pPr marL="0" lvl="0" indent="0" algn="ctr" defTabSz="800100">
            <a:lnSpc>
              <a:spcPct val="90000"/>
            </a:lnSpc>
            <a:spcBef>
              <a:spcPct val="0"/>
            </a:spcBef>
            <a:spcAft>
              <a:spcPct val="35000"/>
            </a:spcAft>
            <a:buNone/>
          </a:pPr>
          <a:endParaRPr lang="en-US" sz="1800" kern="1200" dirty="0">
            <a:latin typeface="Arial" panose="020B0604020202020204" pitchFamily="34" charset="0"/>
            <a:cs typeface="Arial" panose="020B0604020202020204" pitchFamily="34" charset="0"/>
          </a:endParaRPr>
        </a:p>
      </dsp:txBody>
      <dsp:txXfrm rot="-10800000">
        <a:off x="2978035" y="3853895"/>
        <a:ext cx="3253936" cy="21054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3FC3A-77A3-43DB-B4B4-2739E6E0054A}">
      <dsp:nvSpPr>
        <dsp:cNvPr id="0" name=""/>
        <dsp:cNvSpPr/>
      </dsp:nvSpPr>
      <dsp:spPr>
        <a:xfrm>
          <a:off x="0" y="739657"/>
          <a:ext cx="5511210" cy="3780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A4919AB-55D0-46C4-AB62-54F010961A7D}">
      <dsp:nvSpPr>
        <dsp:cNvPr id="0" name=""/>
        <dsp:cNvSpPr/>
      </dsp:nvSpPr>
      <dsp:spPr>
        <a:xfrm>
          <a:off x="275560" y="311332"/>
          <a:ext cx="4298644" cy="649724"/>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5817" tIns="0" rIns="145817" bIns="0" numCol="1" spcCol="1270" anchor="ctr" anchorCtr="0">
          <a:noAutofit/>
        </a:bodyPr>
        <a:lstStyle/>
        <a:p>
          <a:pPr marL="0" lvl="0" indent="0" algn="l" defTabSz="666750">
            <a:lnSpc>
              <a:spcPct val="90000"/>
            </a:lnSpc>
            <a:spcBef>
              <a:spcPct val="0"/>
            </a:spcBef>
            <a:spcAft>
              <a:spcPct val="35000"/>
            </a:spcAft>
            <a:buNone/>
            <a:defRPr b="1"/>
          </a:pPr>
          <a:r>
            <a:rPr lang="en-US" sz="1500" kern="1200" dirty="0">
              <a:hlinkClick xmlns:r="http://schemas.openxmlformats.org/officeDocument/2006/relationships" r:id="rId1"/>
            </a:rPr>
            <a:t>https://bie.onlinehelp.cognia.org/science/</a:t>
          </a:r>
          <a:endParaRPr lang="en-US" sz="1500" kern="1200" dirty="0"/>
        </a:p>
      </dsp:txBody>
      <dsp:txXfrm>
        <a:off x="307277" y="343049"/>
        <a:ext cx="4235210" cy="586290"/>
      </dsp:txXfrm>
    </dsp:sp>
    <dsp:sp modelId="{0A60D626-C79F-40FB-B054-14A44859DA75}">
      <dsp:nvSpPr>
        <dsp:cNvPr id="0" name=""/>
        <dsp:cNvSpPr/>
      </dsp:nvSpPr>
      <dsp:spPr>
        <a:xfrm>
          <a:off x="0" y="1658779"/>
          <a:ext cx="5511210" cy="3201085"/>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27731" tIns="312420" rIns="427731" bIns="128016" numCol="1" spcCol="1270" anchor="t" anchorCtr="0">
          <a:noAutofit/>
        </a:bodyPr>
        <a:lstStyle/>
        <a:p>
          <a:pPr marL="171450" lvl="1" indent="-171450" algn="l" defTabSz="800100">
            <a:lnSpc>
              <a:spcPct val="90000"/>
            </a:lnSpc>
            <a:spcBef>
              <a:spcPct val="0"/>
            </a:spcBef>
            <a:spcAft>
              <a:spcPct val="15000"/>
            </a:spcAft>
            <a:buClr>
              <a:schemeClr val="tx2">
                <a:lumMod val="75000"/>
              </a:schemeClr>
            </a:buClr>
            <a:buFont typeface="Wingdings" panose="05000000000000000000" pitchFamily="2" charset="2"/>
            <a:buChar char="§"/>
          </a:pPr>
          <a:r>
            <a:rPr lang="en-US" sz="1800" kern="1200" dirty="0"/>
            <a:t>Key dates</a:t>
          </a:r>
        </a:p>
        <a:p>
          <a:pPr marL="171450" lvl="1" indent="-171450" algn="l" defTabSz="800100">
            <a:lnSpc>
              <a:spcPct val="90000"/>
            </a:lnSpc>
            <a:spcBef>
              <a:spcPct val="0"/>
            </a:spcBef>
            <a:spcAft>
              <a:spcPct val="15000"/>
            </a:spcAft>
            <a:buClr>
              <a:schemeClr val="tx2">
                <a:lumMod val="75000"/>
              </a:schemeClr>
            </a:buClr>
            <a:buFont typeface="Wingdings" panose="05000000000000000000" pitchFamily="2" charset="2"/>
            <a:buChar char="§"/>
          </a:pPr>
          <a:r>
            <a:rPr lang="en-US" sz="1800" kern="1200" dirty="0"/>
            <a:t>Manuals</a:t>
          </a:r>
        </a:p>
        <a:p>
          <a:pPr marL="171450" lvl="1" indent="-171450" algn="l" defTabSz="800100">
            <a:lnSpc>
              <a:spcPct val="90000"/>
            </a:lnSpc>
            <a:spcBef>
              <a:spcPct val="0"/>
            </a:spcBef>
            <a:spcAft>
              <a:spcPct val="15000"/>
            </a:spcAft>
            <a:buClr>
              <a:schemeClr val="tx2">
                <a:lumMod val="75000"/>
              </a:schemeClr>
            </a:buClr>
            <a:buFont typeface="Wingdings" panose="05000000000000000000" pitchFamily="2" charset="2"/>
            <a:buChar char="§"/>
          </a:pPr>
          <a:r>
            <a:rPr lang="en-US" sz="1800" kern="1200" dirty="0"/>
            <a:t>Accommodations</a:t>
          </a:r>
        </a:p>
        <a:p>
          <a:pPr marL="171450" lvl="1" indent="-171450" algn="l" defTabSz="800100">
            <a:lnSpc>
              <a:spcPct val="90000"/>
            </a:lnSpc>
            <a:spcBef>
              <a:spcPct val="0"/>
            </a:spcBef>
            <a:spcAft>
              <a:spcPct val="15000"/>
            </a:spcAft>
            <a:buClr>
              <a:schemeClr val="tx2">
                <a:lumMod val="75000"/>
              </a:schemeClr>
            </a:buClr>
            <a:buFont typeface="Wingdings" panose="05000000000000000000" pitchFamily="2" charset="2"/>
            <a:buChar char="§"/>
          </a:pPr>
          <a:r>
            <a:rPr lang="en-US" sz="1800" kern="1200" dirty="0"/>
            <a:t>Training videos</a:t>
          </a:r>
        </a:p>
        <a:p>
          <a:pPr marL="171450" lvl="1" indent="-171450" algn="l" defTabSz="800100">
            <a:lnSpc>
              <a:spcPct val="90000"/>
            </a:lnSpc>
            <a:spcBef>
              <a:spcPct val="0"/>
            </a:spcBef>
            <a:spcAft>
              <a:spcPct val="15000"/>
            </a:spcAft>
            <a:buClr>
              <a:schemeClr val="tx2">
                <a:lumMod val="75000"/>
              </a:schemeClr>
            </a:buClr>
            <a:buFont typeface="Wingdings" panose="05000000000000000000" pitchFamily="2" charset="2"/>
            <a:buChar char="§"/>
          </a:pPr>
          <a:r>
            <a:rPr lang="en-US" sz="1800" kern="1200" dirty="0"/>
            <a:t>Practice tests</a:t>
          </a:r>
        </a:p>
        <a:p>
          <a:pPr marL="342900" lvl="2" indent="-171450" algn="l" defTabSz="800100">
            <a:lnSpc>
              <a:spcPct val="90000"/>
            </a:lnSpc>
            <a:spcBef>
              <a:spcPct val="0"/>
            </a:spcBef>
            <a:spcAft>
              <a:spcPct val="15000"/>
            </a:spcAft>
            <a:buClr>
              <a:schemeClr val="tx2">
                <a:lumMod val="75000"/>
              </a:schemeClr>
            </a:buClr>
            <a:buChar char="•"/>
          </a:pPr>
          <a:r>
            <a:rPr lang="en-US" sz="1800" kern="1200" dirty="0"/>
            <a:t>Access to CBT practice test and answer documents</a:t>
          </a:r>
        </a:p>
        <a:p>
          <a:pPr marL="342900" lvl="2" indent="-171450" algn="l" defTabSz="800100">
            <a:lnSpc>
              <a:spcPct val="90000"/>
            </a:lnSpc>
            <a:spcBef>
              <a:spcPct val="0"/>
            </a:spcBef>
            <a:spcAft>
              <a:spcPct val="15000"/>
            </a:spcAft>
            <a:buClr>
              <a:schemeClr val="tx2">
                <a:lumMod val="75000"/>
              </a:schemeClr>
            </a:buClr>
            <a:buChar char="•"/>
          </a:pPr>
          <a:r>
            <a:rPr lang="en-US" sz="1800" kern="1200" dirty="0"/>
            <a:t>Downloadable PDFs of the PBT practice test</a:t>
          </a:r>
        </a:p>
        <a:p>
          <a:pPr marL="171450" lvl="1" indent="-171450" algn="l" defTabSz="800100">
            <a:lnSpc>
              <a:spcPct val="90000"/>
            </a:lnSpc>
            <a:spcBef>
              <a:spcPct val="0"/>
            </a:spcBef>
            <a:spcAft>
              <a:spcPct val="15000"/>
            </a:spcAft>
            <a:buClr>
              <a:schemeClr val="tx2">
                <a:lumMod val="75000"/>
              </a:schemeClr>
            </a:buClr>
            <a:buFont typeface="Wingdings" panose="05000000000000000000" pitchFamily="2" charset="2"/>
            <a:buChar char="§"/>
          </a:pPr>
          <a:r>
            <a:rPr lang="en-US" sz="1800" kern="1200" dirty="0"/>
            <a:t>Reporting resources</a:t>
          </a:r>
        </a:p>
      </dsp:txBody>
      <dsp:txXfrm>
        <a:off x="0" y="1658779"/>
        <a:ext cx="5511210" cy="3201085"/>
      </dsp:txXfrm>
    </dsp:sp>
    <dsp:sp modelId="{B6F096E4-55C8-4B45-84C8-BC16DF306149}">
      <dsp:nvSpPr>
        <dsp:cNvPr id="0" name=""/>
        <dsp:cNvSpPr/>
      </dsp:nvSpPr>
      <dsp:spPr>
        <a:xfrm>
          <a:off x="275560" y="1198657"/>
          <a:ext cx="4338881" cy="681522"/>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5817" tIns="0" rIns="145817" bIns="0" numCol="1" spcCol="1270" anchor="ctr" anchorCtr="0">
          <a:noAutofit/>
        </a:bodyPr>
        <a:lstStyle/>
        <a:p>
          <a:pPr marL="0" lvl="0" indent="0" algn="l" defTabSz="711200">
            <a:lnSpc>
              <a:spcPct val="90000"/>
            </a:lnSpc>
            <a:spcBef>
              <a:spcPct val="0"/>
            </a:spcBef>
            <a:spcAft>
              <a:spcPct val="35000"/>
            </a:spcAft>
            <a:buNone/>
            <a:defRPr b="1"/>
          </a:pPr>
          <a:r>
            <a:rPr lang="en-US" sz="1600" kern="1200" dirty="0"/>
            <a:t>Resources will be posted throughout the year</a:t>
          </a:r>
        </a:p>
      </dsp:txBody>
      <dsp:txXfrm>
        <a:off x="308829" y="1231926"/>
        <a:ext cx="4272343" cy="6149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0B9A1A-90D9-4A29-BFC7-99F19A62EB12}">
      <dsp:nvSpPr>
        <dsp:cNvPr id="0" name=""/>
        <dsp:cNvSpPr/>
      </dsp:nvSpPr>
      <dsp:spPr>
        <a:xfrm>
          <a:off x="0" y="457343"/>
          <a:ext cx="10515600" cy="116865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16127" tIns="583184" rIns="816127"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dirty="0">
              <a:latin typeface="Arial" panose="020B0604020202020204" pitchFamily="34" charset="0"/>
              <a:cs typeface="Arial" panose="020B0604020202020204" pitchFamily="34" charset="0"/>
            </a:rPr>
            <a:t>Monday–Friday from 9:00 a.m.–6:00 p.m. (ET)</a:t>
          </a:r>
        </a:p>
      </dsp:txBody>
      <dsp:txXfrm>
        <a:off x="0" y="457343"/>
        <a:ext cx="10515600" cy="1168650"/>
      </dsp:txXfrm>
    </dsp:sp>
    <dsp:sp modelId="{6D1D267E-C3BC-4A1D-A843-1C3AC991012B}">
      <dsp:nvSpPr>
        <dsp:cNvPr id="0" name=""/>
        <dsp:cNvSpPr/>
      </dsp:nvSpPr>
      <dsp:spPr>
        <a:xfrm>
          <a:off x="525780" y="44063"/>
          <a:ext cx="7360920" cy="8265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44600">
            <a:lnSpc>
              <a:spcPct val="90000"/>
            </a:lnSpc>
            <a:spcBef>
              <a:spcPct val="0"/>
            </a:spcBef>
            <a:spcAft>
              <a:spcPct val="35000"/>
            </a:spcAft>
            <a:buNone/>
          </a:pPr>
          <a:r>
            <a:rPr lang="en-US" sz="2800" b="1" kern="1200">
              <a:latin typeface="+mn-lt"/>
              <a:cs typeface="Arial" panose="020B0604020202020204" pitchFamily="34" charset="0"/>
            </a:rPr>
            <a:t>Hours</a:t>
          </a:r>
        </a:p>
      </dsp:txBody>
      <dsp:txXfrm>
        <a:off x="566129" y="84412"/>
        <a:ext cx="7280222" cy="745862"/>
      </dsp:txXfrm>
    </dsp:sp>
    <dsp:sp modelId="{B3165D65-0636-4785-B502-998EF2C0BC14}">
      <dsp:nvSpPr>
        <dsp:cNvPr id="0" name=""/>
        <dsp:cNvSpPr/>
      </dsp:nvSpPr>
      <dsp:spPr>
        <a:xfrm>
          <a:off x="0" y="2190474"/>
          <a:ext cx="10515600" cy="2116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16127" tIns="583184" rIns="816127" bIns="199136" numCol="1" spcCol="1270" anchor="t" anchorCtr="0">
          <a:noAutofit/>
        </a:bodyPr>
        <a:lstStyle/>
        <a:p>
          <a:pPr marL="285750" lvl="1" indent="-285750" algn="l" defTabSz="1155700">
            <a:lnSpc>
              <a:spcPct val="90000"/>
            </a:lnSpc>
            <a:spcBef>
              <a:spcPct val="0"/>
            </a:spcBef>
            <a:spcAft>
              <a:spcPct val="15000"/>
            </a:spcAft>
            <a:buChar char="•"/>
          </a:pPr>
          <a:r>
            <a:rPr lang="en-US" sz="2800" kern="1200">
              <a:latin typeface="+mn-lt"/>
              <a:cs typeface="Arial" panose="020B0604020202020204" pitchFamily="34" charset="0"/>
            </a:rPr>
            <a:t>Phone: 800-887-7027</a:t>
          </a:r>
        </a:p>
        <a:p>
          <a:pPr marL="285750" lvl="1" indent="-285750" algn="l" defTabSz="1155700">
            <a:lnSpc>
              <a:spcPct val="90000"/>
            </a:lnSpc>
            <a:spcBef>
              <a:spcPct val="0"/>
            </a:spcBef>
            <a:spcAft>
              <a:spcPct val="15000"/>
            </a:spcAft>
            <a:buChar char="•"/>
          </a:pPr>
          <a:r>
            <a:rPr lang="en-US" sz="2800" kern="1200">
              <a:latin typeface="+mn-lt"/>
              <a:cs typeface="Arial" panose="020B0604020202020204" pitchFamily="34" charset="0"/>
            </a:rPr>
            <a:t>Email: </a:t>
          </a:r>
          <a:r>
            <a:rPr lang="en-US" sz="2800" kern="1200">
              <a:latin typeface="+mn-lt"/>
              <a:cs typeface="Arial" panose="020B0604020202020204" pitchFamily="34" charset="0"/>
              <a:hlinkClick xmlns:r="http://schemas.openxmlformats.org/officeDocument/2006/relationships" r:id="rId1"/>
            </a:rPr>
            <a:t>BIETechSupport@cognia.org</a:t>
          </a:r>
          <a:endParaRPr lang="en-US" sz="2800" kern="1200">
            <a:latin typeface="+mn-lt"/>
            <a:cs typeface="Arial" panose="020B0604020202020204" pitchFamily="34" charset="0"/>
          </a:endParaRPr>
        </a:p>
        <a:p>
          <a:pPr marL="285750" lvl="1" indent="-285750" algn="l" defTabSz="914400">
            <a:lnSpc>
              <a:spcPct val="90000"/>
            </a:lnSpc>
            <a:spcBef>
              <a:spcPct val="0"/>
            </a:spcBef>
            <a:spcAft>
              <a:spcPct val="15000"/>
            </a:spcAft>
            <a:buChar char="•"/>
            <a:tabLst/>
          </a:pPr>
          <a:r>
            <a:rPr lang="en-US" sz="2800" kern="1200" dirty="0">
              <a:latin typeface="+mn-lt"/>
              <a:cs typeface="Arial" panose="020B0604020202020204" pitchFamily="34" charset="0"/>
              <a:hlinkClick xmlns:r="http://schemas.openxmlformats.org/officeDocument/2006/relationships" r:id="rId2"/>
            </a:rPr>
            <a:t>Chat</a:t>
          </a:r>
          <a:r>
            <a:rPr lang="en-US" sz="2800" kern="1200" dirty="0">
              <a:latin typeface="+mn-lt"/>
              <a:cs typeface="Arial" panose="020B0604020202020204" pitchFamily="34" charset="0"/>
            </a:rPr>
            <a:t> (accessible from the BIE Science Help &amp; Support site)</a:t>
          </a:r>
        </a:p>
      </dsp:txBody>
      <dsp:txXfrm>
        <a:off x="0" y="2190474"/>
        <a:ext cx="10515600" cy="2116800"/>
      </dsp:txXfrm>
    </dsp:sp>
    <dsp:sp modelId="{55B2BA93-7E7F-4BF8-B56C-358A76D3E8FD}">
      <dsp:nvSpPr>
        <dsp:cNvPr id="0" name=""/>
        <dsp:cNvSpPr/>
      </dsp:nvSpPr>
      <dsp:spPr>
        <a:xfrm>
          <a:off x="525780" y="1777194"/>
          <a:ext cx="7360920" cy="8265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44600">
            <a:lnSpc>
              <a:spcPct val="90000"/>
            </a:lnSpc>
            <a:spcBef>
              <a:spcPct val="0"/>
            </a:spcBef>
            <a:spcAft>
              <a:spcPct val="35000"/>
            </a:spcAft>
            <a:buNone/>
          </a:pPr>
          <a:r>
            <a:rPr lang="en-US" sz="2800" b="1" kern="1200">
              <a:latin typeface="+mn-lt"/>
              <a:cs typeface="Arial" panose="020B0604020202020204" pitchFamily="34" charset="0"/>
            </a:rPr>
            <a:t>Contact information</a:t>
          </a:r>
        </a:p>
      </dsp:txBody>
      <dsp:txXfrm>
        <a:off x="566129" y="1817543"/>
        <a:ext cx="7280222" cy="74586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2272B2-BEAE-4065-A74D-224FEC87B86B}" type="datetimeFigureOut">
              <a:rPr lang="en-US" smtClean="0"/>
              <a:t>1/8/2026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D7D93C-9E77-42B8-BF39-670B479612B1}" type="slidenum">
              <a:rPr lang="en-US" smtClean="0"/>
              <a:t>‹#›</a:t>
            </a:fld>
            <a:endParaRPr lang="en-US"/>
          </a:p>
        </p:txBody>
      </p:sp>
    </p:spTree>
    <p:extLst>
      <p:ext uri="{BB962C8B-B14F-4D97-AF65-F5344CB8AC3E}">
        <p14:creationId xmlns:p14="http://schemas.microsoft.com/office/powerpoint/2010/main" val="582779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D7D93C-9E77-42B8-BF39-670B479612B1}" type="slidenum">
              <a:rPr lang="en-US" smtClean="0"/>
              <a:t>1</a:t>
            </a:fld>
            <a:endParaRPr lang="en-US"/>
          </a:p>
        </p:txBody>
      </p:sp>
    </p:spTree>
    <p:extLst>
      <p:ext uri="{BB962C8B-B14F-4D97-AF65-F5344CB8AC3E}">
        <p14:creationId xmlns:p14="http://schemas.microsoft.com/office/powerpoint/2010/main" val="3571043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568F91-1280-744F-AA58-2186EC77C346}" type="slidenum">
              <a:rPr lang="en-US" smtClean="0"/>
              <a:t>22</a:t>
            </a:fld>
            <a:endParaRPr lang="en-US"/>
          </a:p>
        </p:txBody>
      </p:sp>
    </p:spTree>
    <p:extLst>
      <p:ext uri="{BB962C8B-B14F-4D97-AF65-F5344CB8AC3E}">
        <p14:creationId xmlns:p14="http://schemas.microsoft.com/office/powerpoint/2010/main" val="58925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568F91-1280-744F-AA58-2186EC77C346}" type="slidenum">
              <a:rPr lang="en-US" smtClean="0"/>
              <a:t>26</a:t>
            </a:fld>
            <a:endParaRPr lang="en-US"/>
          </a:p>
        </p:txBody>
      </p:sp>
    </p:spTree>
    <p:extLst>
      <p:ext uri="{BB962C8B-B14F-4D97-AF65-F5344CB8AC3E}">
        <p14:creationId xmlns:p14="http://schemas.microsoft.com/office/powerpoint/2010/main" val="3783542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568F91-1280-744F-AA58-2186EC77C346}" type="slidenum">
              <a:rPr lang="en-US" smtClean="0"/>
              <a:t>27</a:t>
            </a:fld>
            <a:endParaRPr lang="en-US"/>
          </a:p>
        </p:txBody>
      </p:sp>
    </p:spTree>
    <p:extLst>
      <p:ext uri="{BB962C8B-B14F-4D97-AF65-F5344CB8AC3E}">
        <p14:creationId xmlns:p14="http://schemas.microsoft.com/office/powerpoint/2010/main" val="1605616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568F91-1280-744F-AA58-2186EC77C346}" type="slidenum">
              <a:rPr lang="en-US" smtClean="0"/>
              <a:t>28</a:t>
            </a:fld>
            <a:endParaRPr lang="en-US"/>
          </a:p>
        </p:txBody>
      </p:sp>
    </p:spTree>
    <p:extLst>
      <p:ext uri="{BB962C8B-B14F-4D97-AF65-F5344CB8AC3E}">
        <p14:creationId xmlns:p14="http://schemas.microsoft.com/office/powerpoint/2010/main" val="2848636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568F91-1280-744F-AA58-2186EC77C346}" type="slidenum">
              <a:rPr lang="en-US" smtClean="0"/>
              <a:t>29</a:t>
            </a:fld>
            <a:endParaRPr lang="en-US"/>
          </a:p>
        </p:txBody>
      </p:sp>
    </p:spTree>
    <p:extLst>
      <p:ext uri="{BB962C8B-B14F-4D97-AF65-F5344CB8AC3E}">
        <p14:creationId xmlns:p14="http://schemas.microsoft.com/office/powerpoint/2010/main" val="1766746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CCF93-B4DC-C9E8-4E1B-70772B198A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AA8A2E-3397-BB3E-C88F-BC6E0C6A94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5592AD-446F-D2F7-F868-B1891771FA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D26352-8D0C-3B97-7432-23152EB21A1B}"/>
              </a:ext>
            </a:extLst>
          </p:cNvPr>
          <p:cNvSpPr>
            <a:spLocks noGrp="1"/>
          </p:cNvSpPr>
          <p:nvPr>
            <p:ph type="sldNum" sz="quarter" idx="5"/>
          </p:nvPr>
        </p:nvSpPr>
        <p:spPr/>
        <p:txBody>
          <a:bodyPr/>
          <a:lstStyle/>
          <a:p>
            <a:fld id="{72568F91-1280-744F-AA58-2186EC77C346}" type="slidenum">
              <a:rPr lang="en-US" smtClean="0"/>
              <a:t>31</a:t>
            </a:fld>
            <a:endParaRPr lang="en-US"/>
          </a:p>
        </p:txBody>
      </p:sp>
    </p:spTree>
    <p:extLst>
      <p:ext uri="{BB962C8B-B14F-4D97-AF65-F5344CB8AC3E}">
        <p14:creationId xmlns:p14="http://schemas.microsoft.com/office/powerpoint/2010/main" val="2433378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D7D93C-9E77-42B8-BF39-670B479612B1}" type="slidenum">
              <a:rPr lang="en-US" smtClean="0"/>
              <a:t>32</a:t>
            </a:fld>
            <a:endParaRPr lang="en-US"/>
          </a:p>
        </p:txBody>
      </p:sp>
    </p:spTree>
    <p:extLst>
      <p:ext uri="{BB962C8B-B14F-4D97-AF65-F5344CB8AC3E}">
        <p14:creationId xmlns:p14="http://schemas.microsoft.com/office/powerpoint/2010/main" val="1689271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D7D93C-9E77-42B8-BF39-670B479612B1}" type="slidenum">
              <a:rPr lang="en-US" smtClean="0"/>
              <a:t>33</a:t>
            </a:fld>
            <a:endParaRPr lang="en-US"/>
          </a:p>
        </p:txBody>
      </p:sp>
    </p:spTree>
    <p:extLst>
      <p:ext uri="{BB962C8B-B14F-4D97-AF65-F5344CB8AC3E}">
        <p14:creationId xmlns:p14="http://schemas.microsoft.com/office/powerpoint/2010/main" val="1147058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D7D93C-9E77-42B8-BF39-670B479612B1}" type="slidenum">
              <a:rPr lang="en-US" smtClean="0"/>
              <a:t>38</a:t>
            </a:fld>
            <a:endParaRPr lang="en-US"/>
          </a:p>
        </p:txBody>
      </p:sp>
    </p:spTree>
    <p:extLst>
      <p:ext uri="{BB962C8B-B14F-4D97-AF65-F5344CB8AC3E}">
        <p14:creationId xmlns:p14="http://schemas.microsoft.com/office/powerpoint/2010/main" val="1299597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D7D93C-9E77-42B8-BF39-670B479612B1}" type="slidenum">
              <a:rPr lang="en-US" smtClean="0"/>
              <a:t>45</a:t>
            </a:fld>
            <a:endParaRPr lang="en-US"/>
          </a:p>
        </p:txBody>
      </p:sp>
    </p:spTree>
    <p:extLst>
      <p:ext uri="{BB962C8B-B14F-4D97-AF65-F5344CB8AC3E}">
        <p14:creationId xmlns:p14="http://schemas.microsoft.com/office/powerpoint/2010/main" val="815735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D7D93C-9E77-42B8-BF39-670B479612B1}" type="slidenum">
              <a:rPr lang="en-US" smtClean="0"/>
              <a:t>3</a:t>
            </a:fld>
            <a:endParaRPr lang="en-US"/>
          </a:p>
        </p:txBody>
      </p:sp>
    </p:spTree>
    <p:extLst>
      <p:ext uri="{BB962C8B-B14F-4D97-AF65-F5344CB8AC3E}">
        <p14:creationId xmlns:p14="http://schemas.microsoft.com/office/powerpoint/2010/main" val="665047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D7D93C-9E77-42B8-BF39-670B479612B1}" type="slidenum">
              <a:rPr lang="en-US" smtClean="0"/>
              <a:t>47</a:t>
            </a:fld>
            <a:endParaRPr lang="en-US"/>
          </a:p>
        </p:txBody>
      </p:sp>
    </p:spTree>
    <p:extLst>
      <p:ext uri="{BB962C8B-B14F-4D97-AF65-F5344CB8AC3E}">
        <p14:creationId xmlns:p14="http://schemas.microsoft.com/office/powerpoint/2010/main" val="20441703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D7D93C-9E77-42B8-BF39-670B479612B1}" type="slidenum">
              <a:rPr lang="en-US" smtClean="0"/>
              <a:t>48</a:t>
            </a:fld>
            <a:endParaRPr lang="en-US"/>
          </a:p>
        </p:txBody>
      </p:sp>
    </p:spTree>
    <p:extLst>
      <p:ext uri="{BB962C8B-B14F-4D97-AF65-F5344CB8AC3E}">
        <p14:creationId xmlns:p14="http://schemas.microsoft.com/office/powerpoint/2010/main" val="11040549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568F91-1280-744F-AA58-2186EC77C346}" type="slidenum">
              <a:rPr lang="en-US" smtClean="0"/>
              <a:t>62</a:t>
            </a:fld>
            <a:endParaRPr lang="en-US"/>
          </a:p>
        </p:txBody>
      </p:sp>
    </p:spTree>
    <p:extLst>
      <p:ext uri="{BB962C8B-B14F-4D97-AF65-F5344CB8AC3E}">
        <p14:creationId xmlns:p14="http://schemas.microsoft.com/office/powerpoint/2010/main" val="21179274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additional questions that come up throughout the administration, please do not hesitate to reach out to the BIE Science Help Desk. They can be reached by phone, email, or  live chat and are happy to assist in any way we can. </a:t>
            </a:r>
          </a:p>
        </p:txBody>
      </p:sp>
      <p:sp>
        <p:nvSpPr>
          <p:cNvPr id="4" name="Slide Number Placeholder 3"/>
          <p:cNvSpPr>
            <a:spLocks noGrp="1"/>
          </p:cNvSpPr>
          <p:nvPr>
            <p:ph type="sldNum" sz="quarter" idx="5"/>
          </p:nvPr>
        </p:nvSpPr>
        <p:spPr/>
        <p:txBody>
          <a:bodyPr/>
          <a:lstStyle/>
          <a:p>
            <a:fld id="{5AD7D93C-9E77-42B8-BF39-670B479612B1}" type="slidenum">
              <a:rPr lang="en-US" smtClean="0"/>
              <a:t>74</a:t>
            </a:fld>
            <a:endParaRPr lang="en-US"/>
          </a:p>
        </p:txBody>
      </p:sp>
    </p:spTree>
    <p:extLst>
      <p:ext uri="{BB962C8B-B14F-4D97-AF65-F5344CB8AC3E}">
        <p14:creationId xmlns:p14="http://schemas.microsoft.com/office/powerpoint/2010/main" val="35965261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Sara close</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F8D7A2A-129C-CE4A-B580-E60E29CFD21F}"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225166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D7D93C-9E77-42B8-BF39-670B479612B1}" type="slidenum">
              <a:rPr lang="en-US" smtClean="0"/>
              <a:t>4</a:t>
            </a:fld>
            <a:endParaRPr lang="en-US"/>
          </a:p>
        </p:txBody>
      </p:sp>
    </p:spTree>
    <p:extLst>
      <p:ext uri="{BB962C8B-B14F-4D97-AF65-F5344CB8AC3E}">
        <p14:creationId xmlns:p14="http://schemas.microsoft.com/office/powerpoint/2010/main" val="778209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568F91-1280-744F-AA58-2186EC77C346}" type="slidenum">
              <a:rPr lang="en-US" smtClean="0"/>
              <a:t>5</a:t>
            </a:fld>
            <a:endParaRPr lang="en-US"/>
          </a:p>
        </p:txBody>
      </p:sp>
    </p:spTree>
    <p:extLst>
      <p:ext uri="{BB962C8B-B14F-4D97-AF65-F5344CB8AC3E}">
        <p14:creationId xmlns:p14="http://schemas.microsoft.com/office/powerpoint/2010/main" val="1920923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D7D93C-9E77-42B8-BF39-670B479612B1}" type="slidenum">
              <a:rPr lang="en-US" smtClean="0"/>
              <a:t>11</a:t>
            </a:fld>
            <a:endParaRPr lang="en-US"/>
          </a:p>
        </p:txBody>
      </p:sp>
    </p:spTree>
    <p:extLst>
      <p:ext uri="{BB962C8B-B14F-4D97-AF65-F5344CB8AC3E}">
        <p14:creationId xmlns:p14="http://schemas.microsoft.com/office/powerpoint/2010/main" val="3822966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568F91-1280-744F-AA58-2186EC77C346}" type="slidenum">
              <a:rPr lang="en-US" smtClean="0"/>
              <a:t>15</a:t>
            </a:fld>
            <a:endParaRPr lang="en-US"/>
          </a:p>
        </p:txBody>
      </p:sp>
    </p:spTree>
    <p:extLst>
      <p:ext uri="{BB962C8B-B14F-4D97-AF65-F5344CB8AC3E}">
        <p14:creationId xmlns:p14="http://schemas.microsoft.com/office/powerpoint/2010/main" val="3508834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D7D93C-9E77-42B8-BF39-670B479612B1}" type="slidenum">
              <a:rPr lang="en-US" smtClean="0"/>
              <a:t>18</a:t>
            </a:fld>
            <a:endParaRPr lang="en-US"/>
          </a:p>
        </p:txBody>
      </p:sp>
    </p:spTree>
    <p:extLst>
      <p:ext uri="{BB962C8B-B14F-4D97-AF65-F5344CB8AC3E}">
        <p14:creationId xmlns:p14="http://schemas.microsoft.com/office/powerpoint/2010/main" val="3920850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568F91-1280-744F-AA58-2186EC77C346}" type="slidenum">
              <a:rPr lang="en-US" smtClean="0"/>
              <a:t>20</a:t>
            </a:fld>
            <a:endParaRPr lang="en-US"/>
          </a:p>
        </p:txBody>
      </p:sp>
    </p:spTree>
    <p:extLst>
      <p:ext uri="{BB962C8B-B14F-4D97-AF65-F5344CB8AC3E}">
        <p14:creationId xmlns:p14="http://schemas.microsoft.com/office/powerpoint/2010/main" val="1469161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a:buNone/>
            </a:pPr>
            <a:r>
              <a:rPr lang="en-US" sz="1200" dirty="0">
                <a:solidFill>
                  <a:srgbClr val="000000"/>
                </a:solidFill>
                <a:latin typeface="+mn-lt"/>
              </a:rPr>
              <a:t>The first step for conducting Site Readiness testing is to download</a:t>
            </a:r>
            <a:r>
              <a:rPr lang="en-US" sz="1200" baseline="0" dirty="0">
                <a:solidFill>
                  <a:srgbClr val="000000"/>
                </a:solidFill>
                <a:latin typeface="+mn-lt"/>
              </a:rPr>
              <a:t> and install the Kiosks and Mobile Apps onto the devices that will be used for testing at your school. </a:t>
            </a:r>
            <a:endParaRPr lang="en-US" sz="1200" dirty="0">
              <a:solidFill>
                <a:srgbClr val="000000"/>
              </a:solidFill>
              <a:latin typeface="+mn-lt"/>
            </a:endParaRPr>
          </a:p>
          <a:p>
            <a:pPr marL="0" indent="0" algn="l">
              <a:buFont typeface="Arial"/>
              <a:buNone/>
            </a:pPr>
            <a:r>
              <a:rPr lang="en-US" sz="1200" dirty="0">
                <a:solidFill>
                  <a:srgbClr val="000000"/>
                </a:solidFill>
                <a:latin typeface="+mn-lt"/>
              </a:rPr>
              <a:t>Once</a:t>
            </a:r>
            <a:r>
              <a:rPr lang="en-US" sz="1200" baseline="0" dirty="0">
                <a:solidFill>
                  <a:srgbClr val="000000"/>
                </a:solidFill>
                <a:latin typeface="+mn-lt"/>
              </a:rPr>
              <a:t> you’ve downloaded and installed your Kiosks and Mobile Apps, log in to the Portal to retrieve the site readiness login credentials for your school. </a:t>
            </a:r>
          </a:p>
          <a:p>
            <a:pPr marL="0" indent="0" algn="l">
              <a:buFont typeface="Arial"/>
              <a:buNone/>
            </a:pPr>
            <a:r>
              <a:rPr lang="en-US" sz="1200" baseline="0" dirty="0">
                <a:solidFill>
                  <a:srgbClr val="000000"/>
                </a:solidFill>
                <a:latin typeface="+mn-lt"/>
              </a:rPr>
              <a:t>Launch the kiosk or the app and login using the site readiness credentials. </a:t>
            </a:r>
          </a:p>
          <a:p>
            <a:pPr marL="0" indent="0" algn="l">
              <a:buFont typeface="Arial"/>
              <a:buNone/>
            </a:pPr>
            <a:r>
              <a:rPr lang="en-US" sz="1200" baseline="0" dirty="0">
                <a:solidFill>
                  <a:srgbClr val="000000"/>
                </a:solidFill>
                <a:latin typeface="+mn-lt"/>
              </a:rPr>
              <a:t>Run the test on </a:t>
            </a:r>
            <a:r>
              <a:rPr lang="en-US" sz="1200" b="1" baseline="0" dirty="0">
                <a:solidFill>
                  <a:srgbClr val="000000"/>
                </a:solidFill>
                <a:latin typeface="+mn-lt"/>
              </a:rPr>
              <a:t>a handful of devices for each configuration. </a:t>
            </a:r>
          </a:p>
          <a:p>
            <a:pPr marL="0" indent="0" algn="l">
              <a:buFont typeface="Arial"/>
              <a:buNone/>
            </a:pPr>
            <a:r>
              <a:rPr lang="en-US" sz="1200" b="0" baseline="0" dirty="0">
                <a:solidFill>
                  <a:srgbClr val="000000"/>
                </a:solidFill>
                <a:latin typeface="+mn-lt"/>
              </a:rPr>
              <a:t>Once you’ve successfully completed your Site Readiness testing, log back into the Portal and navigate to the Site Readiness tab within the Administration component. Here, you can view the details of the devices that you used for Site Readiness testing. </a:t>
            </a:r>
          </a:p>
          <a:p>
            <a:pPr marL="0" indent="0" algn="l">
              <a:buFont typeface="Arial"/>
              <a:buNone/>
            </a:pPr>
            <a:r>
              <a:rPr lang="en-US" sz="1200" b="0" baseline="0" dirty="0">
                <a:solidFill>
                  <a:srgbClr val="000000"/>
                </a:solidFill>
                <a:latin typeface="+mn-lt"/>
              </a:rPr>
              <a:t>Finally, you’ll certify your site as ready for testing. </a:t>
            </a:r>
            <a:endParaRPr lang="en-US" sz="1200" b="0" dirty="0">
              <a:solidFill>
                <a:srgbClr val="000000"/>
              </a:solidFill>
              <a:latin typeface="+mn-lt"/>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solidFill>
                  <a:srgbClr val="000000"/>
                </a:solidFill>
                <a:latin typeface="+mn-lt"/>
              </a:rPr>
              <a:t>Each site has it’s own login credentials for Site Readiness. Each school needs to be certified as ready for testing. </a:t>
            </a:r>
            <a:endParaRPr lang="en-US" sz="1200" b="0" dirty="0">
              <a:solidFill>
                <a:srgbClr val="000000"/>
              </a:solidFill>
              <a:latin typeface="+mn-lt"/>
            </a:endParaRPr>
          </a:p>
          <a:p>
            <a:endParaRPr lang="en-US" dirty="0"/>
          </a:p>
        </p:txBody>
      </p:sp>
      <p:sp>
        <p:nvSpPr>
          <p:cNvPr id="4" name="Slide Number Placeholder 3"/>
          <p:cNvSpPr>
            <a:spLocks noGrp="1"/>
          </p:cNvSpPr>
          <p:nvPr>
            <p:ph type="sldNum" sz="quarter" idx="5"/>
          </p:nvPr>
        </p:nvSpPr>
        <p:spPr/>
        <p:txBody>
          <a:bodyPr/>
          <a:lstStyle/>
          <a:p>
            <a:fld id="{5AD7D93C-9E77-42B8-BF39-670B479612B1}" type="slidenum">
              <a:rPr lang="en-US" smtClean="0"/>
              <a:t>21</a:t>
            </a:fld>
            <a:endParaRPr lang="en-US"/>
          </a:p>
        </p:txBody>
      </p:sp>
    </p:spTree>
    <p:extLst>
      <p:ext uri="{BB962C8B-B14F-4D97-AF65-F5344CB8AC3E}">
        <p14:creationId xmlns:p14="http://schemas.microsoft.com/office/powerpoint/2010/main" val="3010054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4800" b="1" i="0">
                <a:solidFill>
                  <a:srgbClr val="005789"/>
                </a:solidFill>
                <a:latin typeface="Lato Semibold" panose="020F0502020204030203"/>
                <a:ea typeface="Lato Semibold" panose="020F0502020204030203"/>
                <a:cs typeface="Lato Semibold" panose="020F0502020204030203"/>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1" i="1">
                <a:solidFill>
                  <a:srgbClr val="00837A"/>
                </a:solidFill>
                <a:latin typeface="Lato Light" panose="020F0502020204030203"/>
                <a:ea typeface="Lato Light" panose="020F0502020204030203"/>
                <a:cs typeface="Lato Light" panose="020F0502020204030203"/>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p:cNvSpPr/>
          <p:nvPr userDrawn="1"/>
        </p:nvSpPr>
        <p:spPr>
          <a:xfrm>
            <a:off x="0" y="6309360"/>
            <a:ext cx="533563" cy="548640"/>
          </a:xfrm>
          <a:prstGeom prst="rect">
            <a:avLst/>
          </a:prstGeom>
          <a:solidFill>
            <a:srgbClr val="60BB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9" name="Rectangle 8"/>
          <p:cNvSpPr/>
          <p:nvPr userDrawn="1"/>
        </p:nvSpPr>
        <p:spPr>
          <a:xfrm>
            <a:off x="551498" y="6309360"/>
            <a:ext cx="1828800" cy="548640"/>
          </a:xfrm>
          <a:prstGeom prst="rect">
            <a:avLst/>
          </a:prstGeom>
          <a:solidFill>
            <a:srgbClr val="1283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Rectangle 9"/>
          <p:cNvSpPr/>
          <p:nvPr userDrawn="1"/>
        </p:nvSpPr>
        <p:spPr>
          <a:xfrm>
            <a:off x="2398711" y="6309360"/>
            <a:ext cx="9793289" cy="548640"/>
          </a:xfrm>
          <a:prstGeom prst="rect">
            <a:avLst/>
          </a:prstGeom>
          <a:solidFill>
            <a:srgbClr val="0056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Rectangle 5"/>
          <p:cNvSpPr>
            <a:spLocks noChangeArrowheads="1"/>
          </p:cNvSpPr>
          <p:nvPr userDrawn="1"/>
        </p:nvSpPr>
        <p:spPr bwMode="auto">
          <a:xfrm>
            <a:off x="-14288" y="560335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pic>
        <p:nvPicPr>
          <p:cNvPr id="12" name="Picture 13" descr="/Volumes/Creative/eMetric/Logo/eMetric-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201149" y="262419"/>
            <a:ext cx="2509653" cy="448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644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6A3CD967-C1C5-894F-A49F-FB6A4097F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038" y="6464300"/>
            <a:ext cx="1235075" cy="273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4B209D6-0897-4D4E-B4E3-6FDBE884F7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F33EF2-D5D7-5443-B9B8-1D06F75EC4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FFF1CA7-8ADC-0D47-A928-78D4D2A18580}"/>
              </a:ext>
            </a:extLst>
          </p:cNvPr>
          <p:cNvSpPr>
            <a:spLocks noGrp="1"/>
          </p:cNvSpPr>
          <p:nvPr>
            <p:ph type="ftr" sz="quarter" idx="10"/>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F91AA71-7697-0442-AF18-DA1112F7351F}"/>
              </a:ext>
            </a:extLst>
          </p:cNvPr>
          <p:cNvSpPr>
            <a:spLocks noGrp="1"/>
          </p:cNvSpPr>
          <p:nvPr>
            <p:ph type="sldNum" sz="quarter" idx="11"/>
          </p:nvPr>
        </p:nvSpPr>
        <p:spPr/>
        <p:txBody>
          <a:bodyPr/>
          <a:lstStyle>
            <a:lvl1pPr>
              <a:defRPr/>
            </a:lvl1pPr>
          </a:lstStyle>
          <a:p>
            <a:pPr>
              <a:defRPr/>
            </a:pPr>
            <a:fld id="{347F1706-7DE2-9E43-8682-477F2FFED2D7}" type="slidenum">
              <a:rPr lang="en-US"/>
              <a:pPr>
                <a:defRPr/>
              </a:pPr>
              <a:t>‹#›</a:t>
            </a:fld>
            <a:endParaRPr lang="en-US"/>
          </a:p>
        </p:txBody>
      </p:sp>
    </p:spTree>
    <p:extLst>
      <p:ext uri="{BB962C8B-B14F-4D97-AF65-F5344CB8AC3E}">
        <p14:creationId xmlns:p14="http://schemas.microsoft.com/office/powerpoint/2010/main" val="1947379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rgbClr val="D9D9D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209D6-0897-4D4E-B4E3-6FDBE884F7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F33EF2-D5D7-5443-B9B8-1D06F75EC4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FA1DC1-5301-6D42-9E9C-855C8CBEFCBF}"/>
              </a:ext>
            </a:extLst>
          </p:cNvPr>
          <p:cNvSpPr>
            <a:spLocks noGrp="1"/>
          </p:cNvSpPr>
          <p:nvPr>
            <p:ph type="dt" sz="half" idx="10"/>
          </p:nvPr>
        </p:nvSpPr>
        <p:spPr/>
        <p:txBody>
          <a:bodyPr/>
          <a:lstStyle>
            <a:lvl1pPr>
              <a:defRPr/>
            </a:lvl1pPr>
          </a:lstStyle>
          <a:p>
            <a:pPr>
              <a:defRPr/>
            </a:pPr>
            <a:fld id="{E03A8D62-06C4-2047-9CD4-2D76EDA18EB2}" type="datetimeFigureOut">
              <a:rPr lang="en-US"/>
              <a:pPr>
                <a:defRPr/>
              </a:pPr>
              <a:t>1/8/2026</a:t>
            </a:fld>
            <a:endParaRPr lang="en-US"/>
          </a:p>
        </p:txBody>
      </p:sp>
      <p:sp>
        <p:nvSpPr>
          <p:cNvPr id="5" name="Footer Placeholder 4">
            <a:extLst>
              <a:ext uri="{FF2B5EF4-FFF2-40B4-BE49-F238E27FC236}">
                <a16:creationId xmlns:a16="http://schemas.microsoft.com/office/drawing/2014/main" id="{B0B5FDD0-B2E8-0F47-82B4-D860E4E458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6E6EF91-4168-BC45-B0FC-896F92F03F07}"/>
              </a:ext>
            </a:extLst>
          </p:cNvPr>
          <p:cNvSpPr>
            <a:spLocks noGrp="1"/>
          </p:cNvSpPr>
          <p:nvPr>
            <p:ph type="sldNum" sz="quarter" idx="12"/>
          </p:nvPr>
        </p:nvSpPr>
        <p:spPr/>
        <p:txBody>
          <a:bodyPr/>
          <a:lstStyle>
            <a:lvl1pPr>
              <a:defRPr/>
            </a:lvl1pPr>
          </a:lstStyle>
          <a:p>
            <a:pPr>
              <a:defRPr/>
            </a:pPr>
            <a:fld id="{60EC14A2-8502-364F-BE62-8449E2050FD8}" type="slidenum">
              <a:rPr lang="en-US"/>
              <a:pPr>
                <a:defRPr/>
              </a:pPr>
              <a:t>‹#›</a:t>
            </a:fld>
            <a:endParaRPr lang="en-US"/>
          </a:p>
        </p:txBody>
      </p:sp>
    </p:spTree>
    <p:extLst>
      <p:ext uri="{BB962C8B-B14F-4D97-AF65-F5344CB8AC3E}">
        <p14:creationId xmlns:p14="http://schemas.microsoft.com/office/powerpoint/2010/main" val="391218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83ECC-7A11-6C41-99D8-E8283FD7D3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72187E-F938-874A-B633-EEE290D578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9EDBCF-D11D-484F-B914-2B8AD6F65A8C}"/>
              </a:ext>
            </a:extLst>
          </p:cNvPr>
          <p:cNvSpPr>
            <a:spLocks noGrp="1"/>
          </p:cNvSpPr>
          <p:nvPr>
            <p:ph type="dt" sz="half" idx="10"/>
          </p:nvPr>
        </p:nvSpPr>
        <p:spPr/>
        <p:txBody>
          <a:bodyPr/>
          <a:lstStyle>
            <a:lvl1pPr>
              <a:defRPr/>
            </a:lvl1pPr>
          </a:lstStyle>
          <a:p>
            <a:pPr>
              <a:defRPr/>
            </a:pPr>
            <a:fld id="{60E52F3D-6006-C847-B59A-059F4E5DA332}" type="datetimeFigureOut">
              <a:rPr lang="en-US"/>
              <a:pPr>
                <a:defRPr/>
              </a:pPr>
              <a:t>1/8/2026</a:t>
            </a:fld>
            <a:endParaRPr lang="en-US"/>
          </a:p>
        </p:txBody>
      </p:sp>
      <p:sp>
        <p:nvSpPr>
          <p:cNvPr id="5" name="Footer Placeholder 4">
            <a:extLst>
              <a:ext uri="{FF2B5EF4-FFF2-40B4-BE49-F238E27FC236}">
                <a16:creationId xmlns:a16="http://schemas.microsoft.com/office/drawing/2014/main" id="{D938545A-8CD9-A842-8698-485E594F398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A1876FB-B6AA-654C-8BB6-48E35D89A637}"/>
              </a:ext>
            </a:extLst>
          </p:cNvPr>
          <p:cNvSpPr>
            <a:spLocks noGrp="1"/>
          </p:cNvSpPr>
          <p:nvPr>
            <p:ph type="sldNum" sz="quarter" idx="12"/>
          </p:nvPr>
        </p:nvSpPr>
        <p:spPr/>
        <p:txBody>
          <a:bodyPr/>
          <a:lstStyle>
            <a:lvl1pPr>
              <a:defRPr/>
            </a:lvl1pPr>
          </a:lstStyle>
          <a:p>
            <a:pPr>
              <a:defRPr/>
            </a:pPr>
            <a:fld id="{F43088CB-7A07-6C41-AB6B-3CD000F685BA}" type="slidenum">
              <a:rPr lang="en-US"/>
              <a:pPr>
                <a:defRPr/>
              </a:pPr>
              <a:t>‹#›</a:t>
            </a:fld>
            <a:endParaRPr lang="en-US"/>
          </a:p>
        </p:txBody>
      </p:sp>
    </p:spTree>
    <p:extLst>
      <p:ext uri="{BB962C8B-B14F-4D97-AF65-F5344CB8AC3E}">
        <p14:creationId xmlns:p14="http://schemas.microsoft.com/office/powerpoint/2010/main" val="2190931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C3968-BD39-424A-B620-58C7A5B3AF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EE694F-AA2C-154C-843C-00CB6B09D7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D83CF3-D240-7B40-9EE8-F808C81213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2B7901C-A4C7-7E44-A80A-DAE5CE7FF575}"/>
              </a:ext>
            </a:extLst>
          </p:cNvPr>
          <p:cNvSpPr>
            <a:spLocks noGrp="1"/>
          </p:cNvSpPr>
          <p:nvPr>
            <p:ph type="dt" sz="half" idx="10"/>
          </p:nvPr>
        </p:nvSpPr>
        <p:spPr/>
        <p:txBody>
          <a:bodyPr/>
          <a:lstStyle>
            <a:lvl1pPr>
              <a:defRPr/>
            </a:lvl1pPr>
          </a:lstStyle>
          <a:p>
            <a:pPr>
              <a:defRPr/>
            </a:pPr>
            <a:fld id="{CD6DFF79-2B29-404C-AE7C-AA56DB066C95}" type="datetimeFigureOut">
              <a:rPr lang="en-US"/>
              <a:pPr>
                <a:defRPr/>
              </a:pPr>
              <a:t>1/8/2026</a:t>
            </a:fld>
            <a:endParaRPr lang="en-US"/>
          </a:p>
        </p:txBody>
      </p:sp>
      <p:sp>
        <p:nvSpPr>
          <p:cNvPr id="6" name="Footer Placeholder 4">
            <a:extLst>
              <a:ext uri="{FF2B5EF4-FFF2-40B4-BE49-F238E27FC236}">
                <a16:creationId xmlns:a16="http://schemas.microsoft.com/office/drawing/2014/main" id="{9724B7BE-B9C9-FD41-8CD2-68FE7D976C9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38933D1-5EFE-204E-AB0B-75D74D786AF3}"/>
              </a:ext>
            </a:extLst>
          </p:cNvPr>
          <p:cNvSpPr>
            <a:spLocks noGrp="1"/>
          </p:cNvSpPr>
          <p:nvPr>
            <p:ph type="sldNum" sz="quarter" idx="12"/>
          </p:nvPr>
        </p:nvSpPr>
        <p:spPr/>
        <p:txBody>
          <a:bodyPr/>
          <a:lstStyle>
            <a:lvl1pPr>
              <a:defRPr/>
            </a:lvl1pPr>
          </a:lstStyle>
          <a:p>
            <a:pPr>
              <a:defRPr/>
            </a:pPr>
            <a:fld id="{19EC8EEE-6445-5D47-A687-476D33BB4F83}" type="slidenum">
              <a:rPr lang="en-US"/>
              <a:pPr>
                <a:defRPr/>
              </a:pPr>
              <a:t>‹#›</a:t>
            </a:fld>
            <a:endParaRPr lang="en-US"/>
          </a:p>
        </p:txBody>
      </p:sp>
    </p:spTree>
    <p:extLst>
      <p:ext uri="{BB962C8B-B14F-4D97-AF65-F5344CB8AC3E}">
        <p14:creationId xmlns:p14="http://schemas.microsoft.com/office/powerpoint/2010/main" val="2836836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0EB96-8796-0547-A5C3-80914CB77A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984F31-326D-8D42-96DF-4722512248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8F7A5E-331B-334D-9C76-141665ECCA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03EF0E-1692-9A43-AAC2-DD61F1F647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FBDCD-24EF-2842-8B18-CCB68D9FAA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F35EF3F-D674-B242-8FC4-3917A8B6B829}"/>
              </a:ext>
            </a:extLst>
          </p:cNvPr>
          <p:cNvSpPr>
            <a:spLocks noGrp="1"/>
          </p:cNvSpPr>
          <p:nvPr>
            <p:ph type="dt" sz="half" idx="10"/>
          </p:nvPr>
        </p:nvSpPr>
        <p:spPr/>
        <p:txBody>
          <a:bodyPr/>
          <a:lstStyle>
            <a:lvl1pPr>
              <a:defRPr/>
            </a:lvl1pPr>
          </a:lstStyle>
          <a:p>
            <a:pPr>
              <a:defRPr/>
            </a:pPr>
            <a:fld id="{EB17C6E4-A114-104D-8324-48291B156762}" type="datetimeFigureOut">
              <a:rPr lang="en-US"/>
              <a:pPr>
                <a:defRPr/>
              </a:pPr>
              <a:t>1/8/2026</a:t>
            </a:fld>
            <a:endParaRPr lang="en-US"/>
          </a:p>
        </p:txBody>
      </p:sp>
      <p:sp>
        <p:nvSpPr>
          <p:cNvPr id="8" name="Footer Placeholder 4">
            <a:extLst>
              <a:ext uri="{FF2B5EF4-FFF2-40B4-BE49-F238E27FC236}">
                <a16:creationId xmlns:a16="http://schemas.microsoft.com/office/drawing/2014/main" id="{D3583359-882C-3D41-B340-335BF59F541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85C9918-F8F4-4B40-824E-8BBA7DC98CD8}"/>
              </a:ext>
            </a:extLst>
          </p:cNvPr>
          <p:cNvSpPr>
            <a:spLocks noGrp="1"/>
          </p:cNvSpPr>
          <p:nvPr>
            <p:ph type="sldNum" sz="quarter" idx="12"/>
          </p:nvPr>
        </p:nvSpPr>
        <p:spPr/>
        <p:txBody>
          <a:bodyPr/>
          <a:lstStyle>
            <a:lvl1pPr>
              <a:defRPr/>
            </a:lvl1pPr>
          </a:lstStyle>
          <a:p>
            <a:pPr>
              <a:defRPr/>
            </a:pPr>
            <a:fld id="{CBD2BAB9-B75C-7A45-A2EA-735C7B56B385}" type="slidenum">
              <a:rPr lang="en-US"/>
              <a:pPr>
                <a:defRPr/>
              </a:pPr>
              <a:t>‹#›</a:t>
            </a:fld>
            <a:endParaRPr lang="en-US"/>
          </a:p>
        </p:txBody>
      </p:sp>
    </p:spTree>
    <p:extLst>
      <p:ext uri="{BB962C8B-B14F-4D97-AF65-F5344CB8AC3E}">
        <p14:creationId xmlns:p14="http://schemas.microsoft.com/office/powerpoint/2010/main" val="320567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15ED0-C563-E04C-BE48-347D523ABF94}"/>
              </a:ext>
            </a:extLst>
          </p:cNvPr>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F69E582-CB74-6B4C-B2F1-9C4C91EF3FDC}"/>
              </a:ext>
            </a:extLst>
          </p:cNvPr>
          <p:cNvSpPr>
            <a:spLocks noGrp="1"/>
          </p:cNvSpPr>
          <p:nvPr>
            <p:ph type="dt" sz="half" idx="10"/>
          </p:nvPr>
        </p:nvSpPr>
        <p:spPr/>
        <p:txBody>
          <a:bodyPr/>
          <a:lstStyle>
            <a:lvl1pPr>
              <a:defRPr/>
            </a:lvl1pPr>
          </a:lstStyle>
          <a:p>
            <a:pPr>
              <a:defRPr/>
            </a:pPr>
            <a:fld id="{4D1A2610-B0EF-C249-82B6-ECFDF4078214}" type="datetimeFigureOut">
              <a:rPr lang="en-US"/>
              <a:pPr>
                <a:defRPr/>
              </a:pPr>
              <a:t>1/8/2026</a:t>
            </a:fld>
            <a:endParaRPr lang="en-US"/>
          </a:p>
        </p:txBody>
      </p:sp>
      <p:sp>
        <p:nvSpPr>
          <p:cNvPr id="4" name="Footer Placeholder 4">
            <a:extLst>
              <a:ext uri="{FF2B5EF4-FFF2-40B4-BE49-F238E27FC236}">
                <a16:creationId xmlns:a16="http://schemas.microsoft.com/office/drawing/2014/main" id="{200E5C70-01CF-8042-8E2C-4E6E9E07F07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45CA869-F3F6-C343-B1AD-2D78CDE467E4}"/>
              </a:ext>
            </a:extLst>
          </p:cNvPr>
          <p:cNvSpPr>
            <a:spLocks noGrp="1"/>
          </p:cNvSpPr>
          <p:nvPr>
            <p:ph type="sldNum" sz="quarter" idx="12"/>
          </p:nvPr>
        </p:nvSpPr>
        <p:spPr/>
        <p:txBody>
          <a:bodyPr/>
          <a:lstStyle>
            <a:lvl1pPr>
              <a:defRPr/>
            </a:lvl1pPr>
          </a:lstStyle>
          <a:p>
            <a:pPr>
              <a:defRPr/>
            </a:pPr>
            <a:fld id="{AC3D6C31-CA2B-0B4D-AD53-2EA351A0B220}" type="slidenum">
              <a:rPr lang="en-US"/>
              <a:pPr>
                <a:defRPr/>
              </a:pPr>
              <a:t>‹#›</a:t>
            </a:fld>
            <a:endParaRPr lang="en-US"/>
          </a:p>
        </p:txBody>
      </p:sp>
    </p:spTree>
    <p:extLst>
      <p:ext uri="{BB962C8B-B14F-4D97-AF65-F5344CB8AC3E}">
        <p14:creationId xmlns:p14="http://schemas.microsoft.com/office/powerpoint/2010/main" val="182948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19C7EF3-E0A6-5F4E-B35B-821DE0D3A8E2}"/>
              </a:ext>
            </a:extLst>
          </p:cNvPr>
          <p:cNvSpPr>
            <a:spLocks noGrp="1"/>
          </p:cNvSpPr>
          <p:nvPr>
            <p:ph type="dt" sz="half" idx="10"/>
          </p:nvPr>
        </p:nvSpPr>
        <p:spPr/>
        <p:txBody>
          <a:bodyPr/>
          <a:lstStyle>
            <a:lvl1pPr>
              <a:defRPr/>
            </a:lvl1pPr>
          </a:lstStyle>
          <a:p>
            <a:pPr>
              <a:defRPr/>
            </a:pPr>
            <a:fld id="{A97C79DD-3CAF-CA4D-AECF-F0E9B47D1AC7}" type="datetimeFigureOut">
              <a:rPr lang="en-US"/>
              <a:pPr>
                <a:defRPr/>
              </a:pPr>
              <a:t>1/8/2026</a:t>
            </a:fld>
            <a:endParaRPr lang="en-US"/>
          </a:p>
        </p:txBody>
      </p:sp>
      <p:sp>
        <p:nvSpPr>
          <p:cNvPr id="3" name="Footer Placeholder 4">
            <a:extLst>
              <a:ext uri="{FF2B5EF4-FFF2-40B4-BE49-F238E27FC236}">
                <a16:creationId xmlns:a16="http://schemas.microsoft.com/office/drawing/2014/main" id="{13FD2DE7-0D75-F84F-86CF-3CD36027CEF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DF5F706-92CC-7D4B-9352-C8659B47604E}"/>
              </a:ext>
            </a:extLst>
          </p:cNvPr>
          <p:cNvSpPr>
            <a:spLocks noGrp="1"/>
          </p:cNvSpPr>
          <p:nvPr>
            <p:ph type="sldNum" sz="quarter" idx="12"/>
          </p:nvPr>
        </p:nvSpPr>
        <p:spPr/>
        <p:txBody>
          <a:bodyPr/>
          <a:lstStyle>
            <a:lvl1pPr>
              <a:defRPr/>
            </a:lvl1pPr>
          </a:lstStyle>
          <a:p>
            <a:pPr>
              <a:defRPr/>
            </a:pPr>
            <a:fld id="{2590CD43-6470-3845-A6C9-62314F8E59D0}" type="slidenum">
              <a:rPr lang="en-US"/>
              <a:pPr>
                <a:defRPr/>
              </a:pPr>
              <a:t>‹#›</a:t>
            </a:fld>
            <a:endParaRPr lang="en-US"/>
          </a:p>
        </p:txBody>
      </p:sp>
    </p:spTree>
    <p:extLst>
      <p:ext uri="{BB962C8B-B14F-4D97-AF65-F5344CB8AC3E}">
        <p14:creationId xmlns:p14="http://schemas.microsoft.com/office/powerpoint/2010/main" val="3491430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5A8CE-A63A-4141-B351-53DC04A95D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E3D253-C1AF-714E-9586-07DAA1C8F8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798AEA-7392-A84A-94DB-138FD22487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E2512B30-2901-6C4C-8DF1-0ECDB89C0F5D}"/>
              </a:ext>
            </a:extLst>
          </p:cNvPr>
          <p:cNvSpPr>
            <a:spLocks noGrp="1"/>
          </p:cNvSpPr>
          <p:nvPr>
            <p:ph type="dt" sz="half" idx="10"/>
          </p:nvPr>
        </p:nvSpPr>
        <p:spPr/>
        <p:txBody>
          <a:bodyPr/>
          <a:lstStyle>
            <a:lvl1pPr>
              <a:defRPr/>
            </a:lvl1pPr>
          </a:lstStyle>
          <a:p>
            <a:pPr>
              <a:defRPr/>
            </a:pPr>
            <a:fld id="{725981FF-3BB2-3743-9ED6-92A830E3A722}" type="datetimeFigureOut">
              <a:rPr lang="en-US"/>
              <a:pPr>
                <a:defRPr/>
              </a:pPr>
              <a:t>1/8/2026</a:t>
            </a:fld>
            <a:endParaRPr lang="en-US"/>
          </a:p>
        </p:txBody>
      </p:sp>
      <p:sp>
        <p:nvSpPr>
          <p:cNvPr id="6" name="Footer Placeholder 4">
            <a:extLst>
              <a:ext uri="{FF2B5EF4-FFF2-40B4-BE49-F238E27FC236}">
                <a16:creationId xmlns:a16="http://schemas.microsoft.com/office/drawing/2014/main" id="{687FBD1F-6B6F-CE46-A039-FB5678758AD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93D2196-4A6A-5744-ADB2-FFDDFE6D3CDD}"/>
              </a:ext>
            </a:extLst>
          </p:cNvPr>
          <p:cNvSpPr>
            <a:spLocks noGrp="1"/>
          </p:cNvSpPr>
          <p:nvPr>
            <p:ph type="sldNum" sz="quarter" idx="12"/>
          </p:nvPr>
        </p:nvSpPr>
        <p:spPr/>
        <p:txBody>
          <a:bodyPr/>
          <a:lstStyle>
            <a:lvl1pPr>
              <a:defRPr/>
            </a:lvl1pPr>
          </a:lstStyle>
          <a:p>
            <a:pPr>
              <a:defRPr/>
            </a:pPr>
            <a:fld id="{D7D4C25B-E6CF-5D4C-BAB6-5000B565CBF6}" type="slidenum">
              <a:rPr lang="en-US"/>
              <a:pPr>
                <a:defRPr/>
              </a:pPr>
              <a:t>‹#›</a:t>
            </a:fld>
            <a:endParaRPr lang="en-US"/>
          </a:p>
        </p:txBody>
      </p:sp>
    </p:spTree>
    <p:extLst>
      <p:ext uri="{BB962C8B-B14F-4D97-AF65-F5344CB8AC3E}">
        <p14:creationId xmlns:p14="http://schemas.microsoft.com/office/powerpoint/2010/main" val="269361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63A80-1F18-4D46-A47D-03F601CFC8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05F112-583F-6943-8AE7-0FE868359CA7}"/>
              </a:ext>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a:extLst>
              <a:ext uri="{FF2B5EF4-FFF2-40B4-BE49-F238E27FC236}">
                <a16:creationId xmlns:a16="http://schemas.microsoft.com/office/drawing/2014/main" id="{44A41E8B-A0B8-3341-A13B-03A2E22B33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2F893497-9C67-1A48-91ED-054A8AF65650}"/>
              </a:ext>
            </a:extLst>
          </p:cNvPr>
          <p:cNvSpPr>
            <a:spLocks noGrp="1"/>
          </p:cNvSpPr>
          <p:nvPr>
            <p:ph type="dt" sz="half" idx="10"/>
          </p:nvPr>
        </p:nvSpPr>
        <p:spPr/>
        <p:txBody>
          <a:bodyPr/>
          <a:lstStyle>
            <a:lvl1pPr>
              <a:defRPr/>
            </a:lvl1pPr>
          </a:lstStyle>
          <a:p>
            <a:pPr>
              <a:defRPr/>
            </a:pPr>
            <a:fld id="{3782B2F6-ACB3-1944-8E40-96598359FB35}" type="datetimeFigureOut">
              <a:rPr lang="en-US"/>
              <a:pPr>
                <a:defRPr/>
              </a:pPr>
              <a:t>1/8/2026</a:t>
            </a:fld>
            <a:endParaRPr lang="en-US"/>
          </a:p>
        </p:txBody>
      </p:sp>
      <p:sp>
        <p:nvSpPr>
          <p:cNvPr id="6" name="Footer Placeholder 4">
            <a:extLst>
              <a:ext uri="{FF2B5EF4-FFF2-40B4-BE49-F238E27FC236}">
                <a16:creationId xmlns:a16="http://schemas.microsoft.com/office/drawing/2014/main" id="{00555B3F-9022-3B4E-8FC0-CCF39335894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BFDD4C5-0E87-FA42-9856-65F8175F0620}"/>
              </a:ext>
            </a:extLst>
          </p:cNvPr>
          <p:cNvSpPr>
            <a:spLocks noGrp="1"/>
          </p:cNvSpPr>
          <p:nvPr>
            <p:ph type="sldNum" sz="quarter" idx="12"/>
          </p:nvPr>
        </p:nvSpPr>
        <p:spPr/>
        <p:txBody>
          <a:bodyPr/>
          <a:lstStyle>
            <a:lvl1pPr>
              <a:defRPr/>
            </a:lvl1pPr>
          </a:lstStyle>
          <a:p>
            <a:pPr>
              <a:defRPr/>
            </a:pPr>
            <a:fld id="{A6FDF72A-5AC3-354A-A349-3FD198DF680C}" type="slidenum">
              <a:rPr lang="en-US"/>
              <a:pPr>
                <a:defRPr/>
              </a:pPr>
              <a:t>‹#›</a:t>
            </a:fld>
            <a:endParaRPr lang="en-US"/>
          </a:p>
        </p:txBody>
      </p:sp>
    </p:spTree>
    <p:extLst>
      <p:ext uri="{BB962C8B-B14F-4D97-AF65-F5344CB8AC3E}">
        <p14:creationId xmlns:p14="http://schemas.microsoft.com/office/powerpoint/2010/main" val="3500828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E2A73-F339-8E47-A000-E111E59A27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106B3B-E429-EF49-8DF4-E3716BB419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725F51-02F0-BD45-8958-E90B31515863}"/>
              </a:ext>
            </a:extLst>
          </p:cNvPr>
          <p:cNvSpPr>
            <a:spLocks noGrp="1"/>
          </p:cNvSpPr>
          <p:nvPr>
            <p:ph type="dt" sz="half" idx="10"/>
          </p:nvPr>
        </p:nvSpPr>
        <p:spPr/>
        <p:txBody>
          <a:bodyPr/>
          <a:lstStyle>
            <a:lvl1pPr>
              <a:defRPr/>
            </a:lvl1pPr>
          </a:lstStyle>
          <a:p>
            <a:pPr>
              <a:defRPr/>
            </a:pPr>
            <a:fld id="{4DCE58E7-09C0-CD4F-978C-A29895DDDB4F}" type="datetimeFigureOut">
              <a:rPr lang="en-US"/>
              <a:pPr>
                <a:defRPr/>
              </a:pPr>
              <a:t>1/8/2026</a:t>
            </a:fld>
            <a:endParaRPr lang="en-US"/>
          </a:p>
        </p:txBody>
      </p:sp>
      <p:sp>
        <p:nvSpPr>
          <p:cNvPr id="5" name="Footer Placeholder 4">
            <a:extLst>
              <a:ext uri="{FF2B5EF4-FFF2-40B4-BE49-F238E27FC236}">
                <a16:creationId xmlns:a16="http://schemas.microsoft.com/office/drawing/2014/main" id="{714438A0-AC6F-9848-A8AC-0CA9AA715DF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899B245-8434-B240-B594-D8A5DF5FB2A6}"/>
              </a:ext>
            </a:extLst>
          </p:cNvPr>
          <p:cNvSpPr>
            <a:spLocks noGrp="1"/>
          </p:cNvSpPr>
          <p:nvPr>
            <p:ph type="sldNum" sz="quarter" idx="12"/>
          </p:nvPr>
        </p:nvSpPr>
        <p:spPr/>
        <p:txBody>
          <a:bodyPr/>
          <a:lstStyle>
            <a:lvl1pPr>
              <a:defRPr/>
            </a:lvl1pPr>
          </a:lstStyle>
          <a:p>
            <a:pPr>
              <a:defRPr/>
            </a:pPr>
            <a:fld id="{BC7343DE-86A3-1E41-9E69-B5F16750816B}" type="slidenum">
              <a:rPr lang="en-US"/>
              <a:pPr>
                <a:defRPr/>
              </a:pPr>
              <a:t>‹#›</a:t>
            </a:fld>
            <a:endParaRPr lang="en-US"/>
          </a:p>
        </p:txBody>
      </p:sp>
    </p:spTree>
    <p:extLst>
      <p:ext uri="{BB962C8B-B14F-4D97-AF65-F5344CB8AC3E}">
        <p14:creationId xmlns:p14="http://schemas.microsoft.com/office/powerpoint/2010/main" val="1225720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
            <a:ext cx="12192000" cy="753034"/>
          </a:xfrm>
          <a:solidFill>
            <a:schemeClr val="accent1"/>
          </a:solidFill>
        </p:spPr>
        <p:txBody>
          <a:bodyPr/>
          <a:lstStyle>
            <a:lvl1pPr algn="l">
              <a:defRPr b="1" i="0">
                <a:solidFill>
                  <a:schemeClr val="bg1"/>
                </a:solidFill>
                <a:latin typeface="Lato Semibold" panose="020F0502020204030203"/>
                <a:ea typeface="Lato Semibold" panose="020F0502020204030203"/>
                <a:cs typeface="Lato Semibold" panose="020F0502020204030203"/>
              </a:defRPr>
            </a:lvl1pPr>
          </a:lstStyle>
          <a:p>
            <a:r>
              <a:rPr lang="en-US"/>
              <a:t>	Click to edit Master title style</a:t>
            </a:r>
          </a:p>
        </p:txBody>
      </p:sp>
      <p:sp>
        <p:nvSpPr>
          <p:cNvPr id="3" name="Content Placeholder 2"/>
          <p:cNvSpPr>
            <a:spLocks noGrp="1"/>
          </p:cNvSpPr>
          <p:nvPr>
            <p:ph idx="1"/>
          </p:nvPr>
        </p:nvSpPr>
        <p:spPr>
          <a:xfrm>
            <a:off x="838200" y="1035424"/>
            <a:ext cx="10515600" cy="5058414"/>
          </a:xfrm>
        </p:spPr>
        <p:txBody>
          <a:bodyPr/>
          <a:lstStyle>
            <a:lvl1pPr>
              <a:defRPr>
                <a:latin typeface="Lato Light" panose="020F0502020204030203"/>
                <a:ea typeface="Lato Light" panose="020F0502020204030203"/>
                <a:cs typeface="Lato Light" panose="020F0502020204030203"/>
              </a:defRPr>
            </a:lvl1pPr>
            <a:lvl2pPr>
              <a:defRPr>
                <a:latin typeface="Lato Light" panose="020F0502020204030203"/>
                <a:ea typeface="Lato Light" panose="020F0502020204030203"/>
                <a:cs typeface="Lato Light" panose="020F0502020204030203"/>
              </a:defRPr>
            </a:lvl2pPr>
            <a:lvl3pPr>
              <a:defRPr>
                <a:latin typeface="Lato Light" panose="020F0502020204030203"/>
                <a:ea typeface="Lato Light" panose="020F0502020204030203"/>
                <a:cs typeface="Lato Light" panose="020F0502020204030203"/>
              </a:defRPr>
            </a:lvl3pPr>
            <a:lvl4pPr>
              <a:defRPr>
                <a:latin typeface="Lato Light" panose="020F0502020204030203"/>
                <a:ea typeface="Lato Light" panose="020F0502020204030203"/>
                <a:cs typeface="Lato Light" panose="020F0502020204030203"/>
              </a:defRPr>
            </a:lvl4pPr>
            <a:lvl5pPr>
              <a:defRPr>
                <a:latin typeface="Lato Light" panose="020F0502020204030203"/>
                <a:ea typeface="Lato Light" panose="020F0502020204030203"/>
                <a:cs typeface="Lato Light" panose="020F0502020204030203"/>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6663956"/>
            <a:ext cx="552325" cy="182880"/>
          </a:xfrm>
          <a:prstGeom prst="rect">
            <a:avLst/>
          </a:prstGeom>
          <a:solidFill>
            <a:srgbClr val="60BB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8" name="Rectangle 7"/>
          <p:cNvSpPr/>
          <p:nvPr userDrawn="1"/>
        </p:nvSpPr>
        <p:spPr>
          <a:xfrm>
            <a:off x="569431" y="6663956"/>
            <a:ext cx="1831477" cy="182880"/>
          </a:xfrm>
          <a:prstGeom prst="rect">
            <a:avLst/>
          </a:prstGeom>
          <a:solidFill>
            <a:srgbClr val="1283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9" name="Rectangle 8"/>
          <p:cNvSpPr/>
          <p:nvPr userDrawn="1"/>
        </p:nvSpPr>
        <p:spPr>
          <a:xfrm>
            <a:off x="2416646" y="6663956"/>
            <a:ext cx="9052560" cy="182880"/>
          </a:xfrm>
          <a:prstGeom prst="rect">
            <a:avLst/>
          </a:prstGeom>
          <a:solidFill>
            <a:srgbClr val="0056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10" name="Picture 13" descr="/Volumes/Creative/eMetric/Logo/eMetric-Logo.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8228" r="80917"/>
          <a:stretch/>
        </p:blipFill>
        <p:spPr bwMode="auto">
          <a:xfrm>
            <a:off x="11512296" y="6134367"/>
            <a:ext cx="721842" cy="73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8497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EBDEB1-1355-FB48-830C-3B3E0B3966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F30D89-9873-1440-B367-BE45ACBDD7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159218-2CFC-964D-9488-681442B42040}"/>
              </a:ext>
            </a:extLst>
          </p:cNvPr>
          <p:cNvSpPr>
            <a:spLocks noGrp="1"/>
          </p:cNvSpPr>
          <p:nvPr>
            <p:ph type="dt" sz="half" idx="10"/>
          </p:nvPr>
        </p:nvSpPr>
        <p:spPr/>
        <p:txBody>
          <a:bodyPr/>
          <a:lstStyle>
            <a:lvl1pPr>
              <a:defRPr/>
            </a:lvl1pPr>
          </a:lstStyle>
          <a:p>
            <a:pPr>
              <a:defRPr/>
            </a:pPr>
            <a:fld id="{CC130660-5BCA-144D-88B0-8A367960F3C3}" type="datetimeFigureOut">
              <a:rPr lang="en-US"/>
              <a:pPr>
                <a:defRPr/>
              </a:pPr>
              <a:t>1/8/2026</a:t>
            </a:fld>
            <a:endParaRPr lang="en-US"/>
          </a:p>
        </p:txBody>
      </p:sp>
      <p:sp>
        <p:nvSpPr>
          <p:cNvPr id="5" name="Footer Placeholder 4">
            <a:extLst>
              <a:ext uri="{FF2B5EF4-FFF2-40B4-BE49-F238E27FC236}">
                <a16:creationId xmlns:a16="http://schemas.microsoft.com/office/drawing/2014/main" id="{73614AD5-720B-0247-8ADD-B02177DFF51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DE0A3EC-A23D-0B40-BCDE-76239D60F90D}"/>
              </a:ext>
            </a:extLst>
          </p:cNvPr>
          <p:cNvSpPr>
            <a:spLocks noGrp="1"/>
          </p:cNvSpPr>
          <p:nvPr>
            <p:ph type="sldNum" sz="quarter" idx="12"/>
          </p:nvPr>
        </p:nvSpPr>
        <p:spPr/>
        <p:txBody>
          <a:bodyPr/>
          <a:lstStyle>
            <a:lvl1pPr>
              <a:defRPr/>
            </a:lvl1pPr>
          </a:lstStyle>
          <a:p>
            <a:pPr>
              <a:defRPr/>
            </a:pPr>
            <a:fld id="{6EDCC67A-5468-7841-836D-7574FFF08A82}" type="slidenum">
              <a:rPr lang="en-US"/>
              <a:pPr>
                <a:defRPr/>
              </a:pPr>
              <a:t>‹#›</a:t>
            </a:fld>
            <a:endParaRPr lang="en-US"/>
          </a:p>
        </p:txBody>
      </p:sp>
    </p:spTree>
    <p:extLst>
      <p:ext uri="{BB962C8B-B14F-4D97-AF65-F5344CB8AC3E}">
        <p14:creationId xmlns:p14="http://schemas.microsoft.com/office/powerpoint/2010/main" val="3169599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p:cNvSpPr>
            <a:spLocks noGrp="1"/>
          </p:cNvSpPr>
          <p:nvPr>
            <p:ph type="title"/>
          </p:nvPr>
        </p:nvSpPr>
        <p:spPr>
          <a:xfrm rot="16200000">
            <a:off x="-3052655" y="3052654"/>
            <a:ext cx="6656294" cy="550985"/>
          </a:xfrm>
          <a:solidFill>
            <a:schemeClr val="accent1"/>
          </a:solidFill>
        </p:spPr>
        <p:txBody>
          <a:bodyPr>
            <a:normAutofit fontScale="90000"/>
          </a:bodyPr>
          <a:lstStyle>
            <a:lvl1pPr>
              <a:defRPr>
                <a:solidFill>
                  <a:schemeClr val="bg1"/>
                </a:solidFill>
                <a:latin typeface="Lato Semibold"/>
              </a:defRPr>
            </a:lvl1pPr>
          </a:lstStyle>
          <a:p>
            <a:pPr algn="r"/>
            <a:endParaRPr lang="en-US"/>
          </a:p>
        </p:txBody>
      </p:sp>
      <p:sp>
        <p:nvSpPr>
          <p:cNvPr id="7" name="Content Placeholder 2"/>
          <p:cNvSpPr>
            <a:spLocks noGrp="1"/>
          </p:cNvSpPr>
          <p:nvPr>
            <p:ph idx="1"/>
          </p:nvPr>
        </p:nvSpPr>
        <p:spPr>
          <a:xfrm>
            <a:off x="1070113" y="366190"/>
            <a:ext cx="10515600" cy="5058414"/>
          </a:xfrm>
        </p:spPr>
        <p:txBody>
          <a:bodyPr/>
          <a:lstStyle>
            <a:lvl1pPr>
              <a:defRPr>
                <a:latin typeface="Lato Light"/>
                <a:ea typeface="Lato Light"/>
                <a:cs typeface="Lato Light"/>
              </a:defRPr>
            </a:lvl1pPr>
            <a:lvl2pPr>
              <a:defRPr>
                <a:latin typeface="Lato Light"/>
                <a:ea typeface="Lato Light"/>
                <a:cs typeface="Lato Light"/>
              </a:defRPr>
            </a:lvl2pPr>
            <a:lvl3pPr>
              <a:defRPr>
                <a:latin typeface="Lato Light"/>
                <a:ea typeface="Lato Light"/>
                <a:cs typeface="Lato Light"/>
              </a:defRPr>
            </a:lvl3pPr>
            <a:lvl4pPr>
              <a:defRPr>
                <a:latin typeface="Lato Light"/>
                <a:ea typeface="Lato Light"/>
                <a:cs typeface="Lato Light"/>
              </a:defRPr>
            </a:lvl4pPr>
            <a:lvl5pPr>
              <a:defRPr>
                <a:latin typeface="Lato Light"/>
                <a:ea typeface="Lato Light"/>
                <a:cs typeface="Lato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663955"/>
            <a:ext cx="550985" cy="182881"/>
          </a:xfrm>
          <a:prstGeom prst="rect">
            <a:avLst/>
          </a:prstGeom>
          <a:solidFill>
            <a:srgbClr val="60BB4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9" name="Rectangle 8"/>
          <p:cNvSpPr/>
          <p:nvPr userDrawn="1"/>
        </p:nvSpPr>
        <p:spPr>
          <a:xfrm>
            <a:off x="569431" y="6663956"/>
            <a:ext cx="1831477" cy="182880"/>
          </a:xfrm>
          <a:prstGeom prst="rect">
            <a:avLst/>
          </a:prstGeom>
          <a:solidFill>
            <a:srgbClr val="1283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Rectangle 9"/>
          <p:cNvSpPr/>
          <p:nvPr userDrawn="1"/>
        </p:nvSpPr>
        <p:spPr>
          <a:xfrm>
            <a:off x="2416646" y="6663956"/>
            <a:ext cx="9052560" cy="182880"/>
          </a:xfrm>
          <a:prstGeom prst="rect">
            <a:avLst/>
          </a:prstGeom>
          <a:solidFill>
            <a:srgbClr val="0056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11" name="Picture 13" descr="/Volumes/Creative/eMetric/Logo/eMetric-Logo.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8228" r="80917"/>
          <a:stretch/>
        </p:blipFill>
        <p:spPr bwMode="auto">
          <a:xfrm>
            <a:off x="11512296" y="6134367"/>
            <a:ext cx="721842" cy="731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776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D11FB-D640-4E41-AB7A-650615D3B0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F87AEE-6D3E-114D-90D8-7B478A99AEDA}"/>
              </a:ext>
            </a:extLst>
          </p:cNvPr>
          <p:cNvSpPr>
            <a:spLocks noGrp="1"/>
          </p:cNvSpPr>
          <p:nvPr>
            <p:ph type="subTitle" idx="1"/>
          </p:nvPr>
        </p:nvSpPr>
        <p:spPr>
          <a:xfrm>
            <a:off x="1524000" y="3602038"/>
            <a:ext cx="9144000" cy="1655762"/>
          </a:xfrm>
        </p:spPr>
        <p:txBody>
          <a:bodyPr/>
          <a:lstStyle>
            <a:lvl1pPr marL="0" indent="0" algn="ctr">
              <a:buNone/>
              <a:defRPr sz="2400">
                <a:solidFill>
                  <a:srgbClr val="FA6D5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91C168-5AFB-5445-BAB2-9D787DE0F1EE}"/>
              </a:ext>
            </a:extLst>
          </p:cNvPr>
          <p:cNvSpPr>
            <a:spLocks noGrp="1"/>
          </p:cNvSpPr>
          <p:nvPr>
            <p:ph type="dt" sz="half" idx="10"/>
          </p:nvPr>
        </p:nvSpPr>
        <p:spPr/>
        <p:txBody>
          <a:bodyPr/>
          <a:lstStyle>
            <a:lvl1pPr>
              <a:defRPr/>
            </a:lvl1pPr>
          </a:lstStyle>
          <a:p>
            <a:pPr>
              <a:defRPr/>
            </a:pPr>
            <a:fld id="{90AE3411-C027-CF4F-B9E2-72D52C6C80FE}" type="datetimeFigureOut">
              <a:rPr lang="en-US"/>
              <a:pPr>
                <a:defRPr/>
              </a:pPr>
              <a:t>1/8/2026</a:t>
            </a:fld>
            <a:endParaRPr lang="en-US"/>
          </a:p>
        </p:txBody>
      </p:sp>
      <p:sp>
        <p:nvSpPr>
          <p:cNvPr id="5" name="Footer Placeholder 4">
            <a:extLst>
              <a:ext uri="{FF2B5EF4-FFF2-40B4-BE49-F238E27FC236}">
                <a16:creationId xmlns:a16="http://schemas.microsoft.com/office/drawing/2014/main" id="{DC197202-77BD-1A49-809A-522F4A2EBB7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C0B3D36-38A4-2B46-AFC7-7006A1E67EFD}"/>
              </a:ext>
            </a:extLst>
          </p:cNvPr>
          <p:cNvSpPr>
            <a:spLocks noGrp="1"/>
          </p:cNvSpPr>
          <p:nvPr>
            <p:ph type="sldNum" sz="quarter" idx="12"/>
          </p:nvPr>
        </p:nvSpPr>
        <p:spPr/>
        <p:txBody>
          <a:bodyPr/>
          <a:lstStyle>
            <a:lvl1pPr>
              <a:defRPr/>
            </a:lvl1pPr>
          </a:lstStyle>
          <a:p>
            <a:pPr>
              <a:defRPr/>
            </a:pPr>
            <a:fld id="{018F7F91-0561-794B-83AE-F9C37CE1FC50}" type="slidenum">
              <a:rPr lang="en-US"/>
              <a:pPr>
                <a:defRPr/>
              </a:pPr>
              <a:t>‹#›</a:t>
            </a:fld>
            <a:endParaRPr lang="en-US"/>
          </a:p>
        </p:txBody>
      </p:sp>
    </p:spTree>
    <p:extLst>
      <p:ext uri="{BB962C8B-B14F-4D97-AF65-F5344CB8AC3E}">
        <p14:creationId xmlns:p14="http://schemas.microsoft.com/office/powerpoint/2010/main" val="111395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rgbClr val="371D35"/>
        </a:solidFill>
        <a:effectLst/>
      </p:bgPr>
    </p:bg>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42FC684A-BB17-5B47-8C23-DAA2054DE1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34D11FB-D640-4E41-AB7A-650615D3B0B1}"/>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7F87AEE-6D3E-114D-90D8-7B478A99AEDA}"/>
              </a:ext>
            </a:extLst>
          </p:cNvPr>
          <p:cNvSpPr>
            <a:spLocks noGrp="1"/>
          </p:cNvSpPr>
          <p:nvPr>
            <p:ph type="subTitle" idx="1"/>
          </p:nvPr>
        </p:nvSpPr>
        <p:spPr>
          <a:xfrm>
            <a:off x="1524000" y="3602038"/>
            <a:ext cx="9144000" cy="1655762"/>
          </a:xfrm>
        </p:spPr>
        <p:txBody>
          <a:bodyPr/>
          <a:lstStyle>
            <a:lvl1pPr marL="0" indent="0" algn="ctr">
              <a:buNone/>
              <a:defRPr sz="2400">
                <a:solidFill>
                  <a:srgbClr val="FA6D5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ate Placeholder 3">
            <a:extLst>
              <a:ext uri="{FF2B5EF4-FFF2-40B4-BE49-F238E27FC236}">
                <a16:creationId xmlns:a16="http://schemas.microsoft.com/office/drawing/2014/main" id="{06036CFE-32FD-4D44-A5A5-B749A2CD6721}"/>
              </a:ext>
            </a:extLst>
          </p:cNvPr>
          <p:cNvSpPr>
            <a:spLocks noGrp="1"/>
          </p:cNvSpPr>
          <p:nvPr>
            <p:ph type="dt" sz="half" idx="10"/>
          </p:nvPr>
        </p:nvSpPr>
        <p:spPr/>
        <p:txBody>
          <a:bodyPr/>
          <a:lstStyle>
            <a:lvl1pPr>
              <a:defRPr/>
            </a:lvl1pPr>
          </a:lstStyle>
          <a:p>
            <a:pPr>
              <a:defRPr/>
            </a:pPr>
            <a:fld id="{671D2CCC-04B7-E745-80D5-FB0253CE6E3A}" type="datetimeFigureOut">
              <a:rPr lang="en-US"/>
              <a:pPr>
                <a:defRPr/>
              </a:pPr>
              <a:t>1/8/2026</a:t>
            </a:fld>
            <a:endParaRPr lang="en-US"/>
          </a:p>
        </p:txBody>
      </p:sp>
      <p:sp>
        <p:nvSpPr>
          <p:cNvPr id="6" name="Footer Placeholder 4">
            <a:extLst>
              <a:ext uri="{FF2B5EF4-FFF2-40B4-BE49-F238E27FC236}">
                <a16:creationId xmlns:a16="http://schemas.microsoft.com/office/drawing/2014/main" id="{B5CD74D4-FF9A-7040-9C22-5EE5527159C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73F77C3-5871-2B43-9B58-F03D9481F861}"/>
              </a:ext>
            </a:extLst>
          </p:cNvPr>
          <p:cNvSpPr>
            <a:spLocks noGrp="1"/>
          </p:cNvSpPr>
          <p:nvPr>
            <p:ph type="sldNum" sz="quarter" idx="12"/>
          </p:nvPr>
        </p:nvSpPr>
        <p:spPr/>
        <p:txBody>
          <a:bodyPr/>
          <a:lstStyle>
            <a:lvl1pPr>
              <a:defRPr/>
            </a:lvl1pPr>
          </a:lstStyle>
          <a:p>
            <a:pPr>
              <a:defRPr/>
            </a:pPr>
            <a:fld id="{076EB348-4CB2-D940-84FF-E322F93566A0}" type="slidenum">
              <a:rPr lang="en-US"/>
              <a:pPr>
                <a:defRPr/>
              </a:pPr>
              <a:t>‹#›</a:t>
            </a:fld>
            <a:endParaRPr lang="en-US"/>
          </a:p>
        </p:txBody>
      </p:sp>
    </p:spTree>
    <p:extLst>
      <p:ext uri="{BB962C8B-B14F-4D97-AF65-F5344CB8AC3E}">
        <p14:creationId xmlns:p14="http://schemas.microsoft.com/office/powerpoint/2010/main" val="4288171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bg>
      <p:bgPr>
        <a:solidFill>
          <a:srgbClr val="1A1A1A"/>
        </a:solidFill>
        <a:effectLst/>
      </p:bgPr>
    </p:bg>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42FC684A-BB17-5B47-8C23-DAA2054DE1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34D11FB-D640-4E41-AB7A-650615D3B0B1}"/>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7F87AEE-6D3E-114D-90D8-7B478A99AEDA}"/>
              </a:ext>
            </a:extLst>
          </p:cNvPr>
          <p:cNvSpPr>
            <a:spLocks noGrp="1"/>
          </p:cNvSpPr>
          <p:nvPr>
            <p:ph type="subTitle" idx="1"/>
          </p:nvPr>
        </p:nvSpPr>
        <p:spPr>
          <a:xfrm>
            <a:off x="1524000" y="3602038"/>
            <a:ext cx="9144000" cy="1655762"/>
          </a:xfrm>
        </p:spPr>
        <p:txBody>
          <a:bodyPr/>
          <a:lstStyle>
            <a:lvl1pPr marL="0" indent="0" algn="ctr">
              <a:buNone/>
              <a:defRPr sz="2400">
                <a:solidFill>
                  <a:srgbClr val="FA6D5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ate Placeholder 3">
            <a:extLst>
              <a:ext uri="{FF2B5EF4-FFF2-40B4-BE49-F238E27FC236}">
                <a16:creationId xmlns:a16="http://schemas.microsoft.com/office/drawing/2014/main" id="{06036CFE-32FD-4D44-A5A5-B749A2CD6721}"/>
              </a:ext>
            </a:extLst>
          </p:cNvPr>
          <p:cNvSpPr>
            <a:spLocks noGrp="1"/>
          </p:cNvSpPr>
          <p:nvPr>
            <p:ph type="dt" sz="half" idx="10"/>
          </p:nvPr>
        </p:nvSpPr>
        <p:spPr/>
        <p:txBody>
          <a:bodyPr/>
          <a:lstStyle>
            <a:lvl1pPr>
              <a:defRPr/>
            </a:lvl1pPr>
          </a:lstStyle>
          <a:p>
            <a:pPr>
              <a:defRPr/>
            </a:pPr>
            <a:fld id="{671D2CCC-04B7-E745-80D5-FB0253CE6E3A}" type="datetimeFigureOut">
              <a:rPr lang="en-US"/>
              <a:pPr>
                <a:defRPr/>
              </a:pPr>
              <a:t>1/8/2026</a:t>
            </a:fld>
            <a:endParaRPr lang="en-US"/>
          </a:p>
        </p:txBody>
      </p:sp>
      <p:sp>
        <p:nvSpPr>
          <p:cNvPr id="6" name="Footer Placeholder 4">
            <a:extLst>
              <a:ext uri="{FF2B5EF4-FFF2-40B4-BE49-F238E27FC236}">
                <a16:creationId xmlns:a16="http://schemas.microsoft.com/office/drawing/2014/main" id="{B5CD74D4-FF9A-7040-9C22-5EE5527159C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73F77C3-5871-2B43-9B58-F03D9481F861}"/>
              </a:ext>
            </a:extLst>
          </p:cNvPr>
          <p:cNvSpPr>
            <a:spLocks noGrp="1"/>
          </p:cNvSpPr>
          <p:nvPr>
            <p:ph type="sldNum" sz="quarter" idx="12"/>
          </p:nvPr>
        </p:nvSpPr>
        <p:spPr/>
        <p:txBody>
          <a:bodyPr/>
          <a:lstStyle>
            <a:lvl1pPr>
              <a:defRPr/>
            </a:lvl1pPr>
          </a:lstStyle>
          <a:p>
            <a:pPr>
              <a:defRPr/>
            </a:pPr>
            <a:fld id="{076EB348-4CB2-D940-84FF-E322F93566A0}" type="slidenum">
              <a:rPr lang="en-US"/>
              <a:pPr>
                <a:defRPr/>
              </a:pPr>
              <a:t>‹#›</a:t>
            </a:fld>
            <a:endParaRPr lang="en-US"/>
          </a:p>
        </p:txBody>
      </p:sp>
    </p:spTree>
    <p:extLst>
      <p:ext uri="{BB962C8B-B14F-4D97-AF65-F5344CB8AC3E}">
        <p14:creationId xmlns:p14="http://schemas.microsoft.com/office/powerpoint/2010/main" val="1750704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4_Title Slide">
    <p:bg>
      <p:bgPr>
        <a:solidFill>
          <a:srgbClr val="FA6D5F"/>
        </a:solidFill>
        <a:effectLst/>
      </p:bgPr>
    </p:bg>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2B5DE9F5-1B5E-3647-BB4B-F7F1504080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34D11FB-D640-4E41-AB7A-650615D3B0B1}"/>
              </a:ext>
            </a:extLst>
          </p:cNvPr>
          <p:cNvSpPr>
            <a:spLocks noGrp="1"/>
          </p:cNvSpPr>
          <p:nvPr>
            <p:ph type="ctrTitle"/>
          </p:nvPr>
        </p:nvSpPr>
        <p:spPr>
          <a:xfrm>
            <a:off x="1524000" y="1122363"/>
            <a:ext cx="9144000" cy="2387600"/>
          </a:xfrm>
        </p:spPr>
        <p:txBody>
          <a:bodyPr anchor="b"/>
          <a:lstStyle>
            <a:lvl1pPr algn="ctr">
              <a:defRPr sz="6000">
                <a:solidFill>
                  <a:srgbClr val="1A1A1A"/>
                </a:solidFill>
              </a:defRPr>
            </a:lvl1pPr>
          </a:lstStyle>
          <a:p>
            <a:r>
              <a:rPr lang="en-US"/>
              <a:t>Click to edit Master title style</a:t>
            </a:r>
          </a:p>
        </p:txBody>
      </p:sp>
      <p:sp>
        <p:nvSpPr>
          <p:cNvPr id="3" name="Subtitle 2">
            <a:extLst>
              <a:ext uri="{FF2B5EF4-FFF2-40B4-BE49-F238E27FC236}">
                <a16:creationId xmlns:a16="http://schemas.microsoft.com/office/drawing/2014/main" id="{D7F87AEE-6D3E-114D-90D8-7B478A99AEDA}"/>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ate Placeholder 3">
            <a:extLst>
              <a:ext uri="{FF2B5EF4-FFF2-40B4-BE49-F238E27FC236}">
                <a16:creationId xmlns:a16="http://schemas.microsoft.com/office/drawing/2014/main" id="{9944DE7A-1648-6940-BA39-03A6AAD4443D}"/>
              </a:ext>
            </a:extLst>
          </p:cNvPr>
          <p:cNvSpPr>
            <a:spLocks noGrp="1"/>
          </p:cNvSpPr>
          <p:nvPr>
            <p:ph type="dt" sz="half" idx="10"/>
          </p:nvPr>
        </p:nvSpPr>
        <p:spPr/>
        <p:txBody>
          <a:bodyPr/>
          <a:lstStyle>
            <a:lvl1pPr>
              <a:defRPr/>
            </a:lvl1pPr>
          </a:lstStyle>
          <a:p>
            <a:pPr>
              <a:defRPr/>
            </a:pPr>
            <a:fld id="{9B6789EF-AEAE-CC4D-8533-318489173826}" type="datetimeFigureOut">
              <a:rPr lang="en-US"/>
              <a:pPr>
                <a:defRPr/>
              </a:pPr>
              <a:t>1/8/2026</a:t>
            </a:fld>
            <a:endParaRPr lang="en-US"/>
          </a:p>
        </p:txBody>
      </p:sp>
      <p:sp>
        <p:nvSpPr>
          <p:cNvPr id="6" name="Footer Placeholder 4">
            <a:extLst>
              <a:ext uri="{FF2B5EF4-FFF2-40B4-BE49-F238E27FC236}">
                <a16:creationId xmlns:a16="http://schemas.microsoft.com/office/drawing/2014/main" id="{3371C9D4-E260-AE45-8D4F-E95B3792461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3B38ABF-BB75-094B-8015-DF5FA82AD2CE}"/>
              </a:ext>
            </a:extLst>
          </p:cNvPr>
          <p:cNvSpPr>
            <a:spLocks noGrp="1"/>
          </p:cNvSpPr>
          <p:nvPr>
            <p:ph type="sldNum" sz="quarter" idx="12"/>
          </p:nvPr>
        </p:nvSpPr>
        <p:spPr/>
        <p:txBody>
          <a:bodyPr/>
          <a:lstStyle>
            <a:lvl1pPr>
              <a:defRPr/>
            </a:lvl1pPr>
          </a:lstStyle>
          <a:p>
            <a:pPr>
              <a:defRPr/>
            </a:pPr>
            <a:fld id="{9E8C4008-9F1B-204E-B92B-51EE5B6E0626}" type="slidenum">
              <a:rPr lang="en-US"/>
              <a:pPr>
                <a:defRPr/>
              </a:pPr>
              <a:t>‹#›</a:t>
            </a:fld>
            <a:endParaRPr lang="en-US"/>
          </a:p>
        </p:txBody>
      </p:sp>
    </p:spTree>
    <p:extLst>
      <p:ext uri="{BB962C8B-B14F-4D97-AF65-F5344CB8AC3E}">
        <p14:creationId xmlns:p14="http://schemas.microsoft.com/office/powerpoint/2010/main" val="128298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3_Title Slide">
    <p:bg>
      <p:bgPr>
        <a:solidFill>
          <a:srgbClr val="1A1A1A"/>
        </a:solidFill>
        <a:effectLst/>
      </p:bgPr>
    </p:bg>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33481648-F495-3040-A180-882A1883F1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25" y="6464300"/>
            <a:ext cx="1235075" cy="273050"/>
          </a:xfrm>
          <a:prstGeom prst="rect">
            <a:avLst/>
          </a:prstGeom>
          <a:solidFill>
            <a:srgbClr val="1A1A1A"/>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34D11FB-D640-4E41-AB7A-650615D3B0B1}"/>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7F87AEE-6D3E-114D-90D8-7B478A99AEDA}"/>
              </a:ext>
            </a:extLst>
          </p:cNvPr>
          <p:cNvSpPr>
            <a:spLocks noGrp="1"/>
          </p:cNvSpPr>
          <p:nvPr>
            <p:ph type="subTitle" idx="1"/>
          </p:nvPr>
        </p:nvSpPr>
        <p:spPr>
          <a:xfrm>
            <a:off x="1524000" y="3602038"/>
            <a:ext cx="9144000" cy="1655762"/>
          </a:xfrm>
        </p:spPr>
        <p:txBody>
          <a:bodyPr/>
          <a:lstStyle>
            <a:lvl1pPr marL="0" indent="0" algn="ctr">
              <a:buNone/>
              <a:defRPr sz="2400">
                <a:solidFill>
                  <a:srgbClr val="FA6D5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ate Placeholder 3">
            <a:extLst>
              <a:ext uri="{FF2B5EF4-FFF2-40B4-BE49-F238E27FC236}">
                <a16:creationId xmlns:a16="http://schemas.microsoft.com/office/drawing/2014/main" id="{A0138C29-3CF3-174C-9DDC-EC94C59073C8}"/>
              </a:ext>
            </a:extLst>
          </p:cNvPr>
          <p:cNvSpPr>
            <a:spLocks noGrp="1"/>
          </p:cNvSpPr>
          <p:nvPr>
            <p:ph type="dt" sz="half" idx="10"/>
          </p:nvPr>
        </p:nvSpPr>
        <p:spPr/>
        <p:txBody>
          <a:bodyPr/>
          <a:lstStyle>
            <a:lvl1pPr>
              <a:defRPr/>
            </a:lvl1pPr>
          </a:lstStyle>
          <a:p>
            <a:pPr>
              <a:defRPr/>
            </a:pPr>
            <a:fld id="{7F6D98B0-98F7-E44E-BB30-8A4DD05EC922}" type="datetimeFigureOut">
              <a:rPr lang="en-US"/>
              <a:pPr>
                <a:defRPr/>
              </a:pPr>
              <a:t>1/8/2026</a:t>
            </a:fld>
            <a:endParaRPr lang="en-US"/>
          </a:p>
        </p:txBody>
      </p:sp>
      <p:sp>
        <p:nvSpPr>
          <p:cNvPr id="6" name="Footer Placeholder 4">
            <a:extLst>
              <a:ext uri="{FF2B5EF4-FFF2-40B4-BE49-F238E27FC236}">
                <a16:creationId xmlns:a16="http://schemas.microsoft.com/office/drawing/2014/main" id="{5A515A0C-5D39-DC46-AA34-C6A7CA60FEE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065CF58-5B7E-934B-A6E5-3BD89ECDCF11}"/>
              </a:ext>
            </a:extLst>
          </p:cNvPr>
          <p:cNvSpPr>
            <a:spLocks noGrp="1"/>
          </p:cNvSpPr>
          <p:nvPr>
            <p:ph type="sldNum" sz="quarter" idx="12"/>
          </p:nvPr>
        </p:nvSpPr>
        <p:spPr/>
        <p:txBody>
          <a:bodyPr/>
          <a:lstStyle>
            <a:lvl1pPr>
              <a:defRPr/>
            </a:lvl1pPr>
          </a:lstStyle>
          <a:p>
            <a:pPr>
              <a:defRPr/>
            </a:pPr>
            <a:fld id="{687016CC-2E40-6C46-891E-FD589CDE410F}" type="slidenum">
              <a:rPr lang="en-US"/>
              <a:pPr>
                <a:defRPr/>
              </a:pPr>
              <a:t>‹#›</a:t>
            </a:fld>
            <a:endParaRPr lang="en-US"/>
          </a:p>
        </p:txBody>
      </p:sp>
    </p:spTree>
    <p:extLst>
      <p:ext uri="{BB962C8B-B14F-4D97-AF65-F5344CB8AC3E}">
        <p14:creationId xmlns:p14="http://schemas.microsoft.com/office/powerpoint/2010/main" val="3048383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209D6-0897-4D4E-B4E3-6FDBE884F7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F33EF2-D5D7-5443-B9B8-1D06F75EC4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CC2EC0-FEB1-6F42-A032-E00E6623E958}"/>
              </a:ext>
            </a:extLst>
          </p:cNvPr>
          <p:cNvSpPr>
            <a:spLocks noGrp="1"/>
          </p:cNvSpPr>
          <p:nvPr>
            <p:ph type="dt" sz="half" idx="10"/>
          </p:nvPr>
        </p:nvSpPr>
        <p:spPr/>
        <p:txBody>
          <a:bodyPr/>
          <a:lstStyle>
            <a:lvl1pPr>
              <a:defRPr/>
            </a:lvl1pPr>
          </a:lstStyle>
          <a:p>
            <a:pPr>
              <a:defRPr/>
            </a:pPr>
            <a:fld id="{F8A36CE3-31FE-C741-8E7A-BBCF69998E43}" type="datetimeFigureOut">
              <a:rPr lang="en-US"/>
              <a:pPr>
                <a:defRPr/>
              </a:pPr>
              <a:t>1/8/2026</a:t>
            </a:fld>
            <a:endParaRPr lang="en-US"/>
          </a:p>
        </p:txBody>
      </p:sp>
      <p:sp>
        <p:nvSpPr>
          <p:cNvPr id="5" name="Footer Placeholder 4">
            <a:extLst>
              <a:ext uri="{FF2B5EF4-FFF2-40B4-BE49-F238E27FC236}">
                <a16:creationId xmlns:a16="http://schemas.microsoft.com/office/drawing/2014/main" id="{9DECA18A-DC31-344E-8F35-90245A09A15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94CF6A8-1BBA-A44A-91A7-503AEC4616F1}"/>
              </a:ext>
            </a:extLst>
          </p:cNvPr>
          <p:cNvSpPr>
            <a:spLocks noGrp="1"/>
          </p:cNvSpPr>
          <p:nvPr>
            <p:ph type="sldNum" sz="quarter" idx="12"/>
          </p:nvPr>
        </p:nvSpPr>
        <p:spPr/>
        <p:txBody>
          <a:bodyPr/>
          <a:lstStyle>
            <a:lvl1pPr>
              <a:defRPr/>
            </a:lvl1pPr>
          </a:lstStyle>
          <a:p>
            <a:pPr>
              <a:defRPr/>
            </a:pPr>
            <a:fld id="{0E01BA22-0E5D-2342-A729-936095DC84B7}" type="slidenum">
              <a:rPr lang="en-US"/>
              <a:pPr>
                <a:defRPr/>
              </a:pPr>
              <a:t>‹#›</a:t>
            </a:fld>
            <a:endParaRPr lang="en-US"/>
          </a:p>
        </p:txBody>
      </p:sp>
    </p:spTree>
    <p:extLst>
      <p:ext uri="{BB962C8B-B14F-4D97-AF65-F5344CB8AC3E}">
        <p14:creationId xmlns:p14="http://schemas.microsoft.com/office/powerpoint/2010/main" val="96148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image" Target="../media/image3.png"/><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CABF359-F9DF-A14B-BE53-B98289B987BD}" type="datetimeFigureOut">
              <a:rPr kumimoji="0" lang="en-US" sz="12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1/8/2026</a:t>
            </a:fld>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024E1E8-3442-9244-9F2B-FE77DA515645}" type="slidenum">
              <a:rPr kumimoji="0" lang="en-US" sz="1200"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Calibri"/>
              <a:ea typeface="+mn-ea"/>
              <a:cs typeface="+mn-cs"/>
            </a:endParaRPr>
          </a:p>
        </p:txBody>
      </p:sp>
    </p:spTree>
    <p:extLst>
      <p:ext uri="{BB962C8B-B14F-4D97-AF65-F5344CB8AC3E}">
        <p14:creationId xmlns:p14="http://schemas.microsoft.com/office/powerpoint/2010/main" val="3247853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Gill Sans" charset="0"/>
          <a:ea typeface="Gill Sans" charset="0"/>
          <a:cs typeface="Gill Sans"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charset="0"/>
          <a:ea typeface="Gill Sans" charset="0"/>
          <a:cs typeface="Gill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charset="0"/>
          <a:ea typeface="Gill Sans" charset="0"/>
          <a:cs typeface="Gill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charset="0"/>
          <a:ea typeface="Gill Sans" charset="0"/>
          <a:cs typeface="Gill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charset="0"/>
          <a:ea typeface="Gill Sans" charset="0"/>
          <a:cs typeface="Gill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2AD0D40-631A-4A4E-A339-C61E0F76267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B6E1A00-5A6D-8E47-AB8E-1D99C47E5D61}"/>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8AA5232-FCAC-994E-98D0-9B080B247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575B33E1-4A75-3F41-B861-E9F54E60AF7E}" type="datetimeFigureOut">
              <a:rPr lang="en-US"/>
              <a:pPr>
                <a:defRPr/>
              </a:pPr>
              <a:t>1/8/2026</a:t>
            </a:fld>
            <a:endParaRPr lang="en-US"/>
          </a:p>
        </p:txBody>
      </p:sp>
      <p:sp>
        <p:nvSpPr>
          <p:cNvPr id="5" name="Footer Placeholder 4">
            <a:extLst>
              <a:ext uri="{FF2B5EF4-FFF2-40B4-BE49-F238E27FC236}">
                <a16:creationId xmlns:a16="http://schemas.microsoft.com/office/drawing/2014/main" id="{0818BF59-E857-3949-87D2-CF1D32B02B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DCB4E855-7E8E-F84E-A35D-618036C4C6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F53032F8-E29F-7244-BAE8-15488F1EA7AB}" type="slidenum">
              <a:rPr lang="en-US"/>
              <a:pPr>
                <a:defRPr/>
              </a:pPr>
              <a:t>‹#›</a:t>
            </a:fld>
            <a:endParaRPr lang="en-US"/>
          </a:p>
        </p:txBody>
      </p:sp>
      <p:pic>
        <p:nvPicPr>
          <p:cNvPr id="1031" name="Picture 7">
            <a:extLst>
              <a:ext uri="{FF2B5EF4-FFF2-40B4-BE49-F238E27FC236}">
                <a16:creationId xmlns:a16="http://schemas.microsoft.com/office/drawing/2014/main" id="{7F173CC2-69D0-264E-87D6-21CA4FB4EE0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76213" y="64690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359074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fontAlgn="base" hangingPunct="1">
        <a:lnSpc>
          <a:spcPct val="90000"/>
        </a:lnSpc>
        <a:spcBef>
          <a:spcPct val="0"/>
        </a:spcBef>
        <a:spcAft>
          <a:spcPct val="0"/>
        </a:spcAft>
        <a:defRPr sz="4800" kern="1200">
          <a:solidFill>
            <a:schemeClr val="tx1"/>
          </a:solidFill>
          <a:latin typeface="Georgia" panose="02040502050405020303" pitchFamily="18" charset="0"/>
          <a:ea typeface="+mj-ea"/>
          <a:cs typeface="+mj-cs"/>
        </a:defRPr>
      </a:lvl1pPr>
      <a:lvl2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2pPr>
      <a:lvl3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3pPr>
      <a:lvl4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4pPr>
      <a:lvl5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5pPr>
      <a:lvl6pPr marL="457200" algn="l" rtl="0" eaLnBrk="1" fontAlgn="base" hangingPunct="1">
        <a:lnSpc>
          <a:spcPct val="90000"/>
        </a:lnSpc>
        <a:spcBef>
          <a:spcPct val="0"/>
        </a:spcBef>
        <a:spcAft>
          <a:spcPct val="0"/>
        </a:spcAft>
        <a:defRPr sz="4800">
          <a:solidFill>
            <a:schemeClr val="tx1"/>
          </a:solidFill>
          <a:latin typeface="Georgia" panose="02040502050405020303" pitchFamily="18" charset="0"/>
        </a:defRPr>
      </a:lvl6pPr>
      <a:lvl7pPr marL="914400" algn="l" rtl="0" eaLnBrk="1" fontAlgn="base" hangingPunct="1">
        <a:lnSpc>
          <a:spcPct val="90000"/>
        </a:lnSpc>
        <a:spcBef>
          <a:spcPct val="0"/>
        </a:spcBef>
        <a:spcAft>
          <a:spcPct val="0"/>
        </a:spcAft>
        <a:defRPr sz="4800">
          <a:solidFill>
            <a:schemeClr val="tx1"/>
          </a:solidFill>
          <a:latin typeface="Georgia" panose="02040502050405020303" pitchFamily="18" charset="0"/>
        </a:defRPr>
      </a:lvl7pPr>
      <a:lvl8pPr marL="1371600" algn="l" rtl="0" eaLnBrk="1" fontAlgn="base" hangingPunct="1">
        <a:lnSpc>
          <a:spcPct val="90000"/>
        </a:lnSpc>
        <a:spcBef>
          <a:spcPct val="0"/>
        </a:spcBef>
        <a:spcAft>
          <a:spcPct val="0"/>
        </a:spcAft>
        <a:defRPr sz="4800">
          <a:solidFill>
            <a:schemeClr val="tx1"/>
          </a:solidFill>
          <a:latin typeface="Georgia" panose="02040502050405020303" pitchFamily="18" charset="0"/>
        </a:defRPr>
      </a:lvl8pPr>
      <a:lvl9pPr marL="1828800" algn="l" rtl="0" eaLnBrk="1" fontAlgn="base" hangingPunct="1">
        <a:lnSpc>
          <a:spcPct val="90000"/>
        </a:lnSpc>
        <a:spcBef>
          <a:spcPct val="0"/>
        </a:spcBef>
        <a:spcAft>
          <a:spcPct val="0"/>
        </a:spcAft>
        <a:defRPr sz="4800">
          <a:solidFill>
            <a:schemeClr val="tx1"/>
          </a:solidFill>
          <a:latin typeface="Georgia" panose="02040502050405020303" pitchFamily="18" charset="0"/>
        </a:defRPr>
      </a:lvl9pPr>
    </p:titleStyle>
    <p:bodyStyle>
      <a:lvl1pPr marL="228600" indent="-228600" algn="l" rtl="0" eaLnBrk="1" fontAlgn="base" hangingPunct="1">
        <a:lnSpc>
          <a:spcPct val="90000"/>
        </a:lnSpc>
        <a:spcBef>
          <a:spcPts val="1000"/>
        </a:spcBef>
        <a:spcAft>
          <a:spcPct val="0"/>
        </a:spcAft>
        <a:buClr>
          <a:srgbClr val="FA554D"/>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Clr>
          <a:srgbClr val="FF554D"/>
        </a:buClr>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bie.cognia.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1.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s://support.google.com/chrome/a/answer/11333726"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bie.onlinehelp.cognia.or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1.png"/><Relationship Id="rId7" Type="http://schemas.openxmlformats.org/officeDocument/2006/relationships/diagramColors" Target="../diagrams/colors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bie.onlinehelp.cognia.org/resource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8.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bie.cognia.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51.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5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9.png"/><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png"/></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2.png"/><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9.png"/><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8.png"/></Relationships>
</file>

<file path=ppt/slides/_rels/slide59.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84.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78.png"/><Relationship Id="rId4" Type="http://schemas.openxmlformats.org/officeDocument/2006/relationships/image" Target="../media/image82.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5.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61.xml.rels><?xml version="1.0" encoding="UTF-8" standalone="yes"?>
<Relationships xmlns="http://schemas.openxmlformats.org/package/2006/relationships"><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63.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97.jpeg"/><Relationship Id="rId5" Type="http://schemas.openxmlformats.org/officeDocument/2006/relationships/image" Target="../media/image96.jpeg"/><Relationship Id="rId4" Type="http://schemas.openxmlformats.org/officeDocument/2006/relationships/image" Target="../media/image95.jpeg"/></Relationships>
</file>

<file path=ppt/slides/_rels/slide64.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5.jpeg"/><Relationship Id="rId7" Type="http://schemas.openxmlformats.org/officeDocument/2006/relationships/image" Target="../media/image10.png"/><Relationship Id="rId2"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image" Target="../media/image97.jpeg"/><Relationship Id="rId5" Type="http://schemas.openxmlformats.org/officeDocument/2006/relationships/image" Target="../media/image96.jpeg"/><Relationship Id="rId4" Type="http://schemas.openxmlformats.org/officeDocument/2006/relationships/image" Target="../media/image94.jpeg"/></Relationships>
</file>

<file path=ppt/slides/_rels/slide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biepracticetest.cognia.org/"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6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support@emetric.net" TargetMode="External"/><Relationship Id="rId2" Type="http://schemas.openxmlformats.org/officeDocument/2006/relationships/hyperlink" Target="http://bie.cognia.org/"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bie.onlinehelp.cognia.org/"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diagramLayout" Target="../diagrams/layout5.xml"/><Relationship Id="rId7" Type="http://schemas.openxmlformats.org/officeDocument/2006/relationships/image" Target="../media/image102.png"/><Relationship Id="rId2" Type="http://schemas.openxmlformats.org/officeDocument/2006/relationships/diagramData" Target="../diagrams/data5.xml"/><Relationship Id="rId1" Type="http://schemas.openxmlformats.org/officeDocument/2006/relationships/slideLayout" Target="../slideLayouts/slideLayout1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104.png"/></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912A90DF-6069-DF87-EF28-E0A9CBEDA2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32" y="42776"/>
            <a:ext cx="1992619" cy="1806457"/>
          </a:xfrm>
          <a:prstGeom prst="rect">
            <a:avLst/>
          </a:prstGeom>
        </p:spPr>
      </p:pic>
      <p:sp>
        <p:nvSpPr>
          <p:cNvPr id="2" name="Title 1">
            <a:extLst>
              <a:ext uri="{FF2B5EF4-FFF2-40B4-BE49-F238E27FC236}">
                <a16:creationId xmlns:a16="http://schemas.microsoft.com/office/drawing/2014/main" id="{007CFD0A-264A-4DB6-935E-AFD077A3DAFD}"/>
              </a:ext>
            </a:extLst>
          </p:cNvPr>
          <p:cNvSpPr>
            <a:spLocks noGrp="1"/>
          </p:cNvSpPr>
          <p:nvPr>
            <p:ph type="ctrTitle"/>
          </p:nvPr>
        </p:nvSpPr>
        <p:spPr>
          <a:xfrm>
            <a:off x="1524000" y="1600813"/>
            <a:ext cx="9144000" cy="2387600"/>
          </a:xfrm>
        </p:spPr>
        <p:txBody>
          <a:bodyPr>
            <a:noAutofit/>
          </a:bodyPr>
          <a:lstStyle/>
          <a:p>
            <a:r>
              <a:rPr lang="en-US" sz="4400" dirty="0">
                <a:latin typeface="Arial" panose="020B0604020202020204" pitchFamily="34" charset="0"/>
                <a:cs typeface="Arial" panose="020B0604020202020204" pitchFamily="34" charset="0"/>
              </a:rPr>
              <a:t>Bureau of Indian Education Science Assessment </a:t>
            </a:r>
            <a:br>
              <a:rPr lang="en-US" sz="4400" dirty="0">
                <a:latin typeface="Arial" panose="020B0604020202020204" pitchFamily="34" charset="0"/>
                <a:cs typeface="Arial" panose="020B0604020202020204" pitchFamily="34" charset="0"/>
              </a:rPr>
            </a:br>
            <a:br>
              <a:rPr lang="en-US" sz="4400" dirty="0">
                <a:latin typeface="Arial" panose="020B0604020202020204" pitchFamily="34" charset="0"/>
                <a:cs typeface="Arial" panose="020B0604020202020204" pitchFamily="34" charset="0"/>
              </a:rPr>
            </a:br>
            <a:r>
              <a:rPr lang="en-US" sz="3600" b="0" dirty="0">
                <a:latin typeface="Arial" panose="020B0604020202020204" pitchFamily="34" charset="0"/>
                <a:cs typeface="Arial" panose="020B0604020202020204" pitchFamily="34" charset="0"/>
              </a:rPr>
              <a:t>Spring 2026 Portal and Kiosk Training</a:t>
            </a:r>
          </a:p>
        </p:txBody>
      </p:sp>
    </p:spTree>
    <p:extLst>
      <p:ext uri="{BB962C8B-B14F-4D97-AF65-F5344CB8AC3E}">
        <p14:creationId xmlns:p14="http://schemas.microsoft.com/office/powerpoint/2010/main" val="4234772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16340-A0B6-158F-5D1C-0181AAAD5D8C}"/>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Program Access</a:t>
            </a:r>
          </a:p>
        </p:txBody>
      </p:sp>
      <p:pic>
        <p:nvPicPr>
          <p:cNvPr id="4" name="Picture 3" descr="Graphical user interface, application&#10;&#10;Description automatically generated">
            <a:extLst>
              <a:ext uri="{FF2B5EF4-FFF2-40B4-BE49-F238E27FC236}">
                <a16:creationId xmlns:a16="http://schemas.microsoft.com/office/drawing/2014/main" id="{435F4EE4-4C8A-EFD7-85F8-7508A1CBE8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8885" y="840196"/>
            <a:ext cx="8317737" cy="5733354"/>
          </a:xfrm>
          <a:prstGeom prst="rect">
            <a:avLst/>
          </a:prstGeom>
        </p:spPr>
      </p:pic>
      <p:sp>
        <p:nvSpPr>
          <p:cNvPr id="5" name="Rectangle 4">
            <a:extLst>
              <a:ext uri="{FF2B5EF4-FFF2-40B4-BE49-F238E27FC236}">
                <a16:creationId xmlns:a16="http://schemas.microsoft.com/office/drawing/2014/main" id="{8CB2151D-7A3B-78C4-10C1-C0893712BD25}"/>
              </a:ext>
            </a:extLst>
          </p:cNvPr>
          <p:cNvSpPr/>
          <p:nvPr/>
        </p:nvSpPr>
        <p:spPr>
          <a:xfrm>
            <a:off x="4412112" y="4882032"/>
            <a:ext cx="3827216" cy="15187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0462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74026-5A22-4CFC-85C0-71728D545B37}"/>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Portal Log-in</a:t>
            </a:r>
          </a:p>
        </p:txBody>
      </p:sp>
      <p:sp>
        <p:nvSpPr>
          <p:cNvPr id="7" name="Content Placeholder 6">
            <a:extLst>
              <a:ext uri="{FF2B5EF4-FFF2-40B4-BE49-F238E27FC236}">
                <a16:creationId xmlns:a16="http://schemas.microsoft.com/office/drawing/2014/main" id="{0E72A395-513B-4DB8-9F3F-89F90F0B208B}"/>
              </a:ext>
            </a:extLst>
          </p:cNvPr>
          <p:cNvSpPr>
            <a:spLocks noGrp="1"/>
          </p:cNvSpPr>
          <p:nvPr>
            <p:ph idx="1"/>
          </p:nvPr>
        </p:nvSpPr>
        <p:spPr>
          <a:xfrm>
            <a:off x="838200" y="1035424"/>
            <a:ext cx="10515600" cy="870288"/>
          </a:xfrm>
        </p:spPr>
        <p:txBody>
          <a:bodyPr/>
          <a:lstStyle/>
          <a:p>
            <a:pPr marL="0" indent="0">
              <a:buNone/>
            </a:pPr>
            <a:r>
              <a:rPr lang="en-US" dirty="0">
                <a:latin typeface="Arial" panose="020B0604020202020204" pitchFamily="34" charset="0"/>
                <a:ea typeface="Lato Semibold" panose="020F0502020204030203" pitchFamily="34" charset="0"/>
                <a:cs typeface="Arial" panose="020B0604020202020204" pitchFamily="34" charset="0"/>
              </a:rPr>
              <a:t>Portal URL: </a:t>
            </a:r>
            <a:r>
              <a:rPr lang="en-US" dirty="0">
                <a:latin typeface="Arial" panose="020B0604020202020204" pitchFamily="34" charset="0"/>
                <a:ea typeface="Lato Semibold" panose="020F0502020204030203" pitchFamily="34" charset="0"/>
                <a:cs typeface="Arial" panose="020B0604020202020204" pitchFamily="34" charset="0"/>
                <a:hlinkClick r:id="rId3"/>
              </a:rPr>
              <a:t>https://bie.cognia.org</a:t>
            </a:r>
            <a:r>
              <a:rPr lang="en-US" dirty="0">
                <a:latin typeface="Arial" panose="020B0604020202020204" pitchFamily="34" charset="0"/>
                <a:ea typeface="Lato Semibold" panose="020F0502020204030203" pitchFamily="34" charset="0"/>
                <a:cs typeface="Arial" panose="020B0604020202020204" pitchFamily="34" charset="0"/>
              </a:rPr>
              <a:t>  </a:t>
            </a:r>
          </a:p>
        </p:txBody>
      </p:sp>
      <p:pic>
        <p:nvPicPr>
          <p:cNvPr id="10" name="Picture 9">
            <a:extLst>
              <a:ext uri="{FF2B5EF4-FFF2-40B4-BE49-F238E27FC236}">
                <a16:creationId xmlns:a16="http://schemas.microsoft.com/office/drawing/2014/main" id="{2C6378F5-0217-4301-8C2C-1AE01F3A2D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pic>
        <p:nvPicPr>
          <p:cNvPr id="4" name="Picture 3" descr="Graphical user interface, application, website&#10;&#10;Description automatically generated">
            <a:extLst>
              <a:ext uri="{FF2B5EF4-FFF2-40B4-BE49-F238E27FC236}">
                <a16:creationId xmlns:a16="http://schemas.microsoft.com/office/drawing/2014/main" id="{B1CA4A8F-6DE9-FCDB-98BB-3CF4289B60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8136" y="1762041"/>
            <a:ext cx="9915728" cy="4529320"/>
          </a:xfrm>
          <a:prstGeom prst="rect">
            <a:avLst/>
          </a:prstGeom>
        </p:spPr>
      </p:pic>
      <p:sp>
        <p:nvSpPr>
          <p:cNvPr id="5" name="Rectangle 4">
            <a:extLst>
              <a:ext uri="{FF2B5EF4-FFF2-40B4-BE49-F238E27FC236}">
                <a16:creationId xmlns:a16="http://schemas.microsoft.com/office/drawing/2014/main" id="{2F623422-44F4-16F8-D5DA-10142E92C9F6}"/>
              </a:ext>
            </a:extLst>
          </p:cNvPr>
          <p:cNvSpPr/>
          <p:nvPr/>
        </p:nvSpPr>
        <p:spPr>
          <a:xfrm>
            <a:off x="1138136" y="1762042"/>
            <a:ext cx="10000034" cy="4529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1848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37782-999C-4A76-82CC-D491C648713F}"/>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Portal Main Page (STC View</a:t>
            </a:r>
            <a:r>
              <a:rPr lang="en-US" dirty="0"/>
              <a:t>)</a:t>
            </a:r>
          </a:p>
        </p:txBody>
      </p:sp>
      <p:pic>
        <p:nvPicPr>
          <p:cNvPr id="6" name="Picture 5">
            <a:extLst>
              <a:ext uri="{FF2B5EF4-FFF2-40B4-BE49-F238E27FC236}">
                <a16:creationId xmlns:a16="http://schemas.microsoft.com/office/drawing/2014/main" id="{0105D6F0-2199-413F-AC54-616798B86D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graphicFrame>
        <p:nvGraphicFramePr>
          <p:cNvPr id="7" name="Table 6">
            <a:extLst>
              <a:ext uri="{FF2B5EF4-FFF2-40B4-BE49-F238E27FC236}">
                <a16:creationId xmlns:a16="http://schemas.microsoft.com/office/drawing/2014/main" id="{AE22791A-58D3-42FE-8493-AE9FED182EF4}"/>
              </a:ext>
            </a:extLst>
          </p:cNvPr>
          <p:cNvGraphicFramePr>
            <a:graphicFrameLocks noGrp="1"/>
          </p:cNvGraphicFramePr>
          <p:nvPr>
            <p:extLst>
              <p:ext uri="{D42A27DB-BD31-4B8C-83A1-F6EECF244321}">
                <p14:modId xmlns:p14="http://schemas.microsoft.com/office/powerpoint/2010/main" val="1874898448"/>
              </p:ext>
            </p:extLst>
          </p:nvPr>
        </p:nvGraphicFramePr>
        <p:xfrm>
          <a:off x="9134272" y="862114"/>
          <a:ext cx="2958338" cy="5118186"/>
        </p:xfrm>
        <a:graphic>
          <a:graphicData uri="http://schemas.openxmlformats.org/drawingml/2006/table">
            <a:tbl>
              <a:tblPr firstRow="1" bandRow="1">
                <a:tableStyleId>{69012ECD-51FC-41F1-AA8D-1B2483CD663E}</a:tableStyleId>
              </a:tblPr>
              <a:tblGrid>
                <a:gridCol w="651754">
                  <a:extLst>
                    <a:ext uri="{9D8B030D-6E8A-4147-A177-3AD203B41FA5}">
                      <a16:colId xmlns:a16="http://schemas.microsoft.com/office/drawing/2014/main" val="2671576022"/>
                    </a:ext>
                  </a:extLst>
                </a:gridCol>
                <a:gridCol w="2306584">
                  <a:extLst>
                    <a:ext uri="{9D8B030D-6E8A-4147-A177-3AD203B41FA5}">
                      <a16:colId xmlns:a16="http://schemas.microsoft.com/office/drawing/2014/main" val="4060567364"/>
                    </a:ext>
                  </a:extLst>
                </a:gridCol>
              </a:tblGrid>
              <a:tr h="425051">
                <a:tc>
                  <a:txBody>
                    <a:bodyPr/>
                    <a:lstStyle/>
                    <a:p>
                      <a:pPr algn="ctr"/>
                      <a:r>
                        <a:rPr lang="en-US" sz="1800" b="0" dirty="0">
                          <a:latin typeface="Arial" panose="020B0604020202020204" pitchFamily="34" charset="0"/>
                          <a:ea typeface="Lato Semibold" panose="020F0502020204030203" pitchFamily="34" charset="0"/>
                          <a:cs typeface="Arial" panose="020B0604020202020204" pitchFamily="34" charset="0"/>
                        </a:rPr>
                        <a:t>Icon</a:t>
                      </a:r>
                    </a:p>
                  </a:txBody>
                  <a:tcPr/>
                </a:tc>
                <a:tc>
                  <a:txBody>
                    <a:bodyPr/>
                    <a:lstStyle/>
                    <a:p>
                      <a:pPr algn="l"/>
                      <a:r>
                        <a:rPr lang="en-US" sz="1800" b="0" dirty="0">
                          <a:latin typeface="Arial" panose="020B0604020202020204" pitchFamily="34" charset="0"/>
                          <a:ea typeface="Lato Semibold" panose="020F0502020204030203" pitchFamily="34" charset="0"/>
                          <a:cs typeface="Arial" panose="020B0604020202020204" pitchFamily="34" charset="0"/>
                        </a:rPr>
                        <a:t>Description</a:t>
                      </a:r>
                    </a:p>
                  </a:txBody>
                  <a:tcPr/>
                </a:tc>
                <a:extLst>
                  <a:ext uri="{0D108BD9-81ED-4DB2-BD59-A6C34878D82A}">
                    <a16:rowId xmlns:a16="http://schemas.microsoft.com/office/drawing/2014/main" val="610625009"/>
                  </a:ext>
                </a:extLst>
              </a:tr>
              <a:tr h="754608">
                <a:tc>
                  <a:txBody>
                    <a:bodyPr/>
                    <a:lstStyle/>
                    <a:p>
                      <a:pPr algn="ctr"/>
                      <a:r>
                        <a:rPr lang="en-US" sz="1800" b="0">
                          <a:latin typeface="Arial" panose="020B0604020202020204" pitchFamily="34" charset="0"/>
                          <a:cs typeface="Arial" panose="020B0604020202020204" pitchFamily="34" charset="0"/>
                        </a:rPr>
                        <a:t>1</a:t>
                      </a:r>
                    </a:p>
                  </a:txBody>
                  <a:tcPr/>
                </a:tc>
                <a:tc>
                  <a:txBody>
                    <a:bodyPr/>
                    <a:lstStyle/>
                    <a:p>
                      <a:pPr marL="0" indent="0">
                        <a:buNone/>
                      </a:pPr>
                      <a:r>
                        <a:rPr lang="en-US" sz="1600" b="0" dirty="0">
                          <a:latin typeface="Arial" panose="020B0604020202020204" pitchFamily="34" charset="0"/>
                          <a:cs typeface="Arial" panose="020B0604020202020204" pitchFamily="34" charset="0"/>
                        </a:rPr>
                        <a:t>BIE logo returns to portal home page</a:t>
                      </a:r>
                    </a:p>
                  </a:txBody>
                  <a:tcPr/>
                </a:tc>
                <a:extLst>
                  <a:ext uri="{0D108BD9-81ED-4DB2-BD59-A6C34878D82A}">
                    <a16:rowId xmlns:a16="http://schemas.microsoft.com/office/drawing/2014/main" val="288956801"/>
                  </a:ext>
                </a:extLst>
              </a:tr>
              <a:tr h="596510">
                <a:tc>
                  <a:txBody>
                    <a:bodyPr/>
                    <a:lstStyle/>
                    <a:p>
                      <a:pPr algn="ctr"/>
                      <a:r>
                        <a:rPr lang="en-US" sz="1800" b="0">
                          <a:latin typeface="Arial" panose="020B0604020202020204" pitchFamily="34" charset="0"/>
                          <a:cs typeface="Arial" panose="020B0604020202020204" pitchFamily="34" charset="0"/>
                        </a:rPr>
                        <a:t>2</a:t>
                      </a:r>
                    </a:p>
                  </a:txBody>
                  <a:tcPr/>
                </a:tc>
                <a:tc>
                  <a:txBody>
                    <a:bodyPr/>
                    <a:lstStyle/>
                    <a:p>
                      <a:r>
                        <a:rPr lang="en-US" sz="1600" b="0" dirty="0">
                          <a:latin typeface="Arial" panose="020B0604020202020204" pitchFamily="34" charset="0"/>
                          <a:cs typeface="Arial" panose="020B0604020202020204" pitchFamily="34" charset="0"/>
                        </a:rPr>
                        <a:t>Access User Management</a:t>
                      </a:r>
                    </a:p>
                  </a:txBody>
                  <a:tcPr/>
                </a:tc>
                <a:extLst>
                  <a:ext uri="{0D108BD9-81ED-4DB2-BD59-A6C34878D82A}">
                    <a16:rowId xmlns:a16="http://schemas.microsoft.com/office/drawing/2014/main" val="3882349522"/>
                  </a:ext>
                </a:extLst>
              </a:tr>
              <a:tr h="604047">
                <a:tc>
                  <a:txBody>
                    <a:bodyPr/>
                    <a:lstStyle/>
                    <a:p>
                      <a:pPr algn="ctr"/>
                      <a:r>
                        <a:rPr lang="en-US" sz="1800" b="0">
                          <a:latin typeface="Arial" panose="020B0604020202020204" pitchFamily="34" charset="0"/>
                          <a:cs typeface="Arial" panose="020B0604020202020204" pitchFamily="34" charset="0"/>
                        </a:rPr>
                        <a:t>3</a:t>
                      </a:r>
                    </a:p>
                  </a:txBody>
                  <a:tcPr/>
                </a:tc>
                <a:tc>
                  <a:txBody>
                    <a:bodyPr/>
                    <a:lstStyle/>
                    <a:p>
                      <a:r>
                        <a:rPr lang="en-US" sz="1600" b="0" dirty="0">
                          <a:latin typeface="Arial" panose="020B0604020202020204" pitchFamily="34" charset="0"/>
                          <a:cs typeface="Arial" panose="020B0604020202020204" pitchFamily="34" charset="0"/>
                        </a:rPr>
                        <a:t>View &amp; Edit user profile</a:t>
                      </a:r>
                    </a:p>
                  </a:txBody>
                  <a:tcPr/>
                </a:tc>
                <a:extLst>
                  <a:ext uri="{0D108BD9-81ED-4DB2-BD59-A6C34878D82A}">
                    <a16:rowId xmlns:a16="http://schemas.microsoft.com/office/drawing/2014/main" val="3620317431"/>
                  </a:ext>
                </a:extLst>
              </a:tr>
              <a:tr h="690602">
                <a:tc>
                  <a:txBody>
                    <a:bodyPr/>
                    <a:lstStyle/>
                    <a:p>
                      <a:pPr algn="ctr"/>
                      <a:r>
                        <a:rPr lang="en-US" sz="1800" b="0">
                          <a:latin typeface="Arial" panose="020B0604020202020204" pitchFamily="34" charset="0"/>
                          <a:cs typeface="Arial" panose="020B0604020202020204" pitchFamily="34" charset="0"/>
                        </a:rPr>
                        <a:t>4</a:t>
                      </a:r>
                    </a:p>
                  </a:txBody>
                  <a:tcPr/>
                </a:tc>
                <a:tc>
                  <a:txBody>
                    <a:bodyPr/>
                    <a:lstStyle/>
                    <a:p>
                      <a:r>
                        <a:rPr lang="en-US" sz="1600" b="0" dirty="0">
                          <a:latin typeface="Arial" panose="020B0604020202020204" pitchFamily="34" charset="0"/>
                          <a:cs typeface="Arial" panose="020B0604020202020204" pitchFamily="34" charset="0"/>
                        </a:rPr>
                        <a:t>Access the BIE Help &amp; Support Site</a:t>
                      </a:r>
                    </a:p>
                  </a:txBody>
                  <a:tcPr/>
                </a:tc>
                <a:extLst>
                  <a:ext uri="{0D108BD9-81ED-4DB2-BD59-A6C34878D82A}">
                    <a16:rowId xmlns:a16="http://schemas.microsoft.com/office/drawing/2014/main" val="1415702301"/>
                  </a:ext>
                </a:extLst>
              </a:tr>
              <a:tr h="612269">
                <a:tc>
                  <a:txBody>
                    <a:bodyPr/>
                    <a:lstStyle/>
                    <a:p>
                      <a:pPr algn="ctr"/>
                      <a:r>
                        <a:rPr lang="en-US" sz="1800" b="0">
                          <a:latin typeface="Arial" panose="020B0604020202020204" pitchFamily="34" charset="0"/>
                          <a:cs typeface="Arial" panose="020B0604020202020204" pitchFamily="34" charset="0"/>
                        </a:rPr>
                        <a:t>5</a:t>
                      </a:r>
                    </a:p>
                  </a:txBody>
                  <a:tcPr/>
                </a:tc>
                <a:tc>
                  <a:txBody>
                    <a:bodyPr/>
                    <a:lstStyle/>
                    <a:p>
                      <a:r>
                        <a:rPr lang="en-US" sz="1600" b="0" dirty="0">
                          <a:latin typeface="Arial" panose="020B0604020202020204" pitchFamily="34" charset="0"/>
                          <a:cs typeface="Arial" panose="020B0604020202020204" pitchFamily="34" charset="0"/>
                        </a:rPr>
                        <a:t>Logout of the portal</a:t>
                      </a:r>
                    </a:p>
                  </a:txBody>
                  <a:tcPr/>
                </a:tc>
                <a:extLst>
                  <a:ext uri="{0D108BD9-81ED-4DB2-BD59-A6C34878D82A}">
                    <a16:rowId xmlns:a16="http://schemas.microsoft.com/office/drawing/2014/main" val="565624068"/>
                  </a:ext>
                </a:extLst>
              </a:tr>
              <a:tr h="695325">
                <a:tc>
                  <a:txBody>
                    <a:bodyPr/>
                    <a:lstStyle/>
                    <a:p>
                      <a:pPr algn="ctr"/>
                      <a:r>
                        <a:rPr lang="en-US" sz="1800" b="0">
                          <a:latin typeface="Arial" panose="020B0604020202020204" pitchFamily="34" charset="0"/>
                          <a:cs typeface="Arial" panose="020B0604020202020204" pitchFamily="34" charset="0"/>
                        </a:rPr>
                        <a:t>6</a:t>
                      </a:r>
                    </a:p>
                  </a:txBody>
                  <a:tcPr/>
                </a:tc>
                <a:tc>
                  <a:txBody>
                    <a:bodyPr/>
                    <a:lstStyle/>
                    <a:p>
                      <a:r>
                        <a:rPr lang="en-US" sz="1600" b="0" dirty="0">
                          <a:latin typeface="Arial" panose="020B0604020202020204" pitchFamily="34" charset="0"/>
                          <a:cs typeface="Arial" panose="020B0604020202020204" pitchFamily="34" charset="0"/>
                        </a:rPr>
                        <a:t>Access Administration Component </a:t>
                      </a:r>
                    </a:p>
                  </a:txBody>
                  <a:tcPr/>
                </a:tc>
                <a:extLst>
                  <a:ext uri="{0D108BD9-81ED-4DB2-BD59-A6C34878D82A}">
                    <a16:rowId xmlns:a16="http://schemas.microsoft.com/office/drawing/2014/main" val="1553949102"/>
                  </a:ext>
                </a:extLst>
              </a:tr>
              <a:tr h="739774">
                <a:tc>
                  <a:txBody>
                    <a:bodyPr/>
                    <a:lstStyle/>
                    <a:p>
                      <a:pPr algn="ctr"/>
                      <a:r>
                        <a:rPr lang="en-US" sz="1800" b="0">
                          <a:latin typeface="Arial" panose="020B0604020202020204" pitchFamily="34" charset="0"/>
                          <a:cs typeface="Arial" panose="020B0604020202020204" pitchFamily="34" charset="0"/>
                        </a:rPr>
                        <a:t>7</a:t>
                      </a:r>
                    </a:p>
                  </a:txBody>
                  <a:tcPr/>
                </a:tc>
                <a:tc>
                  <a:txBody>
                    <a:bodyPr/>
                    <a:lstStyle/>
                    <a:p>
                      <a:r>
                        <a:rPr lang="en-US" sz="1600" b="0" dirty="0">
                          <a:latin typeface="Arial" panose="020B0604020202020204" pitchFamily="34" charset="0"/>
                          <a:cs typeface="Arial" panose="020B0604020202020204" pitchFamily="34" charset="0"/>
                        </a:rPr>
                        <a:t>Access Reporting</a:t>
                      </a:r>
                    </a:p>
                  </a:txBody>
                  <a:tcPr/>
                </a:tc>
                <a:extLst>
                  <a:ext uri="{0D108BD9-81ED-4DB2-BD59-A6C34878D82A}">
                    <a16:rowId xmlns:a16="http://schemas.microsoft.com/office/drawing/2014/main" val="853255847"/>
                  </a:ext>
                </a:extLst>
              </a:tr>
            </a:tbl>
          </a:graphicData>
        </a:graphic>
      </p:graphicFrame>
      <p:pic>
        <p:nvPicPr>
          <p:cNvPr id="9" name="Picture 8" descr="Graphical user interface, text, application&#10;&#10;Description automatically generated">
            <a:extLst>
              <a:ext uri="{FF2B5EF4-FFF2-40B4-BE49-F238E27FC236}">
                <a16:creationId xmlns:a16="http://schemas.microsoft.com/office/drawing/2014/main" id="{C787FE50-E66F-350E-4822-B84CD57A5B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90" y="1222041"/>
            <a:ext cx="8947333" cy="4478371"/>
          </a:xfrm>
          <a:prstGeom prst="rect">
            <a:avLst/>
          </a:prstGeom>
        </p:spPr>
      </p:pic>
      <p:sp>
        <p:nvSpPr>
          <p:cNvPr id="10" name="Oval 9">
            <a:extLst>
              <a:ext uri="{FF2B5EF4-FFF2-40B4-BE49-F238E27FC236}">
                <a16:creationId xmlns:a16="http://schemas.microsoft.com/office/drawing/2014/main" id="{C8EB380B-2DC6-A2FF-45D9-AA5026EA028F}"/>
              </a:ext>
            </a:extLst>
          </p:cNvPr>
          <p:cNvSpPr/>
          <p:nvPr/>
        </p:nvSpPr>
        <p:spPr>
          <a:xfrm>
            <a:off x="99390" y="865758"/>
            <a:ext cx="272374" cy="29183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solidFill>
                  <a:schemeClr val="accent1"/>
                </a:solidFill>
              </a:rPr>
              <a:t>1</a:t>
            </a:r>
          </a:p>
        </p:txBody>
      </p:sp>
      <p:sp>
        <p:nvSpPr>
          <p:cNvPr id="11" name="Oval 10">
            <a:extLst>
              <a:ext uri="{FF2B5EF4-FFF2-40B4-BE49-F238E27FC236}">
                <a16:creationId xmlns:a16="http://schemas.microsoft.com/office/drawing/2014/main" id="{3BDB7140-7353-E6CF-F4CA-1ADEC098E815}"/>
              </a:ext>
            </a:extLst>
          </p:cNvPr>
          <p:cNvSpPr/>
          <p:nvPr/>
        </p:nvSpPr>
        <p:spPr>
          <a:xfrm>
            <a:off x="730631" y="898950"/>
            <a:ext cx="272374" cy="29183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solidFill>
                  <a:schemeClr val="accent1"/>
                </a:solidFill>
              </a:rPr>
              <a:t>2</a:t>
            </a:r>
          </a:p>
        </p:txBody>
      </p:sp>
      <p:sp>
        <p:nvSpPr>
          <p:cNvPr id="12" name="Oval 11">
            <a:extLst>
              <a:ext uri="{FF2B5EF4-FFF2-40B4-BE49-F238E27FC236}">
                <a16:creationId xmlns:a16="http://schemas.microsoft.com/office/drawing/2014/main" id="{CA2D2AEB-C11B-0FBE-4440-236B02CFDCB6}"/>
              </a:ext>
            </a:extLst>
          </p:cNvPr>
          <p:cNvSpPr/>
          <p:nvPr/>
        </p:nvSpPr>
        <p:spPr>
          <a:xfrm>
            <a:off x="7104362" y="898950"/>
            <a:ext cx="272374" cy="29183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solidFill>
                  <a:schemeClr val="accent1"/>
                </a:solidFill>
              </a:rPr>
              <a:t>3</a:t>
            </a:r>
          </a:p>
        </p:txBody>
      </p:sp>
      <p:sp>
        <p:nvSpPr>
          <p:cNvPr id="13" name="Oval 12">
            <a:extLst>
              <a:ext uri="{FF2B5EF4-FFF2-40B4-BE49-F238E27FC236}">
                <a16:creationId xmlns:a16="http://schemas.microsoft.com/office/drawing/2014/main" id="{EEB39C62-D9DA-89A8-0471-AF6D607E24C1}"/>
              </a:ext>
            </a:extLst>
          </p:cNvPr>
          <p:cNvSpPr/>
          <p:nvPr/>
        </p:nvSpPr>
        <p:spPr>
          <a:xfrm>
            <a:off x="7871790" y="898950"/>
            <a:ext cx="272374" cy="29183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solidFill>
                  <a:schemeClr val="accent1"/>
                </a:solidFill>
              </a:rPr>
              <a:t>4</a:t>
            </a:r>
          </a:p>
        </p:txBody>
      </p:sp>
      <p:sp>
        <p:nvSpPr>
          <p:cNvPr id="14" name="Oval 13">
            <a:extLst>
              <a:ext uri="{FF2B5EF4-FFF2-40B4-BE49-F238E27FC236}">
                <a16:creationId xmlns:a16="http://schemas.microsoft.com/office/drawing/2014/main" id="{78225093-ACCD-7D19-8361-1CC321D6D1DA}"/>
              </a:ext>
            </a:extLst>
          </p:cNvPr>
          <p:cNvSpPr/>
          <p:nvPr/>
        </p:nvSpPr>
        <p:spPr>
          <a:xfrm>
            <a:off x="8578667" y="898950"/>
            <a:ext cx="272374" cy="29183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solidFill>
                  <a:schemeClr val="accent1"/>
                </a:solidFill>
              </a:rPr>
              <a:t>5</a:t>
            </a:r>
          </a:p>
        </p:txBody>
      </p:sp>
      <p:sp>
        <p:nvSpPr>
          <p:cNvPr id="15" name="Oval 14">
            <a:extLst>
              <a:ext uri="{FF2B5EF4-FFF2-40B4-BE49-F238E27FC236}">
                <a16:creationId xmlns:a16="http://schemas.microsoft.com/office/drawing/2014/main" id="{2F9248F7-5FB0-8950-DA4E-562F951583DD}"/>
              </a:ext>
            </a:extLst>
          </p:cNvPr>
          <p:cNvSpPr/>
          <p:nvPr/>
        </p:nvSpPr>
        <p:spPr>
          <a:xfrm>
            <a:off x="1863339" y="2515820"/>
            <a:ext cx="272374" cy="29183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solidFill>
                  <a:schemeClr val="accent1"/>
                </a:solidFill>
              </a:rPr>
              <a:t>6</a:t>
            </a:r>
          </a:p>
        </p:txBody>
      </p:sp>
      <p:sp>
        <p:nvSpPr>
          <p:cNvPr id="16" name="Oval 15">
            <a:extLst>
              <a:ext uri="{FF2B5EF4-FFF2-40B4-BE49-F238E27FC236}">
                <a16:creationId xmlns:a16="http://schemas.microsoft.com/office/drawing/2014/main" id="{07295609-7DC9-7E63-89F9-8F5B476E9C3B}"/>
              </a:ext>
            </a:extLst>
          </p:cNvPr>
          <p:cNvSpPr/>
          <p:nvPr/>
        </p:nvSpPr>
        <p:spPr>
          <a:xfrm>
            <a:off x="3727807" y="2515820"/>
            <a:ext cx="272374" cy="29183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solidFill>
                  <a:schemeClr val="accent1"/>
                </a:solidFill>
              </a:rPr>
              <a:t>7</a:t>
            </a:r>
          </a:p>
        </p:txBody>
      </p:sp>
    </p:spTree>
    <p:extLst>
      <p:ext uri="{BB962C8B-B14F-4D97-AF65-F5344CB8AC3E}">
        <p14:creationId xmlns:p14="http://schemas.microsoft.com/office/powerpoint/2010/main" val="1928246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93B5D73A-A05A-FBBD-FFB1-618257FE24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0311"/>
            <a:ext cx="9017540" cy="5054435"/>
          </a:xfrm>
          <a:prstGeom prst="rect">
            <a:avLst/>
          </a:prstGeom>
        </p:spPr>
      </p:pic>
      <p:sp>
        <p:nvSpPr>
          <p:cNvPr id="2" name="Title 1">
            <a:extLst>
              <a:ext uri="{FF2B5EF4-FFF2-40B4-BE49-F238E27FC236}">
                <a16:creationId xmlns:a16="http://schemas.microsoft.com/office/drawing/2014/main" id="{59337782-999C-4A76-82CC-D491C648713F}"/>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Portal Main Page (TA view)</a:t>
            </a:r>
          </a:p>
        </p:txBody>
      </p:sp>
      <p:pic>
        <p:nvPicPr>
          <p:cNvPr id="6" name="Picture 5">
            <a:extLst>
              <a:ext uri="{FF2B5EF4-FFF2-40B4-BE49-F238E27FC236}">
                <a16:creationId xmlns:a16="http://schemas.microsoft.com/office/drawing/2014/main" id="{0105D6F0-2199-413F-AC54-616798B86D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graphicFrame>
        <p:nvGraphicFramePr>
          <p:cNvPr id="7" name="Table 6">
            <a:extLst>
              <a:ext uri="{FF2B5EF4-FFF2-40B4-BE49-F238E27FC236}">
                <a16:creationId xmlns:a16="http://schemas.microsoft.com/office/drawing/2014/main" id="{AE22791A-58D3-42FE-8493-AE9FED182EF4}"/>
              </a:ext>
            </a:extLst>
          </p:cNvPr>
          <p:cNvGraphicFramePr>
            <a:graphicFrameLocks noGrp="1"/>
          </p:cNvGraphicFramePr>
          <p:nvPr>
            <p:extLst>
              <p:ext uri="{D42A27DB-BD31-4B8C-83A1-F6EECF244321}">
                <p14:modId xmlns:p14="http://schemas.microsoft.com/office/powerpoint/2010/main" val="30609169"/>
              </p:ext>
            </p:extLst>
          </p:nvPr>
        </p:nvGraphicFramePr>
        <p:xfrm>
          <a:off x="9134272" y="862114"/>
          <a:ext cx="2958338" cy="5445212"/>
        </p:xfrm>
        <a:graphic>
          <a:graphicData uri="http://schemas.openxmlformats.org/drawingml/2006/table">
            <a:tbl>
              <a:tblPr firstRow="1" bandRow="1">
                <a:tableStyleId>{69012ECD-51FC-41F1-AA8D-1B2483CD663E}</a:tableStyleId>
              </a:tblPr>
              <a:tblGrid>
                <a:gridCol w="651754">
                  <a:extLst>
                    <a:ext uri="{9D8B030D-6E8A-4147-A177-3AD203B41FA5}">
                      <a16:colId xmlns:a16="http://schemas.microsoft.com/office/drawing/2014/main" val="2671576022"/>
                    </a:ext>
                  </a:extLst>
                </a:gridCol>
                <a:gridCol w="2306584">
                  <a:extLst>
                    <a:ext uri="{9D8B030D-6E8A-4147-A177-3AD203B41FA5}">
                      <a16:colId xmlns:a16="http://schemas.microsoft.com/office/drawing/2014/main" val="4060567364"/>
                    </a:ext>
                  </a:extLst>
                </a:gridCol>
              </a:tblGrid>
              <a:tr h="425051">
                <a:tc>
                  <a:txBody>
                    <a:bodyPr/>
                    <a:lstStyle/>
                    <a:p>
                      <a:pPr algn="ctr"/>
                      <a:r>
                        <a:rPr lang="en-US" sz="1800" b="0" dirty="0">
                          <a:latin typeface="Arial" panose="020B0604020202020204" pitchFamily="34" charset="0"/>
                          <a:ea typeface="Lato Semibold" panose="020F0502020204030203" pitchFamily="34" charset="0"/>
                          <a:cs typeface="Arial" panose="020B0604020202020204" pitchFamily="34" charset="0"/>
                        </a:rPr>
                        <a:t>Icon</a:t>
                      </a:r>
                    </a:p>
                  </a:txBody>
                  <a:tcPr/>
                </a:tc>
                <a:tc>
                  <a:txBody>
                    <a:bodyPr/>
                    <a:lstStyle/>
                    <a:p>
                      <a:pPr algn="l"/>
                      <a:r>
                        <a:rPr lang="en-US" sz="1800" b="0">
                          <a:latin typeface="Arial" panose="020B0604020202020204" pitchFamily="34" charset="0"/>
                          <a:ea typeface="Lato Semibold" panose="020F0502020204030203" pitchFamily="34" charset="0"/>
                          <a:cs typeface="Arial" panose="020B0604020202020204" pitchFamily="34" charset="0"/>
                        </a:rPr>
                        <a:t>Description</a:t>
                      </a:r>
                    </a:p>
                  </a:txBody>
                  <a:tcPr/>
                </a:tc>
                <a:extLst>
                  <a:ext uri="{0D108BD9-81ED-4DB2-BD59-A6C34878D82A}">
                    <a16:rowId xmlns:a16="http://schemas.microsoft.com/office/drawing/2014/main" val="610625009"/>
                  </a:ext>
                </a:extLst>
              </a:tr>
              <a:tr h="754608">
                <a:tc>
                  <a:txBody>
                    <a:bodyPr/>
                    <a:lstStyle/>
                    <a:p>
                      <a:pPr algn="ctr"/>
                      <a:r>
                        <a:rPr lang="en-US" sz="1800" b="0">
                          <a:latin typeface="Arial" panose="020B0604020202020204" pitchFamily="34" charset="0"/>
                          <a:cs typeface="Arial" panose="020B0604020202020204" pitchFamily="34" charset="0"/>
                        </a:rPr>
                        <a:t>1</a:t>
                      </a:r>
                    </a:p>
                  </a:txBody>
                  <a:tcPr/>
                </a:tc>
                <a:tc>
                  <a:txBody>
                    <a:bodyPr/>
                    <a:lstStyle/>
                    <a:p>
                      <a:pPr marL="0" indent="0">
                        <a:buNone/>
                      </a:pPr>
                      <a:r>
                        <a:rPr lang="en-US" sz="1600" b="0" dirty="0">
                          <a:latin typeface="Arial" panose="020B0604020202020204" pitchFamily="34" charset="0"/>
                          <a:cs typeface="Arial" panose="020B0604020202020204" pitchFamily="34" charset="0"/>
                        </a:rPr>
                        <a:t>BIE logo returns to portal home page</a:t>
                      </a:r>
                    </a:p>
                  </a:txBody>
                  <a:tcPr/>
                </a:tc>
                <a:extLst>
                  <a:ext uri="{0D108BD9-81ED-4DB2-BD59-A6C34878D82A}">
                    <a16:rowId xmlns:a16="http://schemas.microsoft.com/office/drawing/2014/main" val="288956801"/>
                  </a:ext>
                </a:extLst>
              </a:tr>
              <a:tr h="596510">
                <a:tc>
                  <a:txBody>
                    <a:bodyPr/>
                    <a:lstStyle/>
                    <a:p>
                      <a:pPr algn="ctr"/>
                      <a:r>
                        <a:rPr lang="en-US" sz="1800" b="0">
                          <a:latin typeface="Arial" panose="020B0604020202020204" pitchFamily="34" charset="0"/>
                          <a:cs typeface="Arial" panose="020B0604020202020204" pitchFamily="34" charset="0"/>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latin typeface="Arial" panose="020B0604020202020204" pitchFamily="34" charset="0"/>
                          <a:cs typeface="Arial" panose="020B0604020202020204" pitchFamily="34" charset="0"/>
                        </a:rPr>
                        <a:t>View &amp; Edit user profile</a:t>
                      </a:r>
                    </a:p>
                    <a:p>
                      <a:endParaRPr lang="en-US" sz="16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82349522"/>
                  </a:ext>
                </a:extLst>
              </a:tr>
              <a:tr h="604047">
                <a:tc>
                  <a:txBody>
                    <a:bodyPr/>
                    <a:lstStyle/>
                    <a:p>
                      <a:pPr algn="ctr"/>
                      <a:r>
                        <a:rPr lang="en-US" sz="1800" b="0">
                          <a:latin typeface="Arial" panose="020B0604020202020204" pitchFamily="34" charset="0"/>
                          <a:cs typeface="Arial" panose="020B0604020202020204" pitchFamily="34" charset="0"/>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latin typeface="Arial" panose="020B0604020202020204" pitchFamily="34" charset="0"/>
                          <a:cs typeface="Arial" panose="020B0604020202020204" pitchFamily="34" charset="0"/>
                        </a:rPr>
                        <a:t>Access the BIE Help &amp; Support Site</a:t>
                      </a:r>
                    </a:p>
                  </a:txBody>
                  <a:tcPr/>
                </a:tc>
                <a:extLst>
                  <a:ext uri="{0D108BD9-81ED-4DB2-BD59-A6C34878D82A}">
                    <a16:rowId xmlns:a16="http://schemas.microsoft.com/office/drawing/2014/main" val="3620317431"/>
                  </a:ext>
                </a:extLst>
              </a:tr>
              <a:tr h="690602">
                <a:tc>
                  <a:txBody>
                    <a:bodyPr/>
                    <a:lstStyle/>
                    <a:p>
                      <a:pPr algn="ctr"/>
                      <a:r>
                        <a:rPr lang="en-US" sz="1800" b="0">
                          <a:latin typeface="Arial" panose="020B0604020202020204" pitchFamily="34" charset="0"/>
                          <a:cs typeface="Arial" panose="020B0604020202020204" pitchFamily="34" charset="0"/>
                        </a:rPr>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latin typeface="Arial" panose="020B0604020202020204" pitchFamily="34" charset="0"/>
                          <a:cs typeface="Arial" panose="020B0604020202020204" pitchFamily="34" charset="0"/>
                        </a:rPr>
                        <a:t>Logout of the portal</a:t>
                      </a:r>
                    </a:p>
                  </a:txBody>
                  <a:tcPr/>
                </a:tc>
                <a:extLst>
                  <a:ext uri="{0D108BD9-81ED-4DB2-BD59-A6C34878D82A}">
                    <a16:rowId xmlns:a16="http://schemas.microsoft.com/office/drawing/2014/main" val="1415702301"/>
                  </a:ext>
                </a:extLst>
              </a:tr>
              <a:tr h="612269">
                <a:tc>
                  <a:txBody>
                    <a:bodyPr/>
                    <a:lstStyle/>
                    <a:p>
                      <a:pPr algn="ctr"/>
                      <a:r>
                        <a:rPr lang="en-US" sz="1800" b="0">
                          <a:latin typeface="Arial" panose="020B0604020202020204" pitchFamily="34" charset="0"/>
                          <a:cs typeface="Arial" panose="020B0604020202020204" pitchFamily="34" charset="0"/>
                        </a:rPr>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latin typeface="Arial" panose="020B0604020202020204" pitchFamily="34" charset="0"/>
                          <a:cs typeface="Arial" panose="020B0604020202020204" pitchFamily="34" charset="0"/>
                        </a:rPr>
                        <a:t>Access Administration Component </a:t>
                      </a:r>
                    </a:p>
                  </a:txBody>
                  <a:tcPr/>
                </a:tc>
                <a:extLst>
                  <a:ext uri="{0D108BD9-81ED-4DB2-BD59-A6C34878D82A}">
                    <a16:rowId xmlns:a16="http://schemas.microsoft.com/office/drawing/2014/main" val="565624068"/>
                  </a:ext>
                </a:extLst>
              </a:tr>
              <a:tr h="695325">
                <a:tc>
                  <a:txBody>
                    <a:bodyPr/>
                    <a:lstStyle/>
                    <a:p>
                      <a:pPr algn="ctr"/>
                      <a:r>
                        <a:rPr lang="en-US" sz="1800" b="0">
                          <a:latin typeface="Arial" panose="020B0604020202020204" pitchFamily="34" charset="0"/>
                          <a:cs typeface="Arial" panose="020B0604020202020204" pitchFamily="34" charset="0"/>
                        </a:rPr>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latin typeface="Arial" panose="020B0604020202020204" pitchFamily="34" charset="0"/>
                          <a:cs typeface="Arial" panose="020B0604020202020204" pitchFamily="34" charset="0"/>
                        </a:rPr>
                        <a:t>Access Reporting</a:t>
                      </a:r>
                    </a:p>
                    <a:p>
                      <a:endParaRPr lang="en-US" sz="16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53949102"/>
                  </a:ext>
                </a:extLst>
              </a:tr>
              <a:tr h="739774">
                <a:tc>
                  <a:txBody>
                    <a:bodyPr/>
                    <a:lstStyle/>
                    <a:p>
                      <a:pPr algn="ctr"/>
                      <a:r>
                        <a:rPr lang="en-US" sz="1800" b="0">
                          <a:latin typeface="Arial" panose="020B0604020202020204" pitchFamily="34" charset="0"/>
                          <a:cs typeface="Arial" panose="020B0604020202020204" pitchFamily="34" charset="0"/>
                        </a:rPr>
                        <a:t>7</a:t>
                      </a:r>
                    </a:p>
                  </a:txBody>
                  <a:tcPr/>
                </a:tc>
                <a:tc>
                  <a:txBody>
                    <a:bodyPr/>
                    <a:lstStyle/>
                    <a:p>
                      <a:r>
                        <a:rPr lang="en-US" sz="1600" b="0" dirty="0">
                          <a:latin typeface="Arial" panose="020B0604020202020204" pitchFamily="34" charset="0"/>
                          <a:cs typeface="Arial" panose="020B0604020202020204" pitchFamily="34" charset="0"/>
                        </a:rPr>
                        <a:t>Access Scoring – </a:t>
                      </a:r>
                      <a:r>
                        <a:rPr lang="en-US" sz="1600" b="0" i="1" dirty="0">
                          <a:solidFill>
                            <a:srgbClr val="FF0000"/>
                          </a:solidFill>
                          <a:latin typeface="Arial" panose="020B0604020202020204" pitchFamily="34" charset="0"/>
                          <a:cs typeface="Arial" panose="020B0604020202020204" pitchFamily="34" charset="0"/>
                        </a:rPr>
                        <a:t>TA user role for</a:t>
                      </a:r>
                    </a:p>
                    <a:p>
                      <a:r>
                        <a:rPr lang="en-US" sz="1600" b="0" i="1" dirty="0">
                          <a:solidFill>
                            <a:srgbClr val="FF0000"/>
                          </a:solidFill>
                          <a:latin typeface="Arial" panose="020B0604020202020204" pitchFamily="34" charset="0"/>
                          <a:cs typeface="Arial" panose="020B0604020202020204" pitchFamily="34" charset="0"/>
                        </a:rPr>
                        <a:t>Benchmark program ONLY!</a:t>
                      </a:r>
                    </a:p>
                  </a:txBody>
                  <a:tcPr/>
                </a:tc>
                <a:extLst>
                  <a:ext uri="{0D108BD9-81ED-4DB2-BD59-A6C34878D82A}">
                    <a16:rowId xmlns:a16="http://schemas.microsoft.com/office/drawing/2014/main" val="853255847"/>
                  </a:ext>
                </a:extLst>
              </a:tr>
            </a:tbl>
          </a:graphicData>
        </a:graphic>
      </p:graphicFrame>
      <p:sp>
        <p:nvSpPr>
          <p:cNvPr id="10" name="Oval 9">
            <a:extLst>
              <a:ext uri="{FF2B5EF4-FFF2-40B4-BE49-F238E27FC236}">
                <a16:creationId xmlns:a16="http://schemas.microsoft.com/office/drawing/2014/main" id="{C8EB380B-2DC6-A2FF-45D9-AA5026EA028F}"/>
              </a:ext>
            </a:extLst>
          </p:cNvPr>
          <p:cNvSpPr/>
          <p:nvPr/>
        </p:nvSpPr>
        <p:spPr>
          <a:xfrm>
            <a:off x="99390" y="865758"/>
            <a:ext cx="272374" cy="29183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solidFill>
                  <a:schemeClr val="accent1"/>
                </a:solidFill>
              </a:rPr>
              <a:t>1</a:t>
            </a:r>
          </a:p>
        </p:txBody>
      </p:sp>
      <p:sp>
        <p:nvSpPr>
          <p:cNvPr id="11" name="Oval 10">
            <a:extLst>
              <a:ext uri="{FF2B5EF4-FFF2-40B4-BE49-F238E27FC236}">
                <a16:creationId xmlns:a16="http://schemas.microsoft.com/office/drawing/2014/main" id="{3BDB7140-7353-E6CF-F4CA-1ADEC098E815}"/>
              </a:ext>
            </a:extLst>
          </p:cNvPr>
          <p:cNvSpPr/>
          <p:nvPr/>
        </p:nvSpPr>
        <p:spPr>
          <a:xfrm>
            <a:off x="6215975" y="865758"/>
            <a:ext cx="272374" cy="29183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solidFill>
                  <a:schemeClr val="accent1"/>
                </a:solidFill>
              </a:rPr>
              <a:t>2</a:t>
            </a:r>
          </a:p>
        </p:txBody>
      </p:sp>
      <p:sp>
        <p:nvSpPr>
          <p:cNvPr id="12" name="Oval 11">
            <a:extLst>
              <a:ext uri="{FF2B5EF4-FFF2-40B4-BE49-F238E27FC236}">
                <a16:creationId xmlns:a16="http://schemas.microsoft.com/office/drawing/2014/main" id="{CA2D2AEB-C11B-0FBE-4440-236B02CFDCB6}"/>
              </a:ext>
            </a:extLst>
          </p:cNvPr>
          <p:cNvSpPr/>
          <p:nvPr/>
        </p:nvSpPr>
        <p:spPr>
          <a:xfrm>
            <a:off x="7370323" y="865758"/>
            <a:ext cx="272374" cy="29183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solidFill>
                  <a:schemeClr val="accent1"/>
                </a:solidFill>
              </a:rPr>
              <a:t>3</a:t>
            </a:r>
          </a:p>
        </p:txBody>
      </p:sp>
      <p:sp>
        <p:nvSpPr>
          <p:cNvPr id="13" name="Oval 12">
            <a:extLst>
              <a:ext uri="{FF2B5EF4-FFF2-40B4-BE49-F238E27FC236}">
                <a16:creationId xmlns:a16="http://schemas.microsoft.com/office/drawing/2014/main" id="{EEB39C62-D9DA-89A8-0471-AF6D607E24C1}"/>
              </a:ext>
            </a:extLst>
          </p:cNvPr>
          <p:cNvSpPr/>
          <p:nvPr/>
        </p:nvSpPr>
        <p:spPr>
          <a:xfrm>
            <a:off x="8459750" y="865758"/>
            <a:ext cx="272374" cy="29183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solidFill>
                  <a:schemeClr val="accent1"/>
                </a:solidFill>
              </a:rPr>
              <a:t>4</a:t>
            </a:r>
          </a:p>
        </p:txBody>
      </p:sp>
      <p:sp>
        <p:nvSpPr>
          <p:cNvPr id="14" name="Oval 13">
            <a:extLst>
              <a:ext uri="{FF2B5EF4-FFF2-40B4-BE49-F238E27FC236}">
                <a16:creationId xmlns:a16="http://schemas.microsoft.com/office/drawing/2014/main" id="{78225093-ACCD-7D19-8361-1CC321D6D1DA}"/>
              </a:ext>
            </a:extLst>
          </p:cNvPr>
          <p:cNvSpPr/>
          <p:nvPr/>
        </p:nvSpPr>
        <p:spPr>
          <a:xfrm>
            <a:off x="521414" y="2515820"/>
            <a:ext cx="272374" cy="29183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solidFill>
                  <a:schemeClr val="accent1"/>
                </a:solidFill>
              </a:rPr>
              <a:t>5</a:t>
            </a:r>
          </a:p>
        </p:txBody>
      </p:sp>
      <p:sp>
        <p:nvSpPr>
          <p:cNvPr id="15" name="Oval 14">
            <a:extLst>
              <a:ext uri="{FF2B5EF4-FFF2-40B4-BE49-F238E27FC236}">
                <a16:creationId xmlns:a16="http://schemas.microsoft.com/office/drawing/2014/main" id="{2F9248F7-5FB0-8950-DA4E-562F951583DD}"/>
              </a:ext>
            </a:extLst>
          </p:cNvPr>
          <p:cNvSpPr/>
          <p:nvPr/>
        </p:nvSpPr>
        <p:spPr>
          <a:xfrm>
            <a:off x="2884743" y="2515820"/>
            <a:ext cx="272374" cy="29183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solidFill>
                  <a:schemeClr val="accent1"/>
                </a:solidFill>
              </a:rPr>
              <a:t>6</a:t>
            </a:r>
          </a:p>
        </p:txBody>
      </p:sp>
      <p:sp>
        <p:nvSpPr>
          <p:cNvPr id="16" name="Oval 15">
            <a:extLst>
              <a:ext uri="{FF2B5EF4-FFF2-40B4-BE49-F238E27FC236}">
                <a16:creationId xmlns:a16="http://schemas.microsoft.com/office/drawing/2014/main" id="{07295609-7DC9-7E63-89F9-8F5B476E9C3B}"/>
              </a:ext>
            </a:extLst>
          </p:cNvPr>
          <p:cNvSpPr/>
          <p:nvPr/>
        </p:nvSpPr>
        <p:spPr>
          <a:xfrm>
            <a:off x="5384259" y="2515820"/>
            <a:ext cx="272374" cy="29183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solidFill>
                  <a:schemeClr val="accent1"/>
                </a:solidFill>
              </a:rPr>
              <a:t>7</a:t>
            </a:r>
          </a:p>
        </p:txBody>
      </p:sp>
      <p:sp>
        <p:nvSpPr>
          <p:cNvPr id="5" name="Rectangle 4">
            <a:extLst>
              <a:ext uri="{FF2B5EF4-FFF2-40B4-BE49-F238E27FC236}">
                <a16:creationId xmlns:a16="http://schemas.microsoft.com/office/drawing/2014/main" id="{C14898E5-AED9-7F44-97B2-34E2005D0C16}"/>
              </a:ext>
            </a:extLst>
          </p:cNvPr>
          <p:cNvSpPr/>
          <p:nvPr/>
        </p:nvSpPr>
        <p:spPr>
          <a:xfrm>
            <a:off x="4708187" y="2295728"/>
            <a:ext cx="2500009" cy="21206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321993C-2E92-61F4-7484-6CC8EED565E3}"/>
              </a:ext>
            </a:extLst>
          </p:cNvPr>
          <p:cNvSpPr txBox="1"/>
          <p:nvPr/>
        </p:nvSpPr>
        <p:spPr>
          <a:xfrm>
            <a:off x="6352162" y="1992302"/>
            <a:ext cx="1056636" cy="369332"/>
          </a:xfrm>
          <a:prstGeom prst="rect">
            <a:avLst/>
          </a:prstGeom>
          <a:noFill/>
        </p:spPr>
        <p:txBody>
          <a:bodyPr wrap="none" rtlCol="0">
            <a:spAutoFit/>
          </a:bodyPr>
          <a:lstStyle/>
          <a:p>
            <a:r>
              <a:rPr lang="en-US" i="1" dirty="0">
                <a:solidFill>
                  <a:srgbClr val="FF0000"/>
                </a:solidFill>
                <a:latin typeface="Arial" panose="020B0604020202020204" pitchFamily="34" charset="0"/>
                <a:cs typeface="Arial" panose="020B0604020202020204" pitchFamily="34" charset="0"/>
              </a:rPr>
              <a:t>TA Only!</a:t>
            </a:r>
          </a:p>
        </p:txBody>
      </p:sp>
    </p:spTree>
    <p:extLst>
      <p:ext uri="{BB962C8B-B14F-4D97-AF65-F5344CB8AC3E}">
        <p14:creationId xmlns:p14="http://schemas.microsoft.com/office/powerpoint/2010/main" val="4078107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5142A-6C37-1DAE-B10F-DBAF8CA1B774}"/>
              </a:ext>
            </a:extLst>
          </p:cNvPr>
          <p:cNvSpPr>
            <a:spLocks noGrp="1"/>
          </p:cNvSpPr>
          <p:nvPr>
            <p:ph type="title"/>
          </p:nvPr>
        </p:nvSpPr>
        <p:spPr>
          <a:xfrm>
            <a:off x="831850" y="1709738"/>
            <a:ext cx="10515600" cy="2852737"/>
          </a:xfrm>
        </p:spPr>
        <p:txBody>
          <a:bodyPr wrap="square" anchor="b">
            <a:normAutofit/>
          </a:bodyPr>
          <a:lstStyle/>
          <a:p>
            <a:r>
              <a:rPr lang="en-US" dirty="0"/>
              <a:t>Administration Workflow</a:t>
            </a:r>
          </a:p>
        </p:txBody>
      </p:sp>
      <p:sp>
        <p:nvSpPr>
          <p:cNvPr id="3" name="Text Placeholder 2">
            <a:extLst>
              <a:ext uri="{FF2B5EF4-FFF2-40B4-BE49-F238E27FC236}">
                <a16:creationId xmlns:a16="http://schemas.microsoft.com/office/drawing/2014/main" id="{A85FCAAF-7E28-3044-D826-3F6F2D56245D}"/>
              </a:ext>
            </a:extLst>
          </p:cNvPr>
          <p:cNvSpPr>
            <a:spLocks noGrp="1"/>
          </p:cNvSpPr>
          <p:nvPr>
            <p:ph type="body" idx="1"/>
          </p:nvPr>
        </p:nvSpPr>
        <p:spPr>
          <a:xfrm>
            <a:off x="831850" y="4589463"/>
            <a:ext cx="10515600" cy="1500187"/>
          </a:xfrm>
        </p:spPr>
        <p:txBody>
          <a:bodyPr wrap="square" anchor="t">
            <a:normAutofit/>
          </a:bodyPr>
          <a:lstStyle/>
          <a:p>
            <a:r>
              <a:rPr lang="en-US"/>
              <a:t>IT Coordinator User Activities</a:t>
            </a:r>
          </a:p>
        </p:txBody>
      </p:sp>
    </p:spTree>
    <p:extLst>
      <p:ext uri="{BB962C8B-B14F-4D97-AF65-F5344CB8AC3E}">
        <p14:creationId xmlns:p14="http://schemas.microsoft.com/office/powerpoint/2010/main" val="3769475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99297-F5DB-F84E-8219-853DE41110DC}"/>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Administration Workflow</a:t>
            </a:r>
          </a:p>
        </p:txBody>
      </p:sp>
      <p:pic>
        <p:nvPicPr>
          <p:cNvPr id="5" name="Picture 4">
            <a:extLst>
              <a:ext uri="{FF2B5EF4-FFF2-40B4-BE49-F238E27FC236}">
                <a16:creationId xmlns:a16="http://schemas.microsoft.com/office/drawing/2014/main" id="{D19A57A7-7EC0-A84E-A256-EFAA2E786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graphicFrame>
        <p:nvGraphicFramePr>
          <p:cNvPr id="6" name="Content Placeholder 3">
            <a:extLst>
              <a:ext uri="{FF2B5EF4-FFF2-40B4-BE49-F238E27FC236}">
                <a16:creationId xmlns:a16="http://schemas.microsoft.com/office/drawing/2014/main" id="{8432441A-CC9A-E145-9A55-C393DB7311A2}"/>
              </a:ext>
            </a:extLst>
          </p:cNvPr>
          <p:cNvGraphicFramePr>
            <a:graphicFrameLocks/>
          </p:cNvGraphicFramePr>
          <p:nvPr>
            <p:extLst>
              <p:ext uri="{D42A27DB-BD31-4B8C-83A1-F6EECF244321}">
                <p14:modId xmlns:p14="http://schemas.microsoft.com/office/powerpoint/2010/main" val="4042503123"/>
              </p:ext>
            </p:extLst>
          </p:nvPr>
        </p:nvGraphicFramePr>
        <p:xfrm>
          <a:off x="99390" y="461081"/>
          <a:ext cx="12003710" cy="59358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angle 8">
            <a:extLst>
              <a:ext uri="{FF2B5EF4-FFF2-40B4-BE49-F238E27FC236}">
                <a16:creationId xmlns:a16="http://schemas.microsoft.com/office/drawing/2014/main" id="{8C73EC4C-2A79-5991-3734-87E545A1E9B8}"/>
              </a:ext>
            </a:extLst>
          </p:cNvPr>
          <p:cNvSpPr/>
          <p:nvPr/>
        </p:nvSpPr>
        <p:spPr>
          <a:xfrm>
            <a:off x="1666776" y="2296091"/>
            <a:ext cx="2182210" cy="2456661"/>
          </a:xfrm>
          <a:prstGeom prst="rect">
            <a:avLst/>
          </a:prstGeom>
          <a:noFill/>
          <a:ln w="57150">
            <a:solidFill>
              <a:srgbClr val="62BB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5399D7F-3C24-32C1-FA18-97C8DFB168F9}"/>
              </a:ext>
            </a:extLst>
          </p:cNvPr>
          <p:cNvSpPr txBox="1"/>
          <p:nvPr/>
        </p:nvSpPr>
        <p:spPr>
          <a:xfrm>
            <a:off x="1557485" y="4836170"/>
            <a:ext cx="2455176" cy="1477328"/>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ITC:</a:t>
            </a:r>
            <a:r>
              <a:rPr lang="en-US" dirty="0">
                <a:latin typeface="Arial" panose="020B0604020202020204" pitchFamily="34" charset="0"/>
                <a:cs typeface="Arial" panose="020B0604020202020204" pitchFamily="34" charset="0"/>
              </a:rPr>
              <a:t> install kiosk, perform site readiness, and certify site as ready for testing</a:t>
            </a:r>
          </a:p>
        </p:txBody>
      </p:sp>
    </p:spTree>
    <p:extLst>
      <p:ext uri="{BB962C8B-B14F-4D97-AF65-F5344CB8AC3E}">
        <p14:creationId xmlns:p14="http://schemas.microsoft.com/office/powerpoint/2010/main" val="159841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DAE74-B004-4B3E-88C7-6FCDA2B46724}"/>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Site Technology Preparation</a:t>
            </a:r>
          </a:p>
        </p:txBody>
      </p:sp>
      <p:sp>
        <p:nvSpPr>
          <p:cNvPr id="3" name="Content Placeholder 2">
            <a:extLst>
              <a:ext uri="{FF2B5EF4-FFF2-40B4-BE49-F238E27FC236}">
                <a16:creationId xmlns:a16="http://schemas.microsoft.com/office/drawing/2014/main" id="{9F07C731-AA64-4E67-8E7F-A46116B20E9F}"/>
              </a:ext>
            </a:extLst>
          </p:cNvPr>
          <p:cNvSpPr>
            <a:spLocks noGrp="1"/>
          </p:cNvSpPr>
          <p:nvPr>
            <p:ph idx="1"/>
          </p:nvPr>
        </p:nvSpPr>
        <p:spPr/>
        <p:txBody>
          <a:bodyPr>
            <a:normAutofit/>
          </a:bodyPr>
          <a:lstStyle/>
          <a:p>
            <a:r>
              <a:rPr lang="en-US" sz="2600" dirty="0">
                <a:latin typeface="Arial" panose="020B0604020202020204" pitchFamily="34" charset="0"/>
                <a:ea typeface="Lato Semibold" panose="020F0502020204030203" pitchFamily="34" charset="0"/>
                <a:cs typeface="Arial" panose="020B0604020202020204" pitchFamily="34" charset="0"/>
              </a:rPr>
              <a:t>Windows Kiosk</a:t>
            </a:r>
          </a:p>
          <a:p>
            <a:pPr lvl="1"/>
            <a:r>
              <a:rPr lang="en-US" sz="2200" dirty="0">
                <a:latin typeface="Arial" panose="020B0604020202020204" pitchFamily="34" charset="0"/>
                <a:ea typeface="Lato Semibold" panose="020F0502020204030203" pitchFamily="34" charset="0"/>
                <a:cs typeface="Arial" panose="020B0604020202020204" pitchFamily="34" charset="0"/>
              </a:rPr>
              <a:t>Available to download in the Portal on August 18, 2025</a:t>
            </a:r>
          </a:p>
          <a:p>
            <a:pPr>
              <a:buFont typeface="Arial" panose="020B0604020202020204" pitchFamily="34" charset="0"/>
              <a:buChar char="•"/>
            </a:pPr>
            <a:r>
              <a:rPr lang="en-US" sz="2600" dirty="0">
                <a:latin typeface="Arial" panose="020B0604020202020204" pitchFamily="34" charset="0"/>
                <a:ea typeface="Lato Semibold" panose="020F0502020204030203" pitchFamily="34" charset="0"/>
                <a:cs typeface="Arial" panose="020B0604020202020204" pitchFamily="34" charset="0"/>
              </a:rPr>
              <a:t>Mac Kiosk</a:t>
            </a:r>
          </a:p>
          <a:p>
            <a:pPr lvl="1">
              <a:buFont typeface="Arial" panose="020B0604020202020204" pitchFamily="34" charset="0"/>
              <a:buChar char="•"/>
            </a:pPr>
            <a:r>
              <a:rPr lang="en-US" sz="2200" dirty="0">
                <a:latin typeface="Arial" panose="020B0604020202020204" pitchFamily="34" charset="0"/>
                <a:ea typeface="Lato Semibold" panose="020F0502020204030203" pitchFamily="34" charset="0"/>
                <a:cs typeface="Arial" panose="020B0604020202020204" pitchFamily="34" charset="0"/>
              </a:rPr>
              <a:t>Available to download in the Portal on August 18, 2025</a:t>
            </a:r>
          </a:p>
          <a:p>
            <a:pPr>
              <a:buFont typeface="Arial" panose="020B0604020202020204" pitchFamily="34" charset="0"/>
              <a:buChar char="•"/>
            </a:pPr>
            <a:r>
              <a:rPr lang="en-US" sz="2600" dirty="0">
                <a:latin typeface="Arial" panose="020B0604020202020204" pitchFamily="34" charset="0"/>
                <a:ea typeface="Lato Semibold" panose="020F0502020204030203" pitchFamily="34" charset="0"/>
                <a:cs typeface="Arial" panose="020B0604020202020204" pitchFamily="34" charset="0"/>
              </a:rPr>
              <a:t>Chromebook App</a:t>
            </a:r>
          </a:p>
          <a:p>
            <a:pPr lvl="1">
              <a:buFont typeface="Arial" panose="020B0604020202020204" pitchFamily="34" charset="0"/>
              <a:buChar char="•"/>
            </a:pPr>
            <a:r>
              <a:rPr lang="en-US" sz="2200" dirty="0">
                <a:latin typeface="Arial" panose="020B0604020202020204" pitchFamily="34" charset="0"/>
                <a:ea typeface="Lato Semibold" panose="020F0502020204030203" pitchFamily="34" charset="0"/>
                <a:cs typeface="Arial" panose="020B0604020202020204" pitchFamily="34" charset="0"/>
              </a:rPr>
              <a:t>Available in the Chrome Webstore </a:t>
            </a:r>
          </a:p>
          <a:p>
            <a:pPr lvl="1">
              <a:buFont typeface="Arial" panose="020B0604020202020204" pitchFamily="34" charset="0"/>
              <a:buChar char="•"/>
            </a:pPr>
            <a:r>
              <a:rPr lang="en-US" sz="2200" dirty="0">
                <a:latin typeface="Arial" panose="020B0604020202020204" pitchFamily="34" charset="0"/>
                <a:ea typeface="Lato Semibold" panose="020F0502020204030203" pitchFamily="34" charset="0"/>
                <a:cs typeface="Arial" panose="020B0604020202020204" pitchFamily="34" charset="0"/>
              </a:rPr>
              <a:t>BIE Science Assessment</a:t>
            </a:r>
          </a:p>
          <a:p>
            <a:pPr lvl="1">
              <a:buFont typeface="Arial" panose="020B0604020202020204" pitchFamily="34" charset="0"/>
              <a:buChar char="•"/>
            </a:pPr>
            <a:r>
              <a:rPr lang="en-US" sz="2200" dirty="0">
                <a:latin typeface="Arial" panose="020B0604020202020204" pitchFamily="34" charset="0"/>
                <a:ea typeface="Lato Semibold" panose="020F0502020204030203" pitchFamily="34" charset="0"/>
                <a:cs typeface="Arial" panose="020B0604020202020204" pitchFamily="34" charset="0"/>
              </a:rPr>
              <a:t>Add to Google Admin through App Store</a:t>
            </a:r>
          </a:p>
          <a:p>
            <a:pPr lvl="1">
              <a:buFont typeface="Arial" panose="020B0604020202020204" pitchFamily="34" charset="0"/>
              <a:buChar char="•"/>
            </a:pPr>
            <a:r>
              <a:rPr lang="en-US" sz="2200" dirty="0">
                <a:latin typeface="Arial" panose="020B0604020202020204" pitchFamily="34" charset="0"/>
                <a:ea typeface="Lato Semibold" panose="020F0502020204030203" pitchFamily="34" charset="0"/>
                <a:cs typeface="Arial" panose="020B0604020202020204" pitchFamily="34" charset="0"/>
              </a:rPr>
              <a:t>Chrome App will update upon launch of the kiosk</a:t>
            </a:r>
          </a:p>
        </p:txBody>
      </p:sp>
      <p:pic>
        <p:nvPicPr>
          <p:cNvPr id="5" name="Picture 4">
            <a:extLst>
              <a:ext uri="{FF2B5EF4-FFF2-40B4-BE49-F238E27FC236}">
                <a16:creationId xmlns:a16="http://schemas.microsoft.com/office/drawing/2014/main" id="{1D6F9331-9058-46AE-8576-E676DF557E23}"/>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spTree>
    <p:extLst>
      <p:ext uri="{BB962C8B-B14F-4D97-AF65-F5344CB8AC3E}">
        <p14:creationId xmlns:p14="http://schemas.microsoft.com/office/powerpoint/2010/main" val="1784448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DAE74-B004-4B3E-88C7-6FCDA2B46724}"/>
              </a:ext>
            </a:extLst>
          </p:cNvPr>
          <p:cNvSpPr>
            <a:spLocks noGrp="1"/>
          </p:cNvSpPr>
          <p:nvPr>
            <p:ph type="title"/>
          </p:nvPr>
        </p:nvSpPr>
        <p:spPr/>
        <p:txBody>
          <a:bodyPr/>
          <a:lstStyle/>
          <a:p>
            <a:r>
              <a:rPr lang="en-US" b="0">
                <a:latin typeface="Arial" panose="020B0604020202020204" pitchFamily="34" charset="0"/>
                <a:cs typeface="Arial" panose="020B0604020202020204" pitchFamily="34" charset="0"/>
              </a:rPr>
              <a:t>Site Technology Preparation</a:t>
            </a:r>
          </a:p>
        </p:txBody>
      </p:sp>
      <p:pic>
        <p:nvPicPr>
          <p:cNvPr id="5" name="Picture 4">
            <a:extLst>
              <a:ext uri="{FF2B5EF4-FFF2-40B4-BE49-F238E27FC236}">
                <a16:creationId xmlns:a16="http://schemas.microsoft.com/office/drawing/2014/main" id="{1D6F9331-9058-46AE-8576-E676DF557E23}"/>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graphicFrame>
        <p:nvGraphicFramePr>
          <p:cNvPr id="6" name="Table 5">
            <a:extLst>
              <a:ext uri="{FF2B5EF4-FFF2-40B4-BE49-F238E27FC236}">
                <a16:creationId xmlns:a16="http://schemas.microsoft.com/office/drawing/2014/main" id="{16709160-AF4B-4A16-AAFB-72ACE3B6A737}"/>
              </a:ext>
            </a:extLst>
          </p:cNvPr>
          <p:cNvGraphicFramePr>
            <a:graphicFrameLocks noGrp="1"/>
          </p:cNvGraphicFramePr>
          <p:nvPr>
            <p:extLst>
              <p:ext uri="{D42A27DB-BD31-4B8C-83A1-F6EECF244321}">
                <p14:modId xmlns:p14="http://schemas.microsoft.com/office/powerpoint/2010/main" val="2940895052"/>
              </p:ext>
            </p:extLst>
          </p:nvPr>
        </p:nvGraphicFramePr>
        <p:xfrm>
          <a:off x="749181" y="1326481"/>
          <a:ext cx="10668000" cy="4003040"/>
        </p:xfrm>
        <a:graphic>
          <a:graphicData uri="http://schemas.openxmlformats.org/drawingml/2006/table">
            <a:tbl>
              <a:tblPr firstRow="1" bandRow="1">
                <a:tableStyleId>{69012ECD-51FC-41F1-AA8D-1B2483CD663E}</a:tableStyleId>
              </a:tblPr>
              <a:tblGrid>
                <a:gridCol w="3632200">
                  <a:extLst>
                    <a:ext uri="{9D8B030D-6E8A-4147-A177-3AD203B41FA5}">
                      <a16:colId xmlns:a16="http://schemas.microsoft.com/office/drawing/2014/main" val="327674157"/>
                    </a:ext>
                  </a:extLst>
                </a:gridCol>
                <a:gridCol w="234361">
                  <a:extLst>
                    <a:ext uri="{9D8B030D-6E8A-4147-A177-3AD203B41FA5}">
                      <a16:colId xmlns:a16="http://schemas.microsoft.com/office/drawing/2014/main" val="3676900851"/>
                    </a:ext>
                  </a:extLst>
                </a:gridCol>
                <a:gridCol w="6801439">
                  <a:extLst>
                    <a:ext uri="{9D8B030D-6E8A-4147-A177-3AD203B41FA5}">
                      <a16:colId xmlns:a16="http://schemas.microsoft.com/office/drawing/2014/main" val="2406810200"/>
                    </a:ext>
                  </a:extLst>
                </a:gridCol>
              </a:tblGrid>
              <a:tr h="370840">
                <a:tc gridSpan="3">
                  <a:txBody>
                    <a:bodyPr/>
                    <a:lstStyle/>
                    <a:p>
                      <a:pPr algn="ctr"/>
                      <a:r>
                        <a:rPr lang="en-US" sz="2000" dirty="0">
                          <a:latin typeface="Arial" panose="020B0604020202020204" pitchFamily="34" charset="0"/>
                          <a:ea typeface="Lato Semibold" panose="020F0502020204030203" pitchFamily="34" charset="0"/>
                          <a:cs typeface="Arial" panose="020B0604020202020204" pitchFamily="34" charset="0"/>
                        </a:rPr>
                        <a:t>System Requirements – All hardware</a:t>
                      </a:r>
                    </a:p>
                  </a:txBody>
                  <a:tcPr/>
                </a:tc>
                <a:tc hMerge="1">
                  <a:txBody>
                    <a:bodyPr/>
                    <a:lstStyle/>
                    <a:p>
                      <a:pPr algn="ctr"/>
                      <a:endParaRPr lang="en-US" i="1"/>
                    </a:p>
                  </a:txBody>
                  <a:tcPr/>
                </a:tc>
                <a:tc hMerge="1">
                  <a:txBody>
                    <a:bodyPr/>
                    <a:lstStyle/>
                    <a:p>
                      <a:pPr algn="ctr"/>
                      <a:endParaRPr lang="en-US" sz="2400" dirty="0">
                        <a:latin typeface="Lato Semibold" panose="020F0502020204030203" pitchFamily="34" charset="0"/>
                        <a:ea typeface="Lato Semibold" panose="020F0502020204030203" pitchFamily="34" charset="0"/>
                        <a:cs typeface="Lato Semibold" panose="020F0502020204030203" pitchFamily="34" charset="0"/>
                      </a:endParaRPr>
                    </a:p>
                  </a:txBody>
                  <a:tcPr/>
                </a:tc>
                <a:extLst>
                  <a:ext uri="{0D108BD9-81ED-4DB2-BD59-A6C34878D82A}">
                    <a16:rowId xmlns:a16="http://schemas.microsoft.com/office/drawing/2014/main" val="3551250992"/>
                  </a:ext>
                </a:extLst>
              </a:tr>
              <a:tr h="370840">
                <a:tc>
                  <a:txBody>
                    <a:bodyPr/>
                    <a:lstStyle/>
                    <a:p>
                      <a:r>
                        <a:rPr lang="en-US" sz="1800" b="1">
                          <a:latin typeface="Arial" panose="020B0604020202020204" pitchFamily="34" charset="0"/>
                          <a:ea typeface="Lato Semibold" panose="020F0502020204030203" pitchFamily="34" charset="0"/>
                          <a:cs typeface="Arial" panose="020B0604020202020204" pitchFamily="34" charset="0"/>
                        </a:rPr>
                        <a:t>Connectivity </a:t>
                      </a:r>
                    </a:p>
                  </a:txBody>
                  <a:tcPr/>
                </a:tc>
                <a:tc gridSpan="2">
                  <a:txBody>
                    <a:bodyPr/>
                    <a:lstStyle/>
                    <a:p>
                      <a:r>
                        <a:rPr lang="en-US" sz="1800" dirty="0">
                          <a:latin typeface="Arial" panose="020B0604020202020204" pitchFamily="34" charset="0"/>
                          <a:ea typeface="Lato Semibold" panose="020F0502020204030203" pitchFamily="34" charset="0"/>
                          <a:cs typeface="Arial" panose="020B0604020202020204" pitchFamily="34" charset="0"/>
                        </a:rPr>
                        <a:t>Student devices must be able to connect to the internet via wired or wireless networks.</a:t>
                      </a:r>
                    </a:p>
                  </a:txBody>
                  <a:tcPr/>
                </a:tc>
                <a:tc hMerge="1">
                  <a:txBody>
                    <a:bodyPr/>
                    <a:lstStyle/>
                    <a:p>
                      <a:endParaRPr lang="en-US" sz="2000">
                        <a:latin typeface="Lato Semibold" panose="020F0502020204030203" pitchFamily="34" charset="0"/>
                        <a:ea typeface="Lato Semibold" panose="020F0502020204030203" pitchFamily="34" charset="0"/>
                        <a:cs typeface="Lato Semibold" panose="020F0502020204030203" pitchFamily="34" charset="0"/>
                      </a:endParaRPr>
                    </a:p>
                  </a:txBody>
                  <a:tcPr/>
                </a:tc>
                <a:extLst>
                  <a:ext uri="{0D108BD9-81ED-4DB2-BD59-A6C34878D82A}">
                    <a16:rowId xmlns:a16="http://schemas.microsoft.com/office/drawing/2014/main" val="1133003560"/>
                  </a:ext>
                </a:extLst>
              </a:tr>
              <a:tr h="370840">
                <a:tc>
                  <a:txBody>
                    <a:bodyPr/>
                    <a:lstStyle/>
                    <a:p>
                      <a:r>
                        <a:rPr lang="en-US" sz="1800" b="1">
                          <a:latin typeface="Arial" panose="020B0604020202020204" pitchFamily="34" charset="0"/>
                          <a:ea typeface="Lato Semibold" panose="020F0502020204030203" pitchFamily="34" charset="0"/>
                          <a:cs typeface="Arial" panose="020B0604020202020204" pitchFamily="34" charset="0"/>
                        </a:rPr>
                        <a:t>Screen Size</a:t>
                      </a:r>
                    </a:p>
                  </a:txBody>
                  <a:tcPr/>
                </a:tc>
                <a:tc gridSpan="2">
                  <a:txBody>
                    <a:bodyPr/>
                    <a:lstStyle/>
                    <a:p>
                      <a:r>
                        <a:rPr lang="en-US" sz="1800" dirty="0">
                          <a:latin typeface="Arial" panose="020B0604020202020204" pitchFamily="34" charset="0"/>
                          <a:ea typeface="Lato Semibold" panose="020F0502020204030203" pitchFamily="34" charset="0"/>
                          <a:cs typeface="Arial" panose="020B0604020202020204" pitchFamily="34" charset="0"/>
                        </a:rPr>
                        <a:t>9.7” screen size or larger/ “10-inch class” tablets or larger</a:t>
                      </a:r>
                    </a:p>
                  </a:txBody>
                  <a:tcPr/>
                </a:tc>
                <a:tc hMerge="1">
                  <a:txBody>
                    <a:bodyPr/>
                    <a:lstStyle/>
                    <a:p>
                      <a:endParaRPr lang="en-US" sz="2000">
                        <a:latin typeface="Lato Semibold" panose="020F0502020204030203" pitchFamily="34" charset="0"/>
                        <a:ea typeface="Lato Semibold" panose="020F0502020204030203" pitchFamily="34" charset="0"/>
                        <a:cs typeface="Lato Semibold" panose="020F0502020204030203" pitchFamily="34" charset="0"/>
                      </a:endParaRPr>
                    </a:p>
                  </a:txBody>
                  <a:tcPr/>
                </a:tc>
                <a:extLst>
                  <a:ext uri="{0D108BD9-81ED-4DB2-BD59-A6C34878D82A}">
                    <a16:rowId xmlns:a16="http://schemas.microsoft.com/office/drawing/2014/main" val="1011208355"/>
                  </a:ext>
                </a:extLst>
              </a:tr>
              <a:tr h="370840">
                <a:tc>
                  <a:txBody>
                    <a:bodyPr/>
                    <a:lstStyle/>
                    <a:p>
                      <a:r>
                        <a:rPr lang="en-US" sz="1800" b="1">
                          <a:latin typeface="Arial" panose="020B0604020202020204" pitchFamily="34" charset="0"/>
                          <a:ea typeface="Lato Semibold" panose="020F0502020204030203" pitchFamily="34" charset="0"/>
                          <a:cs typeface="Arial" panose="020B0604020202020204" pitchFamily="34" charset="0"/>
                        </a:rPr>
                        <a:t>Screen Resolution</a:t>
                      </a:r>
                    </a:p>
                  </a:txBody>
                  <a:tcPr/>
                </a:tc>
                <a:tc gridSpan="2">
                  <a:txBody>
                    <a:bodyPr/>
                    <a:lstStyle/>
                    <a:p>
                      <a:r>
                        <a:rPr lang="en-US" sz="1800">
                          <a:latin typeface="Arial" panose="020B0604020202020204" pitchFamily="34" charset="0"/>
                          <a:ea typeface="Lato Semibold" panose="020F0502020204030203" pitchFamily="34" charset="0"/>
                          <a:cs typeface="Arial" panose="020B0604020202020204" pitchFamily="34" charset="0"/>
                        </a:rPr>
                        <a:t>1024 x 768 or larger</a:t>
                      </a:r>
                    </a:p>
                  </a:txBody>
                  <a:tcPr/>
                </a:tc>
                <a:tc hMerge="1">
                  <a:txBody>
                    <a:bodyPr/>
                    <a:lstStyle/>
                    <a:p>
                      <a:endParaRPr lang="en-US" sz="2000">
                        <a:latin typeface="Lato Semibold" panose="020F0502020204030203" pitchFamily="34" charset="0"/>
                        <a:ea typeface="Lato Semibold" panose="020F0502020204030203" pitchFamily="34" charset="0"/>
                        <a:cs typeface="Lato Semibold" panose="020F0502020204030203" pitchFamily="34" charset="0"/>
                      </a:endParaRPr>
                    </a:p>
                  </a:txBody>
                  <a:tcPr/>
                </a:tc>
                <a:extLst>
                  <a:ext uri="{0D108BD9-81ED-4DB2-BD59-A6C34878D82A}">
                    <a16:rowId xmlns:a16="http://schemas.microsoft.com/office/drawing/2014/main" val="1625204894"/>
                  </a:ext>
                </a:extLst>
              </a:tr>
              <a:tr h="370840">
                <a:tc>
                  <a:txBody>
                    <a:bodyPr/>
                    <a:lstStyle/>
                    <a:p>
                      <a:r>
                        <a:rPr lang="en-US" sz="1800" b="1">
                          <a:latin typeface="Arial" panose="020B0604020202020204" pitchFamily="34" charset="0"/>
                          <a:ea typeface="Lato Semibold" panose="020F0502020204030203" pitchFamily="34" charset="0"/>
                          <a:cs typeface="Arial" panose="020B0604020202020204" pitchFamily="34" charset="0"/>
                        </a:rPr>
                        <a:t>Headphones/Earphones/Ear Buds</a:t>
                      </a:r>
                    </a:p>
                  </a:txBody>
                  <a:tcPr/>
                </a:tc>
                <a:tc gridSpan="2">
                  <a:txBody>
                    <a:bodyPr/>
                    <a:lstStyle/>
                    <a:p>
                      <a:r>
                        <a:rPr lang="en-US" sz="1800" dirty="0">
                          <a:latin typeface="Arial" panose="020B0604020202020204" pitchFamily="34" charset="0"/>
                          <a:ea typeface="Lato Semibold" panose="020F0502020204030203" pitchFamily="34" charset="0"/>
                          <a:cs typeface="Arial" panose="020B0604020202020204" pitchFamily="34" charset="0"/>
                        </a:rPr>
                        <a:t>Headphones/earphones/ear buds are required for students who have a text-to-speech accessibility feature</a:t>
                      </a:r>
                    </a:p>
                  </a:txBody>
                  <a:tcPr/>
                </a:tc>
                <a:tc hMerge="1">
                  <a:txBody>
                    <a:bodyPr/>
                    <a:lstStyle/>
                    <a:p>
                      <a:endParaRPr lang="en-US" sz="2000">
                        <a:latin typeface="Lato Semibold" panose="020F0502020204030203" pitchFamily="34" charset="0"/>
                        <a:ea typeface="Lato Semibold" panose="020F0502020204030203" pitchFamily="34" charset="0"/>
                        <a:cs typeface="Lato Semibold" panose="020F0502020204030203" pitchFamily="34" charset="0"/>
                      </a:endParaRPr>
                    </a:p>
                  </a:txBody>
                  <a:tcPr/>
                </a:tc>
                <a:extLst>
                  <a:ext uri="{0D108BD9-81ED-4DB2-BD59-A6C34878D82A}">
                    <a16:rowId xmlns:a16="http://schemas.microsoft.com/office/drawing/2014/main" val="2243573495"/>
                  </a:ext>
                </a:extLst>
              </a:tr>
              <a:tr h="370840">
                <a:tc gridSpan="3">
                  <a:txBody>
                    <a:bodyPr/>
                    <a:lstStyle/>
                    <a:p>
                      <a:pPr algn="ctr"/>
                      <a:r>
                        <a:rPr lang="en-US" sz="2000" b="1" i="0" dirty="0">
                          <a:solidFill>
                            <a:schemeClr val="bg1"/>
                          </a:solidFill>
                          <a:latin typeface="Arial" panose="020B0604020202020204" pitchFamily="34" charset="0"/>
                          <a:ea typeface="Lato Semibold" panose="020F0502020204030203" pitchFamily="34" charset="0"/>
                          <a:cs typeface="Arial" panose="020B0604020202020204" pitchFamily="34" charset="0"/>
                        </a:rPr>
                        <a:t>Browser Requirements (Portal &amp; Practice Tests)</a:t>
                      </a:r>
                    </a:p>
                  </a:txBody>
                  <a:tcPr>
                    <a:solidFill>
                      <a:schemeClr val="accent1"/>
                    </a:solidFill>
                  </a:tcPr>
                </a:tc>
                <a:tc hMerge="1">
                  <a:txBody>
                    <a:bodyPr/>
                    <a:lstStyle/>
                    <a:p>
                      <a:pPr algn="ctr"/>
                      <a:endParaRPr lang="en-US" b="1" i="1">
                        <a:solidFill>
                          <a:schemeClr val="bg1"/>
                        </a:solidFill>
                      </a:endParaRPr>
                    </a:p>
                  </a:txBody>
                  <a:tcPr>
                    <a:solidFill>
                      <a:schemeClr val="accent1"/>
                    </a:solidFill>
                  </a:tcPr>
                </a:tc>
                <a:tc hMerge="1">
                  <a:txBody>
                    <a:bodyPr/>
                    <a:lstStyle/>
                    <a:p>
                      <a:pPr algn="ctr"/>
                      <a:endParaRPr lang="en-US" sz="2400" b="1" i="0" dirty="0">
                        <a:solidFill>
                          <a:schemeClr val="bg1"/>
                        </a:solidFill>
                        <a:latin typeface="Lato Semibold" panose="020F0502020204030203" pitchFamily="34" charset="0"/>
                        <a:ea typeface="Lato Semibold" panose="020F0502020204030203" pitchFamily="34" charset="0"/>
                        <a:cs typeface="Lato Semibold" panose="020F0502020204030203" pitchFamily="34" charset="0"/>
                      </a:endParaRPr>
                    </a:p>
                  </a:txBody>
                  <a:tcPr>
                    <a:solidFill>
                      <a:schemeClr val="accent1"/>
                    </a:solidFill>
                  </a:tcPr>
                </a:tc>
                <a:extLst>
                  <a:ext uri="{0D108BD9-81ED-4DB2-BD59-A6C34878D82A}">
                    <a16:rowId xmlns:a16="http://schemas.microsoft.com/office/drawing/2014/main" val="3913739322"/>
                  </a:ext>
                </a:extLst>
              </a:tr>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Arial" panose="020B0604020202020204" pitchFamily="34" charset="0"/>
                          <a:ea typeface="Lato Semibold" panose="020F0502020204030203" pitchFamily="34" charset="0"/>
                          <a:cs typeface="Arial" panose="020B0604020202020204" pitchFamily="34" charset="0"/>
                        </a:rPr>
                        <a:t>Chrome</a:t>
                      </a:r>
                      <a:r>
                        <a:rPr lang="en-US" sz="1800" b="1" dirty="0">
                          <a:solidFill>
                            <a:srgbClr val="000000"/>
                          </a:solidFill>
                          <a:latin typeface="Arial" panose="020B0604020202020204" pitchFamily="34" charset="0"/>
                          <a:ea typeface="Lato Semibold" panose="020F0502020204030203" pitchFamily="34" charset="0"/>
                          <a:cs typeface="Arial" panose="020B0604020202020204" pitchFamily="34" charset="0"/>
                        </a:rPr>
                        <a:t>™</a:t>
                      </a:r>
                      <a:r>
                        <a:rPr lang="en-US" sz="1800" kern="1200" dirty="0">
                          <a:solidFill>
                            <a:schemeClr val="dk1"/>
                          </a:solidFill>
                          <a:effectLst/>
                          <a:latin typeface="Arial" panose="020B0604020202020204" pitchFamily="34" charset="0"/>
                          <a:ea typeface="Lato Semibold" panose="020F0502020204030203" pitchFamily="34" charset="0"/>
                          <a:cs typeface="Arial" panose="020B0604020202020204" pitchFamily="34" charset="0"/>
                        </a:rPr>
                        <a:t> 138 or newer                  </a:t>
                      </a:r>
                    </a:p>
                    <a:p>
                      <a:r>
                        <a:rPr lang="en-US" sz="1800" kern="1200" dirty="0">
                          <a:solidFill>
                            <a:schemeClr val="dk1"/>
                          </a:solidFill>
                          <a:effectLst/>
                          <a:latin typeface="Arial" panose="020B0604020202020204" pitchFamily="34" charset="0"/>
                          <a:ea typeface="Lato Semibold" panose="020F0502020204030203" pitchFamily="34" charset="0"/>
                          <a:cs typeface="Arial" panose="020B0604020202020204" pitchFamily="34" charset="0"/>
                        </a:rPr>
                        <a:t>Firefox</a:t>
                      </a:r>
                      <a:r>
                        <a:rPr lang="en-US" sz="1800" b="1" kern="1200" dirty="0">
                          <a:solidFill>
                            <a:srgbClr val="000000"/>
                          </a:solidFill>
                          <a:latin typeface="Arial" panose="020B0604020202020204" pitchFamily="34" charset="0"/>
                          <a:ea typeface="Lato Semibold" panose="020F0502020204030203" pitchFamily="34" charset="0"/>
                          <a:cs typeface="Arial" panose="020B0604020202020204" pitchFamily="34" charset="0"/>
                        </a:rPr>
                        <a:t>®</a:t>
                      </a:r>
                      <a:r>
                        <a:rPr lang="en-US" sz="1800" kern="1200" dirty="0">
                          <a:solidFill>
                            <a:schemeClr val="dk1"/>
                          </a:solidFill>
                          <a:effectLst/>
                          <a:latin typeface="Arial" panose="020B0604020202020204" pitchFamily="34" charset="0"/>
                          <a:ea typeface="Lato Semibold" panose="020F0502020204030203" pitchFamily="34" charset="0"/>
                          <a:cs typeface="Arial" panose="020B0604020202020204" pitchFamily="34" charset="0"/>
                        </a:rPr>
                        <a:t> 140 or newer</a:t>
                      </a:r>
                    </a:p>
                    <a:p>
                      <a:r>
                        <a:rPr lang="en-US" sz="1800" kern="1200" dirty="0">
                          <a:solidFill>
                            <a:schemeClr val="dk1"/>
                          </a:solidFill>
                          <a:effectLst/>
                          <a:latin typeface="Arial" panose="020B0604020202020204" pitchFamily="34" charset="0"/>
                          <a:ea typeface="Lato Semibold" panose="020F0502020204030203" pitchFamily="34" charset="0"/>
                          <a:cs typeface="Arial" panose="020B0604020202020204" pitchFamily="34" charset="0"/>
                        </a:rPr>
                        <a:t>Microsoft Edge</a:t>
                      </a:r>
                      <a:r>
                        <a:rPr lang="en-US" sz="1800" b="0" dirty="0">
                          <a:solidFill>
                            <a:srgbClr val="000000"/>
                          </a:solidFill>
                          <a:latin typeface="Arial" panose="020B0604020202020204" pitchFamily="34" charset="0"/>
                          <a:ea typeface="Lato Semibold" panose="020F0502020204030203" pitchFamily="34" charset="0"/>
                          <a:cs typeface="Arial" panose="020B0604020202020204" pitchFamily="34" charset="0"/>
                        </a:rPr>
                        <a:t>™ 138 or newer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Arial" panose="020B0604020202020204" pitchFamily="34" charset="0"/>
                          <a:ea typeface="Lato Semibold" panose="020F0502020204030203" pitchFamily="34" charset="0"/>
                          <a:cs typeface="Arial" panose="020B0604020202020204" pitchFamily="34" charset="0"/>
                        </a:rPr>
                        <a:t>Safari</a:t>
                      </a:r>
                      <a:r>
                        <a:rPr lang="en-US" sz="1800" b="1" kern="1200" dirty="0">
                          <a:solidFill>
                            <a:srgbClr val="000000"/>
                          </a:solidFill>
                          <a:latin typeface="Arial" panose="020B0604020202020204" pitchFamily="34" charset="0"/>
                          <a:ea typeface="Lato Semibold" panose="020F0502020204030203" pitchFamily="34" charset="0"/>
                          <a:cs typeface="Arial" panose="020B0604020202020204" pitchFamily="34" charset="0"/>
                        </a:rPr>
                        <a:t>®</a:t>
                      </a:r>
                      <a:r>
                        <a:rPr lang="en-US" sz="1800" kern="1200" dirty="0">
                          <a:solidFill>
                            <a:schemeClr val="dk1"/>
                          </a:solidFill>
                          <a:effectLst/>
                          <a:latin typeface="Arial" panose="020B0604020202020204" pitchFamily="34" charset="0"/>
                          <a:ea typeface="Lato Semibold" panose="020F0502020204030203" pitchFamily="34" charset="0"/>
                          <a:cs typeface="Arial" panose="020B0604020202020204" pitchFamily="34" charset="0"/>
                        </a:rPr>
                        <a:t> 18.5 or newer</a:t>
                      </a:r>
                    </a:p>
                  </a:txBody>
                  <a:tcPr/>
                </a:tc>
                <a:tc hMerge="1">
                  <a:txBody>
                    <a:bodyPr/>
                    <a:lstStyle/>
                    <a:p>
                      <a:endParaRPr lang="en-US" sz="2000" dirty="0">
                        <a:latin typeface="Lato Semibold" panose="020F0502020204030203" pitchFamily="34" charset="0"/>
                        <a:ea typeface="Lato Semibold" panose="020F0502020204030203" pitchFamily="34" charset="0"/>
                        <a:cs typeface="Lato Semibold" panose="020F0502020204030203" pitchFamily="34" charset="0"/>
                      </a:endParaRPr>
                    </a:p>
                  </a:txBody>
                  <a:tcPr/>
                </a:tc>
                <a:tc>
                  <a:txBody>
                    <a:bodyPr/>
                    <a:lstStyle/>
                    <a:p>
                      <a:endParaRPr lang="en-US" sz="1800" dirty="0">
                        <a:latin typeface="Arial" panose="020B0604020202020204" pitchFamily="34" charset="0"/>
                        <a:ea typeface="Lato Semibold" panose="020F0502020204030203" pitchFamily="34" charset="0"/>
                        <a:cs typeface="Arial" panose="020B0604020202020204" pitchFamily="34" charset="0"/>
                      </a:endParaRPr>
                    </a:p>
                  </a:txBody>
                  <a:tcPr/>
                </a:tc>
                <a:extLst>
                  <a:ext uri="{0D108BD9-81ED-4DB2-BD59-A6C34878D82A}">
                    <a16:rowId xmlns:a16="http://schemas.microsoft.com/office/drawing/2014/main" val="42545645"/>
                  </a:ext>
                </a:extLst>
              </a:tr>
            </a:tbl>
          </a:graphicData>
        </a:graphic>
      </p:graphicFrame>
    </p:spTree>
    <p:extLst>
      <p:ext uri="{BB962C8B-B14F-4D97-AF65-F5344CB8AC3E}">
        <p14:creationId xmlns:p14="http://schemas.microsoft.com/office/powerpoint/2010/main" val="97762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DAE74-B004-4B3E-88C7-6FCDA2B46724}"/>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Site Technology Preparation</a:t>
            </a:r>
          </a:p>
        </p:txBody>
      </p:sp>
      <p:pic>
        <p:nvPicPr>
          <p:cNvPr id="5" name="Picture 4">
            <a:extLst>
              <a:ext uri="{FF2B5EF4-FFF2-40B4-BE49-F238E27FC236}">
                <a16:creationId xmlns:a16="http://schemas.microsoft.com/office/drawing/2014/main" id="{1D6F9331-9058-46AE-8576-E676DF557E23}"/>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graphicFrame>
        <p:nvGraphicFramePr>
          <p:cNvPr id="6" name="Table 5">
            <a:extLst>
              <a:ext uri="{FF2B5EF4-FFF2-40B4-BE49-F238E27FC236}">
                <a16:creationId xmlns:a16="http://schemas.microsoft.com/office/drawing/2014/main" id="{B9C904FA-9F57-4310-8C58-FE9ADAEA447D}"/>
              </a:ext>
            </a:extLst>
          </p:cNvPr>
          <p:cNvGraphicFramePr>
            <a:graphicFrameLocks noGrp="1"/>
          </p:cNvGraphicFramePr>
          <p:nvPr>
            <p:extLst>
              <p:ext uri="{D42A27DB-BD31-4B8C-83A1-F6EECF244321}">
                <p14:modId xmlns:p14="http://schemas.microsoft.com/office/powerpoint/2010/main" val="706265730"/>
              </p:ext>
            </p:extLst>
          </p:nvPr>
        </p:nvGraphicFramePr>
        <p:xfrm>
          <a:off x="762000" y="1045237"/>
          <a:ext cx="10668000" cy="4323080"/>
        </p:xfrm>
        <a:graphic>
          <a:graphicData uri="http://schemas.openxmlformats.org/drawingml/2006/table">
            <a:tbl>
              <a:tblPr firstRow="1" bandRow="1">
                <a:tableStyleId>{69012ECD-51FC-41F1-AA8D-1B2483CD663E}</a:tableStyleId>
              </a:tblPr>
              <a:tblGrid>
                <a:gridCol w="3632200">
                  <a:extLst>
                    <a:ext uri="{9D8B030D-6E8A-4147-A177-3AD203B41FA5}">
                      <a16:colId xmlns:a16="http://schemas.microsoft.com/office/drawing/2014/main" val="327674157"/>
                    </a:ext>
                  </a:extLst>
                </a:gridCol>
                <a:gridCol w="7035800">
                  <a:extLst>
                    <a:ext uri="{9D8B030D-6E8A-4147-A177-3AD203B41FA5}">
                      <a16:colId xmlns:a16="http://schemas.microsoft.com/office/drawing/2014/main" val="3676900851"/>
                    </a:ext>
                  </a:extLst>
                </a:gridCol>
              </a:tblGrid>
              <a:tr h="370840">
                <a:tc gridSpan="2">
                  <a:txBody>
                    <a:bodyPr/>
                    <a:lstStyle/>
                    <a:p>
                      <a:pPr algn="ctr"/>
                      <a:r>
                        <a:rPr lang="en-US" sz="2400" dirty="0">
                          <a:latin typeface="Arial" panose="020B0604020202020204" pitchFamily="34" charset="0"/>
                          <a:ea typeface="Lato Semibold" panose="020F0502020204030203" pitchFamily="34" charset="0"/>
                          <a:cs typeface="Arial" panose="020B0604020202020204" pitchFamily="34" charset="0"/>
                        </a:rPr>
                        <a:t>Student Device Requirements</a:t>
                      </a:r>
                    </a:p>
                    <a:p>
                      <a:pPr algn="ctr"/>
                      <a:r>
                        <a:rPr lang="en-US" sz="2000" i="0" dirty="0">
                          <a:latin typeface="Arial" panose="020B0604020202020204" pitchFamily="34" charset="0"/>
                          <a:ea typeface="Lato Semibold" panose="020F0502020204030203" pitchFamily="34" charset="0"/>
                          <a:cs typeface="Arial" panose="020B0604020202020204" pitchFamily="34" charset="0"/>
                        </a:rPr>
                        <a:t>Desktop &amp; Laptop</a:t>
                      </a:r>
                    </a:p>
                  </a:txBody>
                  <a:tcPr/>
                </a:tc>
                <a:tc hMerge="1">
                  <a:txBody>
                    <a:bodyPr/>
                    <a:lstStyle/>
                    <a:p>
                      <a:pPr algn="ctr"/>
                      <a:endParaRPr lang="en-US" i="1"/>
                    </a:p>
                  </a:txBody>
                  <a:tcPr/>
                </a:tc>
                <a:extLst>
                  <a:ext uri="{0D108BD9-81ED-4DB2-BD59-A6C34878D82A}">
                    <a16:rowId xmlns:a16="http://schemas.microsoft.com/office/drawing/2014/main" val="3551250992"/>
                  </a:ext>
                </a:extLst>
              </a:tr>
              <a:tr h="370840">
                <a:tc>
                  <a:txBody>
                    <a:bodyPr/>
                    <a:lstStyle/>
                    <a:p>
                      <a:r>
                        <a:rPr lang="en-US" sz="1800" b="1">
                          <a:latin typeface="Arial" panose="020B0604020202020204" pitchFamily="34" charset="0"/>
                          <a:ea typeface="Lato Semibold" panose="020F0502020204030203" pitchFamily="34" charset="0"/>
                          <a:cs typeface="Arial" panose="020B0604020202020204" pitchFamily="34" charset="0"/>
                        </a:rPr>
                        <a:t>CPU</a:t>
                      </a:r>
                    </a:p>
                  </a:txBody>
                  <a:tcPr/>
                </a:tc>
                <a:tc>
                  <a:txBody>
                    <a:bodyPr/>
                    <a:lstStyle/>
                    <a:p>
                      <a:r>
                        <a:rPr lang="en-US" sz="1800" dirty="0">
                          <a:latin typeface="Arial" panose="020B0604020202020204" pitchFamily="34" charset="0"/>
                          <a:ea typeface="Lato Semibold" panose="020F0502020204030203" pitchFamily="34" charset="0"/>
                          <a:cs typeface="Arial" panose="020B0604020202020204" pitchFamily="34" charset="0"/>
                        </a:rPr>
                        <a:t>1.3 GHz</a:t>
                      </a:r>
                    </a:p>
                  </a:txBody>
                  <a:tcPr/>
                </a:tc>
                <a:extLst>
                  <a:ext uri="{0D108BD9-81ED-4DB2-BD59-A6C34878D82A}">
                    <a16:rowId xmlns:a16="http://schemas.microsoft.com/office/drawing/2014/main" val="1133003560"/>
                  </a:ext>
                </a:extLst>
              </a:tr>
              <a:tr h="370840">
                <a:tc>
                  <a:txBody>
                    <a:bodyPr/>
                    <a:lstStyle/>
                    <a:p>
                      <a:r>
                        <a:rPr lang="en-US" sz="1800" b="1">
                          <a:latin typeface="Arial" panose="020B0604020202020204" pitchFamily="34" charset="0"/>
                          <a:ea typeface="Lato Semibold" panose="020F0502020204030203" pitchFamily="34" charset="0"/>
                          <a:cs typeface="Arial" panose="020B0604020202020204" pitchFamily="34" charset="0"/>
                        </a:rPr>
                        <a:t>Memory</a:t>
                      </a:r>
                    </a:p>
                  </a:txBody>
                  <a:tcPr/>
                </a:tc>
                <a:tc>
                  <a:txBody>
                    <a:bodyPr/>
                    <a:lstStyle/>
                    <a:p>
                      <a:r>
                        <a:rPr lang="en-US" sz="1800" dirty="0">
                          <a:latin typeface="Arial" panose="020B0604020202020204" pitchFamily="34" charset="0"/>
                          <a:ea typeface="Lato Semibold" panose="020F0502020204030203" pitchFamily="34" charset="0"/>
                          <a:cs typeface="Arial" panose="020B0604020202020204" pitchFamily="34" charset="0"/>
                        </a:rPr>
                        <a:t>2 GB (4 GB is strongly recommended for best performance)</a:t>
                      </a:r>
                    </a:p>
                  </a:txBody>
                  <a:tcPr/>
                </a:tc>
                <a:extLst>
                  <a:ext uri="{0D108BD9-81ED-4DB2-BD59-A6C34878D82A}">
                    <a16:rowId xmlns:a16="http://schemas.microsoft.com/office/drawing/2014/main" val="1011208355"/>
                  </a:ext>
                </a:extLst>
              </a:tr>
              <a:tr h="370840">
                <a:tc>
                  <a:txBody>
                    <a:bodyPr/>
                    <a:lstStyle/>
                    <a:p>
                      <a:r>
                        <a:rPr lang="en-US" sz="1800" b="1">
                          <a:latin typeface="Arial" panose="020B0604020202020204" pitchFamily="34" charset="0"/>
                          <a:ea typeface="Lato Semibold" panose="020F0502020204030203" pitchFamily="34" charset="0"/>
                          <a:cs typeface="Arial" panose="020B0604020202020204" pitchFamily="34" charset="0"/>
                        </a:rPr>
                        <a:t>Input Device</a:t>
                      </a:r>
                    </a:p>
                  </a:txBody>
                  <a:tcPr/>
                </a:tc>
                <a:tc>
                  <a:txBody>
                    <a:bodyPr/>
                    <a:lstStyle/>
                    <a:p>
                      <a:r>
                        <a:rPr lang="en-US" sz="1800" dirty="0">
                          <a:latin typeface="Arial" panose="020B0604020202020204" pitchFamily="34" charset="0"/>
                          <a:ea typeface="Lato Semibold" panose="020F0502020204030203" pitchFamily="34" charset="0"/>
                          <a:cs typeface="Arial" panose="020B0604020202020204" pitchFamily="34" charset="0"/>
                        </a:rPr>
                        <a:t>Keyboard (wired or wireless)/Bluetooth mouse or touchpad</a:t>
                      </a:r>
                    </a:p>
                  </a:txBody>
                  <a:tcPr/>
                </a:tc>
                <a:extLst>
                  <a:ext uri="{0D108BD9-81ED-4DB2-BD59-A6C34878D82A}">
                    <a16:rowId xmlns:a16="http://schemas.microsoft.com/office/drawing/2014/main" val="1625204894"/>
                  </a:ext>
                </a:extLst>
              </a:tr>
              <a:tr h="370840">
                <a:tc>
                  <a:txBody>
                    <a:bodyPr/>
                    <a:lstStyle/>
                    <a:p>
                      <a:r>
                        <a:rPr lang="en-US" sz="1800" b="1">
                          <a:latin typeface="Arial" panose="020B0604020202020204" pitchFamily="34" charset="0"/>
                          <a:ea typeface="Lato Semibold" panose="020F0502020204030203" pitchFamily="34" charset="0"/>
                          <a:cs typeface="Arial" panose="020B0604020202020204" pitchFamily="34" charset="0"/>
                        </a:rPr>
                        <a:t>Windows®</a:t>
                      </a:r>
                    </a:p>
                  </a:txBody>
                  <a:tcPr/>
                </a:tc>
                <a:tc>
                  <a:txBody>
                    <a:bodyPr/>
                    <a:lstStyle/>
                    <a:p>
                      <a:r>
                        <a:rPr lang="pt-BR" sz="1800" dirty="0">
                          <a:latin typeface="Arial" panose="020B0604020202020204" pitchFamily="34" charset="0"/>
                          <a:ea typeface="Lato Semibold" panose="020F0502020204030203" pitchFamily="34" charset="0"/>
                          <a:cs typeface="Arial" panose="020B0604020202020204" pitchFamily="34" charset="0"/>
                        </a:rPr>
                        <a:t>11 (23H2; 24H2)</a:t>
                      </a:r>
                      <a:endParaRPr lang="en-US" sz="1800" dirty="0">
                        <a:latin typeface="Arial" panose="020B0604020202020204" pitchFamily="34" charset="0"/>
                        <a:ea typeface="Lato Semibold" panose="020F0502020204030203" pitchFamily="34" charset="0"/>
                        <a:cs typeface="Arial" panose="020B0604020202020204" pitchFamily="34" charset="0"/>
                      </a:endParaRPr>
                    </a:p>
                  </a:txBody>
                  <a:tcPr/>
                </a:tc>
                <a:extLst>
                  <a:ext uri="{0D108BD9-81ED-4DB2-BD59-A6C34878D82A}">
                    <a16:rowId xmlns:a16="http://schemas.microsoft.com/office/drawing/2014/main" val="2243573495"/>
                  </a:ext>
                </a:extLst>
              </a:tr>
              <a:tr h="370840">
                <a:tc>
                  <a:txBody>
                    <a:bodyPr/>
                    <a:lstStyle/>
                    <a:p>
                      <a:r>
                        <a:rPr lang="en-US" sz="1800" b="1" dirty="0">
                          <a:latin typeface="Arial" panose="020B0604020202020204" pitchFamily="34" charset="0"/>
                          <a:ea typeface="Lato Semibold" panose="020F0502020204030203" pitchFamily="34" charset="0"/>
                          <a:cs typeface="Arial" panose="020B0604020202020204" pitchFamily="34" charset="0"/>
                        </a:rPr>
                        <a:t>macOS® </a:t>
                      </a:r>
                    </a:p>
                  </a:txBody>
                  <a:tcPr/>
                </a:tc>
                <a:tc>
                  <a:txBody>
                    <a:bodyPr/>
                    <a:lstStyle/>
                    <a:p>
                      <a:r>
                        <a:rPr lang="en-US" sz="1800" dirty="0">
                          <a:latin typeface="Arial" panose="020B0604020202020204" pitchFamily="34" charset="0"/>
                          <a:ea typeface="Lato Semibold" panose="020F0502020204030203" pitchFamily="34" charset="0"/>
                          <a:cs typeface="Arial" panose="020B0604020202020204" pitchFamily="34" charset="0"/>
                        </a:rPr>
                        <a:t>14.7, 15.5, 26</a:t>
                      </a:r>
                      <a:r>
                        <a:rPr lang="en-US" sz="1800" baseline="30000" dirty="0">
                          <a:latin typeface="Arial" panose="020B0604020202020204" pitchFamily="34" charset="0"/>
                          <a:ea typeface="Lato Semibold" panose="020F0502020204030203" pitchFamily="34" charset="0"/>
                          <a:cs typeface="Arial" panose="020B0604020202020204" pitchFamily="34" charset="0"/>
                        </a:rPr>
                        <a:t>a</a:t>
                      </a:r>
                      <a:r>
                        <a:rPr lang="en-US" sz="1800" dirty="0">
                          <a:latin typeface="Arial" panose="020B0604020202020204" pitchFamily="34" charset="0"/>
                          <a:ea typeface="Lato Semibold" panose="020F0502020204030203" pitchFamily="34" charset="0"/>
                          <a:cs typeface="Arial" panose="020B0604020202020204" pitchFamily="34" charset="0"/>
                        </a:rPr>
                        <a:t> (64-bit only)</a:t>
                      </a:r>
                    </a:p>
                  </a:txBody>
                  <a:tcPr/>
                </a:tc>
                <a:extLst>
                  <a:ext uri="{0D108BD9-81ED-4DB2-BD59-A6C34878D82A}">
                    <a16:rowId xmlns:a16="http://schemas.microsoft.com/office/drawing/2014/main" val="1569336717"/>
                  </a:ext>
                </a:extLst>
              </a:tr>
              <a:tr h="370840">
                <a:tc gridSpan="2">
                  <a:txBody>
                    <a:bodyPr/>
                    <a:lstStyle/>
                    <a:p>
                      <a:pPr algn="ctr"/>
                      <a:r>
                        <a:rPr lang="en-US" sz="2000" b="1" i="0" dirty="0">
                          <a:solidFill>
                            <a:schemeClr val="bg1"/>
                          </a:solidFill>
                          <a:latin typeface="Arial" panose="020B0604020202020204" pitchFamily="34" charset="0"/>
                          <a:ea typeface="Lato Semibold" panose="020F0502020204030203" pitchFamily="34" charset="0"/>
                          <a:cs typeface="Arial" panose="020B0604020202020204" pitchFamily="34" charset="0"/>
                        </a:rPr>
                        <a:t>Chromebook Specific Requirements</a:t>
                      </a:r>
                    </a:p>
                  </a:txBody>
                  <a:tcPr>
                    <a:solidFill>
                      <a:schemeClr val="accent1"/>
                    </a:solidFill>
                  </a:tcPr>
                </a:tc>
                <a:tc hMerge="1">
                  <a:txBody>
                    <a:bodyPr/>
                    <a:lstStyle/>
                    <a:p>
                      <a:pPr algn="ctr"/>
                      <a:endParaRPr lang="en-US" b="1" i="1">
                        <a:solidFill>
                          <a:schemeClr val="bg1"/>
                        </a:solidFill>
                      </a:endParaRPr>
                    </a:p>
                  </a:txBody>
                  <a:tcPr>
                    <a:solidFill>
                      <a:schemeClr val="accent1"/>
                    </a:solidFill>
                  </a:tcPr>
                </a:tc>
                <a:extLst>
                  <a:ext uri="{0D108BD9-81ED-4DB2-BD59-A6C34878D82A}">
                    <a16:rowId xmlns:a16="http://schemas.microsoft.com/office/drawing/2014/main" val="3913739322"/>
                  </a:ext>
                </a:extLst>
              </a:tr>
              <a:tr h="370840">
                <a:tc>
                  <a:txBody>
                    <a:bodyPr/>
                    <a:lstStyle/>
                    <a:p>
                      <a:r>
                        <a:rPr lang="en-US" sz="1800" b="1" dirty="0">
                          <a:latin typeface="Arial" panose="020B0604020202020204" pitchFamily="34" charset="0"/>
                          <a:ea typeface="Lato Semibold" panose="020F0502020204030203" pitchFamily="34" charset="0"/>
                          <a:cs typeface="Arial" panose="020B0604020202020204" pitchFamily="34" charset="0"/>
                        </a:rPr>
                        <a:t>Chromebook™ notebook computer*</a:t>
                      </a:r>
                    </a:p>
                  </a:txBody>
                  <a:tcPr/>
                </a:tc>
                <a:tc>
                  <a:txBody>
                    <a:bodyPr/>
                    <a:lstStyle/>
                    <a:p>
                      <a:r>
                        <a:rPr lang="en-US" sz="1800" dirty="0">
                          <a:latin typeface="Arial" panose="020B0604020202020204" pitchFamily="34" charset="0"/>
                          <a:ea typeface="Lato Semibold" panose="020F0502020204030203" pitchFamily="34" charset="0"/>
                          <a:cs typeface="Arial" panose="020B0604020202020204" pitchFamily="34" charset="0"/>
                        </a:rPr>
                        <a:t>Chrome OS™ LTS 132+ </a:t>
                      </a:r>
                    </a:p>
                    <a:p>
                      <a:r>
                        <a:rPr lang="en-US" sz="1800" dirty="0">
                          <a:latin typeface="Arial" panose="020B0604020202020204" pitchFamily="34" charset="0"/>
                          <a:ea typeface="Lato Semibold" panose="020F0502020204030203" pitchFamily="34" charset="0"/>
                          <a:cs typeface="Arial" panose="020B0604020202020204" pitchFamily="34" charset="0"/>
                        </a:rPr>
                        <a:t>Chrome OS™  Stable Channel 138+</a:t>
                      </a:r>
                      <a:br>
                        <a:rPr lang="en-US" sz="1800" dirty="0">
                          <a:latin typeface="Arial" panose="020B0604020202020204" pitchFamily="34" charset="0"/>
                          <a:ea typeface="Lato Semibold" panose="020F0502020204030203" pitchFamily="34" charset="0"/>
                          <a:cs typeface="Arial" panose="020B0604020202020204" pitchFamily="34" charset="0"/>
                        </a:rPr>
                      </a:br>
                      <a:r>
                        <a:rPr lang="en-US" sz="1100" dirty="0">
                          <a:latin typeface="Arial" panose="020B0604020202020204" pitchFamily="34" charset="0"/>
                          <a:ea typeface="Lato Semibold" panose="020F0502020204030203" pitchFamily="34" charset="0"/>
                          <a:cs typeface="Arial" panose="020B0604020202020204" pitchFamily="34" charset="0"/>
                        </a:rPr>
                        <a:t>*Google releases new versions to the stable channel every four weeks and new versions to the Long-term Support (LTS) channel every six months. eMetric strongly recommends the use of the LTS channel. Devices on the LTS channel continue to receive frequent security fixes. See </a:t>
                      </a:r>
                      <a:r>
                        <a:rPr lang="en-US" sz="1100" dirty="0">
                          <a:latin typeface="Arial" panose="020B0604020202020204" pitchFamily="34" charset="0"/>
                          <a:ea typeface="Lato Semibold" panose="020F0502020204030203" pitchFamily="34" charset="0"/>
                          <a:cs typeface="Arial" panose="020B0604020202020204" pitchFamily="34" charset="0"/>
                          <a:hlinkClick r:id="rId4"/>
                        </a:rPr>
                        <a:t>https://support.google.com/chrome/a/answer/11333726</a:t>
                      </a:r>
                      <a:r>
                        <a:rPr lang="en-US" sz="1100" dirty="0">
                          <a:latin typeface="Arial" panose="020B0604020202020204" pitchFamily="34" charset="0"/>
                          <a:ea typeface="Lato Semibold" panose="020F0502020204030203" pitchFamily="34" charset="0"/>
                          <a:cs typeface="Arial" panose="020B0604020202020204" pitchFamily="34" charset="0"/>
                        </a:rPr>
                        <a:t>  for additional information..</a:t>
                      </a:r>
                    </a:p>
                  </a:txBody>
                  <a:tcPr/>
                </a:tc>
                <a:extLst>
                  <a:ext uri="{0D108BD9-81ED-4DB2-BD59-A6C34878D82A}">
                    <a16:rowId xmlns:a16="http://schemas.microsoft.com/office/drawing/2014/main" val="3681819256"/>
                  </a:ext>
                </a:extLst>
              </a:tr>
            </a:tbl>
          </a:graphicData>
        </a:graphic>
      </p:graphicFrame>
      <p:sp>
        <p:nvSpPr>
          <p:cNvPr id="8" name="TextBox 7">
            <a:extLst>
              <a:ext uri="{FF2B5EF4-FFF2-40B4-BE49-F238E27FC236}">
                <a16:creationId xmlns:a16="http://schemas.microsoft.com/office/drawing/2014/main" id="{1A381025-E12A-4815-87AA-B4B90270971E}"/>
              </a:ext>
            </a:extLst>
          </p:cNvPr>
          <p:cNvSpPr txBox="1"/>
          <p:nvPr/>
        </p:nvSpPr>
        <p:spPr>
          <a:xfrm>
            <a:off x="1571040" y="5660519"/>
            <a:ext cx="9539857"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Updated August 14</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2025. Check the Cognia help and support site for the recent updates. </a:t>
            </a:r>
          </a:p>
        </p:txBody>
      </p:sp>
      <p:pic>
        <p:nvPicPr>
          <p:cNvPr id="9" name="Picture 8">
            <a:extLst>
              <a:ext uri="{FF2B5EF4-FFF2-40B4-BE49-F238E27FC236}">
                <a16:creationId xmlns:a16="http://schemas.microsoft.com/office/drawing/2014/main" id="{77ACFD45-05EE-41FC-99A1-B1D5E13102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513" y="5561635"/>
            <a:ext cx="468124" cy="502255"/>
          </a:xfrm>
          <a:prstGeom prst="rect">
            <a:avLst/>
          </a:prstGeom>
        </p:spPr>
      </p:pic>
    </p:spTree>
    <p:extLst>
      <p:ext uri="{BB962C8B-B14F-4D97-AF65-F5344CB8AC3E}">
        <p14:creationId xmlns:p14="http://schemas.microsoft.com/office/powerpoint/2010/main" val="2596830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3F7EB-9A2A-4C93-B952-F500252F19A1}"/>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Technology Requirements</a:t>
            </a:r>
          </a:p>
        </p:txBody>
      </p:sp>
      <p:sp>
        <p:nvSpPr>
          <p:cNvPr id="3" name="Content Placeholder 2">
            <a:extLst>
              <a:ext uri="{FF2B5EF4-FFF2-40B4-BE49-F238E27FC236}">
                <a16:creationId xmlns:a16="http://schemas.microsoft.com/office/drawing/2014/main" id="{38A301E2-E62D-4B3B-82AD-22FCA4FD6CBE}"/>
              </a:ext>
            </a:extLst>
          </p:cNvPr>
          <p:cNvSpPr>
            <a:spLocks noGrp="1"/>
          </p:cNvSpPr>
          <p:nvPr>
            <p:ph idx="1"/>
          </p:nvPr>
        </p:nvSpPr>
        <p:spPr/>
        <p:txBody>
          <a:bodyPr>
            <a:normAutofit/>
          </a:bodyPr>
          <a:lstStyle/>
          <a:p>
            <a:pPr marL="0" indent="0">
              <a:buNone/>
            </a:pPr>
            <a:r>
              <a:rPr lang="en-US" sz="3600" dirty="0">
                <a:solidFill>
                  <a:srgbClr val="005789"/>
                </a:solidFill>
                <a:latin typeface="Arial" panose="020B0604020202020204" pitchFamily="34" charset="0"/>
                <a:ea typeface="Lato Semibold" panose="020F0502020204030203" pitchFamily="34" charset="0"/>
                <a:cs typeface="Arial" panose="020B0604020202020204" pitchFamily="34" charset="0"/>
              </a:rPr>
              <a:t>Important Reminders</a:t>
            </a:r>
          </a:p>
          <a:p>
            <a:pPr marL="0" indent="0">
              <a:buNone/>
            </a:pPr>
            <a:endParaRPr lang="en-US" sz="3600" dirty="0">
              <a:solidFill>
                <a:srgbClr val="005789"/>
              </a:solidFill>
              <a:latin typeface="Arial" panose="020B0604020202020204" pitchFamily="34" charset="0"/>
              <a:ea typeface="Lato Semibold" panose="020F0502020204030203" pitchFamily="34" charset="0"/>
              <a:cs typeface="Arial" panose="020B0604020202020204" pitchFamily="34" charset="0"/>
            </a:endParaRPr>
          </a:p>
          <a:p>
            <a:pPr lvl="1"/>
            <a:r>
              <a:rPr lang="en-US" dirty="0">
                <a:latin typeface="Arial" panose="020B0604020202020204" pitchFamily="34" charset="0"/>
                <a:ea typeface="Lato Semibold" panose="020F0502020204030203" pitchFamily="34" charset="0"/>
                <a:cs typeface="Arial" panose="020B0604020202020204" pitchFamily="34" charset="0"/>
              </a:rPr>
              <a:t>The BIE Science Assessment must be taken using the BIE Science Assessment Kiosk</a:t>
            </a:r>
            <a:br>
              <a:rPr lang="en-US" dirty="0">
                <a:latin typeface="Arial" panose="020B0604020202020204" pitchFamily="34" charset="0"/>
                <a:ea typeface="Lato Semibold" panose="020F0502020204030203" pitchFamily="34" charset="0"/>
                <a:cs typeface="Arial" panose="020B0604020202020204" pitchFamily="34" charset="0"/>
              </a:rPr>
            </a:br>
            <a:endParaRPr lang="en-US" dirty="0">
              <a:latin typeface="Arial" panose="020B0604020202020204" pitchFamily="34" charset="0"/>
              <a:ea typeface="Lato Semibold" panose="020F0502020204030203" pitchFamily="34" charset="0"/>
              <a:cs typeface="Arial" panose="020B0604020202020204" pitchFamily="34" charset="0"/>
            </a:endParaRPr>
          </a:p>
          <a:p>
            <a:pPr lvl="1"/>
            <a:r>
              <a:rPr lang="en-US" dirty="0">
                <a:latin typeface="Arial" panose="020B0604020202020204" pitchFamily="34" charset="0"/>
                <a:ea typeface="Lato Semibold" panose="020F0502020204030203" pitchFamily="34" charset="0"/>
                <a:cs typeface="Arial" panose="020B0604020202020204" pitchFamily="34" charset="0"/>
              </a:rPr>
              <a:t>Students testing on devices that do not meet the Student Workstation Specifications are likely to encounter performance-related issues during testing. </a:t>
            </a:r>
            <a:br>
              <a:rPr lang="en-US" dirty="0">
                <a:latin typeface="Arial" panose="020B0604020202020204" pitchFamily="34" charset="0"/>
                <a:ea typeface="Lato Semibold" panose="020F0502020204030203" pitchFamily="34" charset="0"/>
                <a:cs typeface="Arial" panose="020B0604020202020204" pitchFamily="34" charset="0"/>
              </a:rPr>
            </a:br>
            <a:endParaRPr lang="en-US" dirty="0">
              <a:latin typeface="Arial" panose="020B0604020202020204" pitchFamily="34" charset="0"/>
              <a:ea typeface="Lato Semibold" panose="020F0502020204030203" pitchFamily="34" charset="0"/>
              <a:cs typeface="Arial" panose="020B0604020202020204" pitchFamily="34" charset="0"/>
            </a:endParaRPr>
          </a:p>
          <a:p>
            <a:pPr lvl="1"/>
            <a:r>
              <a:rPr lang="en-US" dirty="0">
                <a:latin typeface="Arial" panose="020B0604020202020204" pitchFamily="34" charset="0"/>
                <a:ea typeface="Lato Semibold" panose="020F0502020204030203" pitchFamily="34" charset="0"/>
                <a:cs typeface="Arial" panose="020B0604020202020204" pitchFamily="34" charset="0"/>
              </a:rPr>
              <a:t>Do not update your test device OS until the Technology Guidelines have been updated.</a:t>
            </a:r>
          </a:p>
          <a:p>
            <a:pPr marL="457200" lvl="1" indent="0">
              <a:buNone/>
            </a:pPr>
            <a:endParaRPr lang="en-US" sz="3200" dirty="0">
              <a:solidFill>
                <a:srgbClr val="005789"/>
              </a:solidFill>
              <a:latin typeface="Arial" panose="020B0604020202020204" pitchFamily="34" charset="0"/>
              <a:ea typeface="Lato Semibold" panose="020F0502020204030203" pitchFamily="34" charset="0"/>
              <a:cs typeface="Arial" panose="020B0604020202020204" pitchFamily="34" charset="0"/>
            </a:endParaRPr>
          </a:p>
        </p:txBody>
      </p:sp>
      <p:pic>
        <p:nvPicPr>
          <p:cNvPr id="4" name="Picture 3">
            <a:extLst>
              <a:ext uri="{FF2B5EF4-FFF2-40B4-BE49-F238E27FC236}">
                <a16:creationId xmlns:a16="http://schemas.microsoft.com/office/drawing/2014/main" id="{D2FBEF56-27AA-4CD1-B648-8713C411667A}"/>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pic>
        <p:nvPicPr>
          <p:cNvPr id="5" name="Picture 4">
            <a:extLst>
              <a:ext uri="{FF2B5EF4-FFF2-40B4-BE49-F238E27FC236}">
                <a16:creationId xmlns:a16="http://schemas.microsoft.com/office/drawing/2014/main" id="{78180F03-91E0-4B07-BA2C-DDFFD0C3FD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7828"/>
            <a:ext cx="880904" cy="753033"/>
          </a:xfrm>
          <a:prstGeom prst="rect">
            <a:avLst/>
          </a:prstGeom>
        </p:spPr>
      </p:pic>
    </p:spTree>
    <p:extLst>
      <p:ext uri="{BB962C8B-B14F-4D97-AF65-F5344CB8AC3E}">
        <p14:creationId xmlns:p14="http://schemas.microsoft.com/office/powerpoint/2010/main" val="821806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FCFD4-426A-4FD1-AD9E-9E8D21713CE5}"/>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Agenda</a:t>
            </a:r>
          </a:p>
        </p:txBody>
      </p:sp>
      <p:sp>
        <p:nvSpPr>
          <p:cNvPr id="3" name="Content Placeholder 2">
            <a:extLst>
              <a:ext uri="{FF2B5EF4-FFF2-40B4-BE49-F238E27FC236}">
                <a16:creationId xmlns:a16="http://schemas.microsoft.com/office/drawing/2014/main" id="{42327AC3-65A8-46E3-841C-11758C7FE671}"/>
              </a:ext>
            </a:extLst>
          </p:cNvPr>
          <p:cNvSpPr>
            <a:spLocks noGrp="1"/>
          </p:cNvSpPr>
          <p:nvPr>
            <p:ph idx="1"/>
          </p:nvPr>
        </p:nvSpPr>
        <p:spPr/>
        <p:txBody>
          <a:bodyPr>
            <a:normAutofit fontScale="70000" lnSpcReduction="20000"/>
          </a:bodyPr>
          <a:lstStyle/>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Key Dates</a:t>
            </a:r>
          </a:p>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Overview of system and testing process</a:t>
            </a:r>
          </a:p>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Portal Access</a:t>
            </a:r>
          </a:p>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Administration Workflow</a:t>
            </a:r>
          </a:p>
          <a:p>
            <a:pPr lvl="1">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IT Coordinator User Activities</a:t>
            </a:r>
          </a:p>
          <a:p>
            <a:pPr lvl="2">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Download and install kiosks/apps</a:t>
            </a:r>
          </a:p>
          <a:p>
            <a:pPr lvl="2">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Conduct site readiness</a:t>
            </a:r>
          </a:p>
          <a:p>
            <a:pPr lvl="1">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STC and TA User Activities </a:t>
            </a:r>
          </a:p>
          <a:p>
            <a:pPr lvl="2">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Managing students and accommodations</a:t>
            </a:r>
          </a:p>
          <a:p>
            <a:pPr lvl="2">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Creating classes</a:t>
            </a:r>
          </a:p>
          <a:p>
            <a:pPr lvl="2">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Creating test sessions</a:t>
            </a:r>
          </a:p>
          <a:p>
            <a:pPr lvl="2">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Monitoring and completing testing</a:t>
            </a:r>
          </a:p>
          <a:p>
            <a:pPr lvl="1">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Student Testing Platform</a:t>
            </a:r>
          </a:p>
          <a:p>
            <a:pPr lvl="2">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Tools and accommodations</a:t>
            </a:r>
          </a:p>
          <a:p>
            <a:pPr lvl="2">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Launching the testing kiosk application and logging in</a:t>
            </a:r>
          </a:p>
          <a:p>
            <a:pPr lvl="2">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Navigating through the test and turning-in the test</a:t>
            </a:r>
          </a:p>
          <a:p>
            <a:pPr lvl="2">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Technology considerations</a:t>
            </a:r>
          </a:p>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Additional training resources</a:t>
            </a:r>
          </a:p>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Questions</a:t>
            </a:r>
          </a:p>
          <a:p>
            <a:endParaRPr lang="en-US" dirty="0">
              <a:latin typeface="Arial" panose="020B0604020202020204" pitchFamily="34" charset="0"/>
              <a:ea typeface="Lato Semibold" panose="020F0502020204030203"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1667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99297-F5DB-F84E-8219-853DE41110DC}"/>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Site Readiness</a:t>
            </a:r>
          </a:p>
        </p:txBody>
      </p:sp>
      <p:pic>
        <p:nvPicPr>
          <p:cNvPr id="5" name="Picture 4">
            <a:extLst>
              <a:ext uri="{FF2B5EF4-FFF2-40B4-BE49-F238E27FC236}">
                <a16:creationId xmlns:a16="http://schemas.microsoft.com/office/drawing/2014/main" id="{D19A57A7-7EC0-A84E-A256-EFAA2E786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sp>
        <p:nvSpPr>
          <p:cNvPr id="7" name="Content Placeholder 2">
            <a:extLst>
              <a:ext uri="{FF2B5EF4-FFF2-40B4-BE49-F238E27FC236}">
                <a16:creationId xmlns:a16="http://schemas.microsoft.com/office/drawing/2014/main" id="{06181910-9A1F-4D4B-AC6E-784056082D33}"/>
              </a:ext>
            </a:extLst>
          </p:cNvPr>
          <p:cNvSpPr txBox="1">
            <a:spLocks/>
          </p:cNvSpPr>
          <p:nvPr/>
        </p:nvSpPr>
        <p:spPr>
          <a:xfrm>
            <a:off x="871332" y="1068556"/>
            <a:ext cx="10515600" cy="5058414"/>
          </a:xfrm>
          <a:prstGeom prst="rect">
            <a:avLst/>
          </a:prstGeom>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charset="0"/>
                <a:ea typeface="Gill Sans" charset="0"/>
                <a:cs typeface="Gill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charset="0"/>
                <a:ea typeface="Gill Sans" charset="0"/>
                <a:cs typeface="Gill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charset="0"/>
                <a:ea typeface="Gill Sans" charset="0"/>
                <a:cs typeface="Gill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charset="0"/>
                <a:ea typeface="Gill Sans" charset="0"/>
                <a:cs typeface="Gill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r>
              <a:rPr lang="en-US" sz="3200" dirty="0">
                <a:ln w="0"/>
                <a:solidFill>
                  <a:schemeClr val="accent1"/>
                </a:solidFill>
                <a:effectLst>
                  <a:outerShdw blurRad="38100" dist="25400" dir="5400000" algn="ctr" rotWithShape="0">
                    <a:srgbClr val="6E747A">
                      <a:alpha val="43000"/>
                    </a:srgbClr>
                  </a:outerShdw>
                </a:effectLst>
                <a:latin typeface="Lato Semibold" panose="020F0502020204030203" pitchFamily="34" charset="0"/>
                <a:ea typeface="Lato Semibold" panose="020F0502020204030203" pitchFamily="34" charset="0"/>
                <a:cs typeface="Lato Semibold" panose="020F0502020204030203" pitchFamily="34" charset="0"/>
              </a:rPr>
              <a:t>1. </a:t>
            </a:r>
            <a:r>
              <a:rPr lang="en-US" sz="3200"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Lato Semibold" panose="020F0502020204030203" pitchFamily="34" charset="0"/>
                <a:cs typeface="Arial" panose="020B0604020202020204" pitchFamily="34" charset="0"/>
              </a:rPr>
              <a:t>Review the Kiosk Installation Guide </a:t>
            </a:r>
          </a:p>
          <a:p>
            <a:pPr lvl="1">
              <a:lnSpc>
                <a:spcPct val="100000"/>
              </a:lnSpc>
            </a:pPr>
            <a:r>
              <a:rPr lang="en-US" sz="2000" dirty="0">
                <a:ln w="0"/>
                <a:latin typeface="Arial" panose="020B0604020202020204" pitchFamily="34" charset="0"/>
                <a:ea typeface="Lato Semibold" panose="020F0502020204030203" pitchFamily="34" charset="0"/>
                <a:cs typeface="Arial" panose="020B0604020202020204" pitchFamily="34" charset="0"/>
                <a:hlinkClick r:id="rId4"/>
              </a:rPr>
              <a:t>https://bie.onlinehelp.cognia.org/</a:t>
            </a:r>
            <a:r>
              <a:rPr lang="en-US" sz="2000" dirty="0">
                <a:ln w="0"/>
                <a:latin typeface="Arial" panose="020B0604020202020204" pitchFamily="34" charset="0"/>
                <a:ea typeface="Lato Semibold" panose="020F0502020204030203" pitchFamily="34" charset="0"/>
                <a:cs typeface="Arial" panose="020B0604020202020204" pitchFamily="34" charset="0"/>
              </a:rPr>
              <a:t> </a:t>
            </a:r>
          </a:p>
          <a:p>
            <a:pPr marL="0" indent="0">
              <a:lnSpc>
                <a:spcPct val="100000"/>
              </a:lnSpc>
              <a:buNone/>
            </a:pPr>
            <a:r>
              <a:rPr lang="en-US" sz="3200"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Lato Semibold" panose="020F0502020204030203" pitchFamily="34" charset="0"/>
                <a:cs typeface="Arial" panose="020B0604020202020204" pitchFamily="34" charset="0"/>
              </a:rPr>
              <a:t>2. Download &amp; Install Kiosks </a:t>
            </a:r>
          </a:p>
          <a:p>
            <a:pPr lvl="1">
              <a:lnSpc>
                <a:spcPct val="100000"/>
              </a:lnSpc>
            </a:pPr>
            <a:r>
              <a:rPr lang="en-US" sz="2000" dirty="0">
                <a:ln w="0"/>
                <a:effectLst>
                  <a:outerShdw blurRad="38100" dist="25400" dir="5400000" algn="ctr" rotWithShape="0">
                    <a:srgbClr val="6E747A">
                      <a:alpha val="43000"/>
                    </a:srgbClr>
                  </a:outerShdw>
                </a:effectLst>
                <a:latin typeface="Arial" panose="020B0604020202020204" pitchFamily="34" charset="0"/>
                <a:ea typeface="Lato Semibold" panose="020F0502020204030203" pitchFamily="34" charset="0"/>
                <a:cs typeface="Arial" panose="020B0604020202020204" pitchFamily="34" charset="0"/>
              </a:rPr>
              <a:t>Download Windows or Mac kiosks from BIE Science Assessment Portal</a:t>
            </a:r>
          </a:p>
          <a:p>
            <a:pPr lvl="1">
              <a:lnSpc>
                <a:spcPct val="100000"/>
              </a:lnSpc>
            </a:pPr>
            <a:r>
              <a:rPr lang="en-US" sz="2000" dirty="0">
                <a:ln w="0"/>
                <a:effectLst>
                  <a:outerShdw blurRad="38100" dist="25400" dir="5400000" algn="ctr" rotWithShape="0">
                    <a:srgbClr val="6E747A">
                      <a:alpha val="43000"/>
                    </a:srgbClr>
                  </a:outerShdw>
                </a:effectLst>
                <a:latin typeface="Arial" panose="020B0604020202020204" pitchFamily="34" charset="0"/>
                <a:ea typeface="Lato Semibold" panose="020F0502020204030203" pitchFamily="34" charset="0"/>
                <a:cs typeface="Arial" panose="020B0604020202020204" pitchFamily="34" charset="0"/>
              </a:rPr>
              <a:t>Download Chrome app from appropriate app store</a:t>
            </a:r>
            <a:endParaRPr lang="en-US" sz="2800"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Lato Semibold" panose="020F0502020204030203" pitchFamily="34" charset="0"/>
              <a:cs typeface="Arial" panose="020B0604020202020204" pitchFamily="34" charset="0"/>
            </a:endParaRPr>
          </a:p>
          <a:p>
            <a:pPr marL="0" indent="0">
              <a:lnSpc>
                <a:spcPct val="100000"/>
              </a:lnSpc>
              <a:buNone/>
            </a:pPr>
            <a:r>
              <a:rPr lang="en-US" sz="3200"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Lato Semibold" panose="020F0502020204030203" pitchFamily="34" charset="0"/>
                <a:cs typeface="Arial" panose="020B0604020202020204" pitchFamily="34" charset="0"/>
              </a:rPr>
              <a:t>3. Conduct Site Readiness Testing</a:t>
            </a:r>
          </a:p>
          <a:p>
            <a:pPr lvl="1">
              <a:lnSpc>
                <a:spcPct val="100000"/>
              </a:lnSpc>
            </a:pPr>
            <a:r>
              <a:rPr lang="en-US" sz="2000" dirty="0">
                <a:ln w="0"/>
                <a:latin typeface="Arial" panose="020B0604020202020204" pitchFamily="34" charset="0"/>
                <a:ea typeface="Lato Semibold" panose="020F0502020204030203" pitchFamily="34" charset="0"/>
                <a:cs typeface="Arial" panose="020B0604020202020204" pitchFamily="34" charset="0"/>
              </a:rPr>
              <a:t>Run both tests on each device configuration </a:t>
            </a:r>
          </a:p>
          <a:p>
            <a:pPr marL="0" indent="0">
              <a:lnSpc>
                <a:spcPct val="100000"/>
              </a:lnSpc>
              <a:buNone/>
            </a:pPr>
            <a:r>
              <a:rPr lang="en-US" sz="3200"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Lato Semibold" panose="020F0502020204030203" pitchFamily="34" charset="0"/>
                <a:cs typeface="Arial" panose="020B0604020202020204" pitchFamily="34" charset="0"/>
              </a:rPr>
              <a:t>4. Certify Site</a:t>
            </a:r>
          </a:p>
          <a:p>
            <a:pPr lvl="1">
              <a:lnSpc>
                <a:spcPct val="100000"/>
              </a:lnSpc>
              <a:buFont typeface="Arial" panose="020B0604020202020204" pitchFamily="34" charset="0"/>
              <a:buChar char="•"/>
            </a:pPr>
            <a:r>
              <a:rPr lang="en-US" sz="2000" dirty="0">
                <a:ln w="0"/>
                <a:latin typeface="Arial" panose="020B0604020202020204" pitchFamily="34" charset="0"/>
                <a:ea typeface="Lato Semibold" panose="020F0502020204030203" pitchFamily="34" charset="0"/>
                <a:cs typeface="Arial" panose="020B0604020202020204" pitchFamily="34" charset="0"/>
              </a:rPr>
              <a:t>Certify your site as “Ready for Testing” in the Portal</a:t>
            </a:r>
          </a:p>
        </p:txBody>
      </p:sp>
      <p:pic>
        <p:nvPicPr>
          <p:cNvPr id="6" name="Picture 5">
            <a:extLst>
              <a:ext uri="{FF2B5EF4-FFF2-40B4-BE49-F238E27FC236}">
                <a16:creationId xmlns:a16="http://schemas.microsoft.com/office/drawing/2014/main" id="{A3E8CF09-7E98-492F-BE82-3035FB7D913B}"/>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0638013" y="30141"/>
            <a:ext cx="685800" cy="692754"/>
          </a:xfrm>
          <a:prstGeom prst="rect">
            <a:avLst/>
          </a:prstGeom>
        </p:spPr>
      </p:pic>
    </p:spTree>
    <p:extLst>
      <p:ext uri="{BB962C8B-B14F-4D97-AF65-F5344CB8AC3E}">
        <p14:creationId xmlns:p14="http://schemas.microsoft.com/office/powerpoint/2010/main" val="3753489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DAE74-B004-4B3E-88C7-6FCDA2B46724}"/>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Site Readiness</a:t>
            </a:r>
          </a:p>
        </p:txBody>
      </p:sp>
      <p:pic>
        <p:nvPicPr>
          <p:cNvPr id="4" name="Picture 3">
            <a:extLst>
              <a:ext uri="{FF2B5EF4-FFF2-40B4-BE49-F238E27FC236}">
                <a16:creationId xmlns:a16="http://schemas.microsoft.com/office/drawing/2014/main" id="{5FD81230-AC1F-458A-A300-3B22F4A122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graphicFrame>
        <p:nvGraphicFramePr>
          <p:cNvPr id="7" name="Table 6">
            <a:extLst>
              <a:ext uri="{FF2B5EF4-FFF2-40B4-BE49-F238E27FC236}">
                <a16:creationId xmlns:a16="http://schemas.microsoft.com/office/drawing/2014/main" id="{29C1FD85-DF61-4539-8960-F4FE7066F7A7}"/>
              </a:ext>
            </a:extLst>
          </p:cNvPr>
          <p:cNvGraphicFramePr>
            <a:graphicFrameLocks noGrp="1"/>
          </p:cNvGraphicFramePr>
          <p:nvPr/>
        </p:nvGraphicFramePr>
        <p:xfrm>
          <a:off x="8562887" y="1570786"/>
          <a:ext cx="3435720" cy="3990748"/>
        </p:xfrm>
        <a:graphic>
          <a:graphicData uri="http://schemas.openxmlformats.org/drawingml/2006/table">
            <a:tbl>
              <a:tblPr firstRow="1" bandRow="1">
                <a:tableStyleId>{69012ECD-51FC-41F1-AA8D-1B2483CD663E}</a:tableStyleId>
              </a:tblPr>
              <a:tblGrid>
                <a:gridCol w="732691">
                  <a:extLst>
                    <a:ext uri="{9D8B030D-6E8A-4147-A177-3AD203B41FA5}">
                      <a16:colId xmlns:a16="http://schemas.microsoft.com/office/drawing/2014/main" val="2671576022"/>
                    </a:ext>
                  </a:extLst>
                </a:gridCol>
                <a:gridCol w="2703029">
                  <a:extLst>
                    <a:ext uri="{9D8B030D-6E8A-4147-A177-3AD203B41FA5}">
                      <a16:colId xmlns:a16="http://schemas.microsoft.com/office/drawing/2014/main" val="4060567364"/>
                    </a:ext>
                  </a:extLst>
                </a:gridCol>
              </a:tblGrid>
              <a:tr h="424588">
                <a:tc>
                  <a:txBody>
                    <a:bodyPr/>
                    <a:lstStyle/>
                    <a:p>
                      <a:pPr algn="ctr"/>
                      <a:r>
                        <a:rPr lang="en-US" sz="2000" b="0" dirty="0">
                          <a:latin typeface="Arial" panose="020B0604020202020204" pitchFamily="34" charset="0"/>
                          <a:cs typeface="Arial" panose="020B0604020202020204" pitchFamily="34" charset="0"/>
                        </a:rPr>
                        <a:t>Icon</a:t>
                      </a:r>
                    </a:p>
                  </a:txBody>
                  <a:tcPr/>
                </a:tc>
                <a:tc>
                  <a:txBody>
                    <a:bodyPr/>
                    <a:lstStyle/>
                    <a:p>
                      <a:pPr algn="l"/>
                      <a:r>
                        <a:rPr lang="en-US" sz="2000" b="0">
                          <a:latin typeface="Arial" panose="020B0604020202020204" pitchFamily="34" charset="0"/>
                          <a:cs typeface="Arial" panose="020B0604020202020204" pitchFamily="34" charset="0"/>
                        </a:rPr>
                        <a:t>Description</a:t>
                      </a:r>
                    </a:p>
                  </a:txBody>
                  <a:tcPr/>
                </a:tc>
                <a:extLst>
                  <a:ext uri="{0D108BD9-81ED-4DB2-BD59-A6C34878D82A}">
                    <a16:rowId xmlns:a16="http://schemas.microsoft.com/office/drawing/2014/main" val="610625009"/>
                  </a:ext>
                </a:extLst>
              </a:tr>
              <a:tr h="738967">
                <a:tc>
                  <a:txBody>
                    <a:bodyPr/>
                    <a:lstStyle/>
                    <a:p>
                      <a:pPr algn="ctr"/>
                      <a:r>
                        <a:rPr lang="en-US" sz="1800" b="0">
                          <a:latin typeface="Arial" panose="020B0604020202020204" pitchFamily="34" charset="0"/>
                          <a:cs typeface="Arial" panose="020B0604020202020204" pitchFamily="34" charset="0"/>
                        </a:rPr>
                        <a:t>1</a:t>
                      </a:r>
                    </a:p>
                  </a:txBody>
                  <a:tcPr/>
                </a:tc>
                <a:tc>
                  <a:txBody>
                    <a:bodyPr/>
                    <a:lstStyle/>
                    <a:p>
                      <a:r>
                        <a:rPr lang="en-US" sz="1800" b="0" dirty="0">
                          <a:latin typeface="Arial" panose="020B0604020202020204" pitchFamily="34" charset="0"/>
                          <a:cs typeface="Arial" panose="020B0604020202020204" pitchFamily="34" charset="0"/>
                        </a:rPr>
                        <a:t>Site Readiness tab allows users to view devices that have been tested for site readiness and Site Certification information.</a:t>
                      </a:r>
                    </a:p>
                  </a:txBody>
                  <a:tcPr/>
                </a:tc>
                <a:extLst>
                  <a:ext uri="{0D108BD9-81ED-4DB2-BD59-A6C34878D82A}">
                    <a16:rowId xmlns:a16="http://schemas.microsoft.com/office/drawing/2014/main" val="288956801"/>
                  </a:ext>
                </a:extLst>
              </a:tr>
              <a:tr h="738967">
                <a:tc>
                  <a:txBody>
                    <a:bodyPr/>
                    <a:lstStyle/>
                    <a:p>
                      <a:pPr algn="ctr"/>
                      <a:r>
                        <a:rPr lang="en-US" sz="1800" b="0">
                          <a:latin typeface="Arial" panose="020B0604020202020204" pitchFamily="34" charset="0"/>
                          <a:cs typeface="Arial" panose="020B0604020202020204" pitchFamily="34" charset="0"/>
                        </a:rPr>
                        <a:t>2</a:t>
                      </a:r>
                    </a:p>
                  </a:txBody>
                  <a:tcPr/>
                </a:tc>
                <a:tc>
                  <a:txBody>
                    <a:bodyPr/>
                    <a:lstStyle/>
                    <a:p>
                      <a:r>
                        <a:rPr lang="en-US" sz="1800" b="0" dirty="0">
                          <a:latin typeface="Arial" panose="020B0604020202020204" pitchFamily="34" charset="0"/>
                          <a:cs typeface="Arial" panose="020B0604020202020204" pitchFamily="34" charset="0"/>
                        </a:rPr>
                        <a:t>Kiosk installers for Mac and Windows devices are available here.</a:t>
                      </a:r>
                    </a:p>
                  </a:txBody>
                  <a:tcPr/>
                </a:tc>
                <a:extLst>
                  <a:ext uri="{0D108BD9-81ED-4DB2-BD59-A6C34878D82A}">
                    <a16:rowId xmlns:a16="http://schemas.microsoft.com/office/drawing/2014/main" val="3882349522"/>
                  </a:ext>
                </a:extLst>
              </a:tr>
              <a:tr h="738967">
                <a:tc>
                  <a:txBody>
                    <a:bodyPr/>
                    <a:lstStyle/>
                    <a:p>
                      <a:pPr algn="ctr"/>
                      <a:r>
                        <a:rPr lang="en-US" sz="1800" b="0">
                          <a:latin typeface="Arial" panose="020B0604020202020204" pitchFamily="34" charset="0"/>
                          <a:cs typeface="Arial" panose="020B0604020202020204" pitchFamily="34" charset="0"/>
                        </a:rPr>
                        <a:t>3</a:t>
                      </a:r>
                    </a:p>
                  </a:txBody>
                  <a:tcPr/>
                </a:tc>
                <a:tc>
                  <a:txBody>
                    <a:bodyPr/>
                    <a:lstStyle/>
                    <a:p>
                      <a:r>
                        <a:rPr lang="en-US" sz="1800" b="0" dirty="0">
                          <a:latin typeface="Arial" panose="020B0604020202020204" pitchFamily="34" charset="0"/>
                          <a:cs typeface="Arial" panose="020B0604020202020204" pitchFamily="34" charset="0"/>
                        </a:rPr>
                        <a:t>Site Readiness login credentials are available for each school.</a:t>
                      </a:r>
                    </a:p>
                  </a:txBody>
                  <a:tcPr/>
                </a:tc>
                <a:extLst>
                  <a:ext uri="{0D108BD9-81ED-4DB2-BD59-A6C34878D82A}">
                    <a16:rowId xmlns:a16="http://schemas.microsoft.com/office/drawing/2014/main" val="1415702301"/>
                  </a:ext>
                </a:extLst>
              </a:tr>
            </a:tbl>
          </a:graphicData>
        </a:graphic>
      </p:graphicFrame>
      <p:pic>
        <p:nvPicPr>
          <p:cNvPr id="9" name="Picture 8">
            <a:extLst>
              <a:ext uri="{FF2B5EF4-FFF2-40B4-BE49-F238E27FC236}">
                <a16:creationId xmlns:a16="http://schemas.microsoft.com/office/drawing/2014/main" id="{5418A3CF-01DB-C9AF-84BA-99DEF66BD20B}"/>
              </a:ext>
            </a:extLst>
          </p:cNvPr>
          <p:cNvPicPr>
            <a:picLocks noChangeAspect="1"/>
          </p:cNvPicPr>
          <p:nvPr/>
        </p:nvPicPr>
        <p:blipFill>
          <a:blip r:embed="rId4"/>
          <a:stretch>
            <a:fillRect/>
          </a:stretch>
        </p:blipFill>
        <p:spPr>
          <a:xfrm>
            <a:off x="193393" y="1554320"/>
            <a:ext cx="8218122" cy="3749359"/>
          </a:xfrm>
          <a:prstGeom prst="rect">
            <a:avLst/>
          </a:prstGeom>
        </p:spPr>
      </p:pic>
    </p:spTree>
    <p:extLst>
      <p:ext uri="{BB962C8B-B14F-4D97-AF65-F5344CB8AC3E}">
        <p14:creationId xmlns:p14="http://schemas.microsoft.com/office/powerpoint/2010/main" val="2348239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99297-F5DB-F84E-8219-853DE41110DC}"/>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Site Readiness</a:t>
            </a:r>
          </a:p>
        </p:txBody>
      </p:sp>
      <p:pic>
        <p:nvPicPr>
          <p:cNvPr id="9" name="Picture 8">
            <a:extLst>
              <a:ext uri="{FF2B5EF4-FFF2-40B4-BE49-F238E27FC236}">
                <a16:creationId xmlns:a16="http://schemas.microsoft.com/office/drawing/2014/main" id="{6F5CA891-B2DE-4C15-B3C0-9DF075FAB6EE}"/>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pic>
        <p:nvPicPr>
          <p:cNvPr id="8" name="Picture 7">
            <a:extLst>
              <a:ext uri="{FF2B5EF4-FFF2-40B4-BE49-F238E27FC236}">
                <a16:creationId xmlns:a16="http://schemas.microsoft.com/office/drawing/2014/main" id="{49F61AEA-A1EB-F551-F7C0-B1539E42B055}"/>
              </a:ext>
            </a:extLst>
          </p:cNvPr>
          <p:cNvPicPr>
            <a:picLocks noChangeAspect="1"/>
          </p:cNvPicPr>
          <p:nvPr/>
        </p:nvPicPr>
        <p:blipFill>
          <a:blip r:embed="rId4"/>
          <a:stretch>
            <a:fillRect/>
          </a:stretch>
        </p:blipFill>
        <p:spPr>
          <a:xfrm>
            <a:off x="250046" y="1323242"/>
            <a:ext cx="5366641" cy="4152292"/>
          </a:xfrm>
          <a:prstGeom prst="rect">
            <a:avLst/>
          </a:prstGeom>
        </p:spPr>
      </p:pic>
      <p:pic>
        <p:nvPicPr>
          <p:cNvPr id="11" name="Picture 10">
            <a:extLst>
              <a:ext uri="{FF2B5EF4-FFF2-40B4-BE49-F238E27FC236}">
                <a16:creationId xmlns:a16="http://schemas.microsoft.com/office/drawing/2014/main" id="{00BB0E05-1C5C-D9ED-F416-880B04DB2917}"/>
              </a:ext>
            </a:extLst>
          </p:cNvPr>
          <p:cNvPicPr>
            <a:picLocks noChangeAspect="1"/>
          </p:cNvPicPr>
          <p:nvPr/>
        </p:nvPicPr>
        <p:blipFill>
          <a:blip r:embed="rId5"/>
          <a:stretch>
            <a:fillRect/>
          </a:stretch>
        </p:blipFill>
        <p:spPr>
          <a:xfrm>
            <a:off x="5777318" y="1323242"/>
            <a:ext cx="6164636" cy="4148801"/>
          </a:xfrm>
          <a:prstGeom prst="rect">
            <a:avLst/>
          </a:prstGeom>
        </p:spPr>
      </p:pic>
    </p:spTree>
    <p:extLst>
      <p:ext uri="{BB962C8B-B14F-4D97-AF65-F5344CB8AC3E}">
        <p14:creationId xmlns:p14="http://schemas.microsoft.com/office/powerpoint/2010/main" val="1383239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8964-90DB-4157-BB55-5FDB52211781}"/>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Site Readiness</a:t>
            </a:r>
          </a:p>
        </p:txBody>
      </p:sp>
      <p:pic>
        <p:nvPicPr>
          <p:cNvPr id="4" name="Picture 3">
            <a:extLst>
              <a:ext uri="{FF2B5EF4-FFF2-40B4-BE49-F238E27FC236}">
                <a16:creationId xmlns:a16="http://schemas.microsoft.com/office/drawing/2014/main" id="{07D0E00E-F28F-4930-BB0C-E75A5AA1C288}"/>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pic>
        <p:nvPicPr>
          <p:cNvPr id="7" name="Content Placeholder 6">
            <a:extLst>
              <a:ext uri="{FF2B5EF4-FFF2-40B4-BE49-F238E27FC236}">
                <a16:creationId xmlns:a16="http://schemas.microsoft.com/office/drawing/2014/main" id="{29489DB9-D42D-4881-B2E9-1532473B8E02}"/>
              </a:ext>
            </a:extLst>
          </p:cNvPr>
          <p:cNvPicPr>
            <a:picLocks noGrp="1" noChangeAspect="1"/>
          </p:cNvPicPr>
          <p:nvPr>
            <p:ph idx="1"/>
          </p:nvPr>
        </p:nvPicPr>
        <p:blipFill>
          <a:blip r:embed="rId3"/>
          <a:stretch>
            <a:fillRect/>
          </a:stretch>
        </p:blipFill>
        <p:spPr>
          <a:xfrm>
            <a:off x="2668129" y="872680"/>
            <a:ext cx="6855742" cy="5546290"/>
          </a:xfrm>
        </p:spPr>
      </p:pic>
    </p:spTree>
    <p:extLst>
      <p:ext uri="{BB962C8B-B14F-4D97-AF65-F5344CB8AC3E}">
        <p14:creationId xmlns:p14="http://schemas.microsoft.com/office/powerpoint/2010/main" val="3778915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8964-90DB-4157-BB55-5FDB52211781}"/>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Site Readiness</a:t>
            </a:r>
          </a:p>
        </p:txBody>
      </p:sp>
      <p:pic>
        <p:nvPicPr>
          <p:cNvPr id="4" name="Picture 3">
            <a:extLst>
              <a:ext uri="{FF2B5EF4-FFF2-40B4-BE49-F238E27FC236}">
                <a16:creationId xmlns:a16="http://schemas.microsoft.com/office/drawing/2014/main" id="{07D0E00E-F28F-4930-BB0C-E75A5AA1C288}"/>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pic>
        <p:nvPicPr>
          <p:cNvPr id="9" name="Picture 8">
            <a:extLst>
              <a:ext uri="{FF2B5EF4-FFF2-40B4-BE49-F238E27FC236}">
                <a16:creationId xmlns:a16="http://schemas.microsoft.com/office/drawing/2014/main" id="{D551D44C-A0FD-4BAB-8A65-1D087649FE3B}"/>
              </a:ext>
            </a:extLst>
          </p:cNvPr>
          <p:cNvPicPr>
            <a:picLocks noChangeAspect="1"/>
          </p:cNvPicPr>
          <p:nvPr/>
        </p:nvPicPr>
        <p:blipFill>
          <a:blip r:embed="rId3"/>
          <a:stretch>
            <a:fillRect/>
          </a:stretch>
        </p:blipFill>
        <p:spPr>
          <a:xfrm>
            <a:off x="2531445" y="904816"/>
            <a:ext cx="7129109" cy="5602806"/>
          </a:xfrm>
          <a:prstGeom prst="rect">
            <a:avLst/>
          </a:prstGeom>
        </p:spPr>
      </p:pic>
      <p:pic>
        <p:nvPicPr>
          <p:cNvPr id="10" name="Picture 9">
            <a:extLst>
              <a:ext uri="{FF2B5EF4-FFF2-40B4-BE49-F238E27FC236}">
                <a16:creationId xmlns:a16="http://schemas.microsoft.com/office/drawing/2014/main" id="{BDC44142-72CE-F448-6D80-A9D22A4DBE99}"/>
              </a:ext>
            </a:extLst>
          </p:cNvPr>
          <p:cNvPicPr>
            <a:picLocks noChangeAspect="1"/>
          </p:cNvPicPr>
          <p:nvPr/>
        </p:nvPicPr>
        <p:blipFill>
          <a:blip r:embed="rId4"/>
          <a:stretch>
            <a:fillRect/>
          </a:stretch>
        </p:blipFill>
        <p:spPr>
          <a:xfrm>
            <a:off x="3663695" y="1575010"/>
            <a:ext cx="4864609" cy="222344"/>
          </a:xfrm>
          <a:prstGeom prst="rect">
            <a:avLst/>
          </a:prstGeom>
        </p:spPr>
      </p:pic>
    </p:spTree>
    <p:extLst>
      <p:ext uri="{BB962C8B-B14F-4D97-AF65-F5344CB8AC3E}">
        <p14:creationId xmlns:p14="http://schemas.microsoft.com/office/powerpoint/2010/main" val="3875032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8964-90DB-4157-BB55-5FDB52211781}"/>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Site Readiness</a:t>
            </a:r>
          </a:p>
        </p:txBody>
      </p:sp>
      <p:pic>
        <p:nvPicPr>
          <p:cNvPr id="4" name="Picture 3">
            <a:extLst>
              <a:ext uri="{FF2B5EF4-FFF2-40B4-BE49-F238E27FC236}">
                <a16:creationId xmlns:a16="http://schemas.microsoft.com/office/drawing/2014/main" id="{07D0E00E-F28F-4930-BB0C-E75A5AA1C288}"/>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pic>
        <p:nvPicPr>
          <p:cNvPr id="6" name="Picture 5">
            <a:extLst>
              <a:ext uri="{FF2B5EF4-FFF2-40B4-BE49-F238E27FC236}">
                <a16:creationId xmlns:a16="http://schemas.microsoft.com/office/drawing/2014/main" id="{9F733B74-1F0B-4A29-8B74-CB9F51A00AEE}"/>
              </a:ext>
            </a:extLst>
          </p:cNvPr>
          <p:cNvPicPr>
            <a:picLocks noChangeAspect="1"/>
          </p:cNvPicPr>
          <p:nvPr/>
        </p:nvPicPr>
        <p:blipFill>
          <a:blip r:embed="rId3"/>
          <a:stretch>
            <a:fillRect/>
          </a:stretch>
        </p:blipFill>
        <p:spPr>
          <a:xfrm>
            <a:off x="2471625" y="870612"/>
            <a:ext cx="7248750" cy="5696832"/>
          </a:xfrm>
          <a:prstGeom prst="rect">
            <a:avLst/>
          </a:prstGeom>
        </p:spPr>
      </p:pic>
      <p:pic>
        <p:nvPicPr>
          <p:cNvPr id="7" name="Picture 6">
            <a:extLst>
              <a:ext uri="{FF2B5EF4-FFF2-40B4-BE49-F238E27FC236}">
                <a16:creationId xmlns:a16="http://schemas.microsoft.com/office/drawing/2014/main" id="{2A57B71C-27CD-4E8F-A0A2-A5BF0B8F2E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6190" y="4310302"/>
            <a:ext cx="652523" cy="640309"/>
          </a:xfrm>
          <a:prstGeom prst="rect">
            <a:avLst/>
          </a:prstGeom>
        </p:spPr>
      </p:pic>
      <p:sp>
        <p:nvSpPr>
          <p:cNvPr id="3" name="Content Placeholder 2">
            <a:extLst>
              <a:ext uri="{FF2B5EF4-FFF2-40B4-BE49-F238E27FC236}">
                <a16:creationId xmlns:a16="http://schemas.microsoft.com/office/drawing/2014/main" id="{FCEC9B90-8BD5-466D-BB8C-EA9D66CAE06B}"/>
              </a:ext>
            </a:extLst>
          </p:cNvPr>
          <p:cNvSpPr>
            <a:spLocks noGrp="1"/>
          </p:cNvSpPr>
          <p:nvPr>
            <p:ph idx="1"/>
          </p:nvPr>
        </p:nvSpPr>
        <p:spPr>
          <a:xfrm>
            <a:off x="6167216" y="4636625"/>
            <a:ext cx="3186062" cy="721587"/>
          </a:xfrm>
        </p:spPr>
        <p:txBody>
          <a:bodyPr>
            <a:normAutofit lnSpcReduction="10000"/>
          </a:bodyPr>
          <a:lstStyle/>
          <a:p>
            <a:pPr marL="0" indent="0">
              <a:buNone/>
            </a:pPr>
            <a:r>
              <a:rPr lang="en-US" sz="1600" dirty="0">
                <a:solidFill>
                  <a:srgbClr val="C00000"/>
                </a:solidFill>
                <a:latin typeface="Arial" panose="020B0604020202020204" pitchFamily="34" charset="0"/>
                <a:cs typeface="Arial" panose="020B0604020202020204" pitchFamily="34" charset="0"/>
              </a:rPr>
              <a:t>Student Interface Test must be completed to log complete site readiness results in the portal.</a:t>
            </a:r>
          </a:p>
        </p:txBody>
      </p:sp>
    </p:spTree>
    <p:extLst>
      <p:ext uri="{BB962C8B-B14F-4D97-AF65-F5344CB8AC3E}">
        <p14:creationId xmlns:p14="http://schemas.microsoft.com/office/powerpoint/2010/main" val="9465733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99297-F5DB-F84E-8219-853DE41110DC}"/>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Site Readiness</a:t>
            </a:r>
          </a:p>
        </p:txBody>
      </p:sp>
      <p:pic>
        <p:nvPicPr>
          <p:cNvPr id="5" name="Picture 4">
            <a:extLst>
              <a:ext uri="{FF2B5EF4-FFF2-40B4-BE49-F238E27FC236}">
                <a16:creationId xmlns:a16="http://schemas.microsoft.com/office/drawing/2014/main" id="{D19A57A7-7EC0-A84E-A256-EFAA2E786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A3E8CF09-7E98-492F-BE82-3035FB7D913B}"/>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638013" y="30141"/>
            <a:ext cx="685800" cy="692754"/>
          </a:xfrm>
          <a:prstGeom prst="rect">
            <a:avLst/>
          </a:prstGeom>
        </p:spPr>
      </p:pic>
      <p:pic>
        <p:nvPicPr>
          <p:cNvPr id="9" name="Picture 8">
            <a:extLst>
              <a:ext uri="{FF2B5EF4-FFF2-40B4-BE49-F238E27FC236}">
                <a16:creationId xmlns:a16="http://schemas.microsoft.com/office/drawing/2014/main" id="{BBA9361D-C35A-1CB6-AB67-FBA1B738DF1E}"/>
              </a:ext>
            </a:extLst>
          </p:cNvPr>
          <p:cNvPicPr>
            <a:picLocks noChangeAspect="1"/>
          </p:cNvPicPr>
          <p:nvPr/>
        </p:nvPicPr>
        <p:blipFill>
          <a:blip r:embed="rId5"/>
          <a:stretch>
            <a:fillRect/>
          </a:stretch>
        </p:blipFill>
        <p:spPr>
          <a:xfrm>
            <a:off x="1356216" y="940539"/>
            <a:ext cx="9479567" cy="5534552"/>
          </a:xfrm>
          <a:prstGeom prst="rect">
            <a:avLst/>
          </a:prstGeom>
        </p:spPr>
      </p:pic>
    </p:spTree>
    <p:extLst>
      <p:ext uri="{BB962C8B-B14F-4D97-AF65-F5344CB8AC3E}">
        <p14:creationId xmlns:p14="http://schemas.microsoft.com/office/powerpoint/2010/main" val="35444368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99297-F5DB-F84E-8219-853DE41110DC}"/>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Site Readiness</a:t>
            </a:r>
          </a:p>
        </p:txBody>
      </p:sp>
      <p:pic>
        <p:nvPicPr>
          <p:cNvPr id="5" name="Picture 4">
            <a:extLst>
              <a:ext uri="{FF2B5EF4-FFF2-40B4-BE49-F238E27FC236}">
                <a16:creationId xmlns:a16="http://schemas.microsoft.com/office/drawing/2014/main" id="{D19A57A7-7EC0-A84E-A256-EFAA2E786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A3E8CF09-7E98-492F-BE82-3035FB7D913B}"/>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638013" y="30141"/>
            <a:ext cx="685800" cy="692754"/>
          </a:xfrm>
          <a:prstGeom prst="rect">
            <a:avLst/>
          </a:prstGeom>
        </p:spPr>
      </p:pic>
      <p:graphicFrame>
        <p:nvGraphicFramePr>
          <p:cNvPr id="8" name="Table 7">
            <a:extLst>
              <a:ext uri="{FF2B5EF4-FFF2-40B4-BE49-F238E27FC236}">
                <a16:creationId xmlns:a16="http://schemas.microsoft.com/office/drawing/2014/main" id="{33BFEEF4-E00D-4654-8F90-9E4DE8C24311}"/>
              </a:ext>
            </a:extLst>
          </p:cNvPr>
          <p:cNvGraphicFramePr>
            <a:graphicFrameLocks noGrp="1"/>
          </p:cNvGraphicFramePr>
          <p:nvPr/>
        </p:nvGraphicFramePr>
        <p:xfrm>
          <a:off x="8615267" y="1187864"/>
          <a:ext cx="3297569" cy="2002619"/>
        </p:xfrm>
        <a:graphic>
          <a:graphicData uri="http://schemas.openxmlformats.org/drawingml/2006/table">
            <a:tbl>
              <a:tblPr firstRow="1" bandRow="1">
                <a:tableStyleId>{69012ECD-51FC-41F1-AA8D-1B2483CD663E}</a:tableStyleId>
              </a:tblPr>
              <a:tblGrid>
                <a:gridCol w="759469">
                  <a:extLst>
                    <a:ext uri="{9D8B030D-6E8A-4147-A177-3AD203B41FA5}">
                      <a16:colId xmlns:a16="http://schemas.microsoft.com/office/drawing/2014/main" val="2671576022"/>
                    </a:ext>
                  </a:extLst>
                </a:gridCol>
                <a:gridCol w="2538100">
                  <a:extLst>
                    <a:ext uri="{9D8B030D-6E8A-4147-A177-3AD203B41FA5}">
                      <a16:colId xmlns:a16="http://schemas.microsoft.com/office/drawing/2014/main" val="4060567364"/>
                    </a:ext>
                  </a:extLst>
                </a:gridCol>
              </a:tblGrid>
              <a:tr h="425051">
                <a:tc>
                  <a:txBody>
                    <a:bodyPr/>
                    <a:lstStyle/>
                    <a:p>
                      <a:pPr algn="ctr"/>
                      <a:r>
                        <a:rPr lang="en-US" sz="2000" b="0" dirty="0">
                          <a:latin typeface="Arial" panose="020B0604020202020204" pitchFamily="34" charset="0"/>
                          <a:ea typeface="Lato Semibold" panose="020F0502020204030203" pitchFamily="34" charset="0"/>
                          <a:cs typeface="Arial" panose="020B0604020202020204" pitchFamily="34" charset="0"/>
                        </a:rPr>
                        <a:t>Step</a:t>
                      </a:r>
                    </a:p>
                  </a:txBody>
                  <a:tcPr/>
                </a:tc>
                <a:tc>
                  <a:txBody>
                    <a:bodyPr/>
                    <a:lstStyle/>
                    <a:p>
                      <a:pPr algn="l"/>
                      <a:r>
                        <a:rPr lang="en-US" sz="2000" b="0" dirty="0">
                          <a:latin typeface="Arial" panose="020B0604020202020204" pitchFamily="34" charset="0"/>
                          <a:ea typeface="Lato Semibold" panose="020F0502020204030203" pitchFamily="34" charset="0"/>
                          <a:cs typeface="Arial" panose="020B0604020202020204" pitchFamily="34" charset="0"/>
                        </a:rPr>
                        <a:t>Description</a:t>
                      </a:r>
                    </a:p>
                  </a:txBody>
                  <a:tcPr/>
                </a:tc>
                <a:extLst>
                  <a:ext uri="{0D108BD9-81ED-4DB2-BD59-A6C34878D82A}">
                    <a16:rowId xmlns:a16="http://schemas.microsoft.com/office/drawing/2014/main" val="610625009"/>
                  </a:ext>
                </a:extLst>
              </a:tr>
              <a:tr h="754608">
                <a:tc>
                  <a:txBody>
                    <a:bodyPr/>
                    <a:lstStyle/>
                    <a:p>
                      <a:pPr algn="ctr"/>
                      <a:r>
                        <a:rPr lang="en-US" sz="1800" b="0">
                          <a:latin typeface="Arial" panose="020B0604020202020204" pitchFamily="34" charset="0"/>
                          <a:cs typeface="Arial" panose="020B0604020202020204" pitchFamily="34" charset="0"/>
                        </a:rPr>
                        <a:t>1</a:t>
                      </a:r>
                    </a:p>
                  </a:txBody>
                  <a:tcPr/>
                </a:tc>
                <a:tc>
                  <a:txBody>
                    <a:bodyPr/>
                    <a:lstStyle/>
                    <a:p>
                      <a:pPr marL="0" indent="0">
                        <a:buNone/>
                      </a:pPr>
                      <a:r>
                        <a:rPr lang="en-US" sz="1600" b="0" dirty="0">
                          <a:latin typeface="Arial" panose="020B0604020202020204" pitchFamily="34" charset="0"/>
                          <a:cs typeface="Arial" panose="020B0604020202020204" pitchFamily="34" charset="0"/>
                        </a:rPr>
                        <a:t>Select the organization.</a:t>
                      </a:r>
                    </a:p>
                  </a:txBody>
                  <a:tcPr/>
                </a:tc>
                <a:extLst>
                  <a:ext uri="{0D108BD9-81ED-4DB2-BD59-A6C34878D82A}">
                    <a16:rowId xmlns:a16="http://schemas.microsoft.com/office/drawing/2014/main" val="288956801"/>
                  </a:ext>
                </a:extLst>
              </a:tr>
              <a:tr h="596510">
                <a:tc>
                  <a:txBody>
                    <a:bodyPr/>
                    <a:lstStyle/>
                    <a:p>
                      <a:pPr algn="ctr"/>
                      <a:r>
                        <a:rPr lang="en-US" sz="1800" b="0">
                          <a:latin typeface="Arial" panose="020B0604020202020204" pitchFamily="34" charset="0"/>
                          <a:cs typeface="Arial" panose="020B0604020202020204" pitchFamily="34" charset="0"/>
                        </a:rPr>
                        <a:t>2</a:t>
                      </a:r>
                    </a:p>
                  </a:txBody>
                  <a:tcPr/>
                </a:tc>
                <a:tc>
                  <a:txBody>
                    <a:bodyPr/>
                    <a:lstStyle/>
                    <a:p>
                      <a:r>
                        <a:rPr lang="en-US" sz="1600" b="0" dirty="0">
                          <a:latin typeface="Arial" panose="020B0604020202020204" pitchFamily="34" charset="0"/>
                          <a:cs typeface="Arial" panose="020B0604020202020204" pitchFamily="34" charset="0"/>
                        </a:rPr>
                        <a:t>Click View Details to view the devices at the school. </a:t>
                      </a:r>
                    </a:p>
                    <a:p>
                      <a:endParaRPr lang="en-US" sz="16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82349522"/>
                  </a:ext>
                </a:extLst>
              </a:tr>
            </a:tbl>
          </a:graphicData>
        </a:graphic>
      </p:graphicFrame>
      <p:pic>
        <p:nvPicPr>
          <p:cNvPr id="10" name="Picture 9">
            <a:extLst>
              <a:ext uri="{FF2B5EF4-FFF2-40B4-BE49-F238E27FC236}">
                <a16:creationId xmlns:a16="http://schemas.microsoft.com/office/drawing/2014/main" id="{C58BB551-A52F-7864-89EA-C29A706F7728}"/>
              </a:ext>
            </a:extLst>
          </p:cNvPr>
          <p:cNvPicPr>
            <a:picLocks noChangeAspect="1"/>
          </p:cNvPicPr>
          <p:nvPr/>
        </p:nvPicPr>
        <p:blipFill>
          <a:blip r:embed="rId5"/>
          <a:stretch>
            <a:fillRect/>
          </a:stretch>
        </p:blipFill>
        <p:spPr>
          <a:xfrm>
            <a:off x="279164" y="1035424"/>
            <a:ext cx="8155913" cy="5223209"/>
          </a:xfrm>
          <a:prstGeom prst="rect">
            <a:avLst/>
          </a:prstGeom>
        </p:spPr>
      </p:pic>
    </p:spTree>
    <p:extLst>
      <p:ext uri="{BB962C8B-B14F-4D97-AF65-F5344CB8AC3E}">
        <p14:creationId xmlns:p14="http://schemas.microsoft.com/office/powerpoint/2010/main" val="84252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99297-F5DB-F84E-8219-853DE41110DC}"/>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Site Readiness</a:t>
            </a:r>
          </a:p>
        </p:txBody>
      </p:sp>
      <p:pic>
        <p:nvPicPr>
          <p:cNvPr id="5" name="Picture 4">
            <a:extLst>
              <a:ext uri="{FF2B5EF4-FFF2-40B4-BE49-F238E27FC236}">
                <a16:creationId xmlns:a16="http://schemas.microsoft.com/office/drawing/2014/main" id="{D19A57A7-7EC0-A84E-A256-EFAA2E786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A3E8CF09-7E98-492F-BE82-3035FB7D913B}"/>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638013" y="30141"/>
            <a:ext cx="685800" cy="692754"/>
          </a:xfrm>
          <a:prstGeom prst="rect">
            <a:avLst/>
          </a:prstGeom>
        </p:spPr>
      </p:pic>
      <p:pic>
        <p:nvPicPr>
          <p:cNvPr id="4" name="Picture 3">
            <a:extLst>
              <a:ext uri="{FF2B5EF4-FFF2-40B4-BE49-F238E27FC236}">
                <a16:creationId xmlns:a16="http://schemas.microsoft.com/office/drawing/2014/main" id="{DB06B419-595C-5005-69BA-EB3ECE6E7510}"/>
              </a:ext>
            </a:extLst>
          </p:cNvPr>
          <p:cNvPicPr>
            <a:picLocks noChangeAspect="1"/>
          </p:cNvPicPr>
          <p:nvPr/>
        </p:nvPicPr>
        <p:blipFill>
          <a:blip r:embed="rId5"/>
          <a:stretch>
            <a:fillRect/>
          </a:stretch>
        </p:blipFill>
        <p:spPr>
          <a:xfrm>
            <a:off x="1651332" y="842044"/>
            <a:ext cx="8889336" cy="5692908"/>
          </a:xfrm>
          <a:prstGeom prst="rect">
            <a:avLst/>
          </a:prstGeom>
        </p:spPr>
      </p:pic>
      <p:pic>
        <p:nvPicPr>
          <p:cNvPr id="9" name="Picture 8">
            <a:extLst>
              <a:ext uri="{FF2B5EF4-FFF2-40B4-BE49-F238E27FC236}">
                <a16:creationId xmlns:a16="http://schemas.microsoft.com/office/drawing/2014/main" id="{8A3FC336-50B1-4924-8B32-080FF66DE30D}"/>
              </a:ext>
            </a:extLst>
          </p:cNvPr>
          <p:cNvPicPr>
            <a:picLocks noChangeAspect="1"/>
          </p:cNvPicPr>
          <p:nvPr/>
        </p:nvPicPr>
        <p:blipFill>
          <a:blip r:embed="rId6"/>
          <a:stretch>
            <a:fillRect/>
          </a:stretch>
        </p:blipFill>
        <p:spPr>
          <a:xfrm>
            <a:off x="6784848" y="2593786"/>
            <a:ext cx="826170" cy="158558"/>
          </a:xfrm>
          <a:prstGeom prst="rect">
            <a:avLst/>
          </a:prstGeom>
        </p:spPr>
      </p:pic>
      <p:pic>
        <p:nvPicPr>
          <p:cNvPr id="11" name="Picture 10">
            <a:extLst>
              <a:ext uri="{FF2B5EF4-FFF2-40B4-BE49-F238E27FC236}">
                <a16:creationId xmlns:a16="http://schemas.microsoft.com/office/drawing/2014/main" id="{D5342E1E-F541-F5B2-A611-11C90F6ED804}"/>
              </a:ext>
            </a:extLst>
          </p:cNvPr>
          <p:cNvPicPr>
            <a:picLocks noChangeAspect="1"/>
          </p:cNvPicPr>
          <p:nvPr/>
        </p:nvPicPr>
        <p:blipFill>
          <a:blip r:embed="rId7"/>
          <a:stretch>
            <a:fillRect/>
          </a:stretch>
        </p:blipFill>
        <p:spPr>
          <a:xfrm>
            <a:off x="9015984" y="2525830"/>
            <a:ext cx="883426" cy="135912"/>
          </a:xfrm>
          <a:prstGeom prst="rect">
            <a:avLst/>
          </a:prstGeom>
        </p:spPr>
      </p:pic>
    </p:spTree>
    <p:extLst>
      <p:ext uri="{BB962C8B-B14F-4D97-AF65-F5344CB8AC3E}">
        <p14:creationId xmlns:p14="http://schemas.microsoft.com/office/powerpoint/2010/main" val="14528918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99297-F5DB-F84E-8219-853DE41110DC}"/>
              </a:ext>
            </a:extLst>
          </p:cNvPr>
          <p:cNvSpPr>
            <a:spLocks noGrp="1"/>
          </p:cNvSpPr>
          <p:nvPr>
            <p:ph type="title"/>
          </p:nvPr>
        </p:nvSpPr>
        <p:spPr/>
        <p:txBody>
          <a:bodyPr/>
          <a:lstStyle/>
          <a:p>
            <a:r>
              <a:rPr lang="en-US" b="0">
                <a:latin typeface="Arial" panose="020B0604020202020204" pitchFamily="34" charset="0"/>
                <a:cs typeface="Arial" panose="020B0604020202020204" pitchFamily="34" charset="0"/>
              </a:rPr>
              <a:t>Site Readiness</a:t>
            </a:r>
          </a:p>
        </p:txBody>
      </p:sp>
      <p:pic>
        <p:nvPicPr>
          <p:cNvPr id="5" name="Picture 4">
            <a:extLst>
              <a:ext uri="{FF2B5EF4-FFF2-40B4-BE49-F238E27FC236}">
                <a16:creationId xmlns:a16="http://schemas.microsoft.com/office/drawing/2014/main" id="{D19A57A7-7EC0-A84E-A256-EFAA2E786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A3E8CF09-7E98-492F-BE82-3035FB7D913B}"/>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638013" y="30141"/>
            <a:ext cx="685800" cy="692754"/>
          </a:xfrm>
          <a:prstGeom prst="rect">
            <a:avLst/>
          </a:prstGeom>
        </p:spPr>
      </p:pic>
      <p:pic>
        <p:nvPicPr>
          <p:cNvPr id="7" name="Picture 6">
            <a:extLst>
              <a:ext uri="{FF2B5EF4-FFF2-40B4-BE49-F238E27FC236}">
                <a16:creationId xmlns:a16="http://schemas.microsoft.com/office/drawing/2014/main" id="{2392D121-E4A6-E9C5-5AE6-2B873287D6E6}"/>
              </a:ext>
            </a:extLst>
          </p:cNvPr>
          <p:cNvPicPr>
            <a:picLocks noChangeAspect="1"/>
          </p:cNvPicPr>
          <p:nvPr/>
        </p:nvPicPr>
        <p:blipFill>
          <a:blip r:embed="rId5"/>
          <a:stretch>
            <a:fillRect/>
          </a:stretch>
        </p:blipFill>
        <p:spPr>
          <a:xfrm>
            <a:off x="1601535" y="895425"/>
            <a:ext cx="8988929" cy="5672323"/>
          </a:xfrm>
          <a:prstGeom prst="rect">
            <a:avLst/>
          </a:prstGeom>
        </p:spPr>
      </p:pic>
      <p:pic>
        <p:nvPicPr>
          <p:cNvPr id="4" name="Picture 3">
            <a:extLst>
              <a:ext uri="{FF2B5EF4-FFF2-40B4-BE49-F238E27FC236}">
                <a16:creationId xmlns:a16="http://schemas.microsoft.com/office/drawing/2014/main" id="{48456AE7-3AA9-A30E-C760-FC2E2E7BF635}"/>
              </a:ext>
            </a:extLst>
          </p:cNvPr>
          <p:cNvPicPr>
            <a:picLocks noChangeAspect="1"/>
          </p:cNvPicPr>
          <p:nvPr/>
        </p:nvPicPr>
        <p:blipFill>
          <a:blip r:embed="rId6"/>
          <a:stretch>
            <a:fillRect/>
          </a:stretch>
        </p:blipFill>
        <p:spPr>
          <a:xfrm>
            <a:off x="6364224" y="2631630"/>
            <a:ext cx="1141260" cy="166434"/>
          </a:xfrm>
          <a:prstGeom prst="rect">
            <a:avLst/>
          </a:prstGeom>
        </p:spPr>
      </p:pic>
    </p:spTree>
    <p:extLst>
      <p:ext uri="{BB962C8B-B14F-4D97-AF65-F5344CB8AC3E}">
        <p14:creationId xmlns:p14="http://schemas.microsoft.com/office/powerpoint/2010/main" val="4073427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27968-6154-4574-ACA1-D83EDFEB6E78}"/>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Key Dates</a:t>
            </a:r>
          </a:p>
        </p:txBody>
      </p:sp>
      <p:graphicFrame>
        <p:nvGraphicFramePr>
          <p:cNvPr id="5" name="Table 6">
            <a:extLst>
              <a:ext uri="{FF2B5EF4-FFF2-40B4-BE49-F238E27FC236}">
                <a16:creationId xmlns:a16="http://schemas.microsoft.com/office/drawing/2014/main" id="{5AC4DFC0-67AE-28B2-AA09-5C524B046E7B}"/>
              </a:ext>
            </a:extLst>
          </p:cNvPr>
          <p:cNvGraphicFramePr>
            <a:graphicFrameLocks noGrp="1"/>
          </p:cNvGraphicFramePr>
          <p:nvPr>
            <p:ph idx="1"/>
            <p:extLst>
              <p:ext uri="{D42A27DB-BD31-4B8C-83A1-F6EECF244321}">
                <p14:modId xmlns:p14="http://schemas.microsoft.com/office/powerpoint/2010/main" val="1852446047"/>
              </p:ext>
            </p:extLst>
          </p:nvPr>
        </p:nvGraphicFramePr>
        <p:xfrm>
          <a:off x="0" y="1620254"/>
          <a:ext cx="12192002" cy="4477341"/>
        </p:xfrm>
        <a:graphic>
          <a:graphicData uri="http://schemas.openxmlformats.org/drawingml/2006/table">
            <a:tbl>
              <a:tblPr firstRow="1" bandRow="1">
                <a:tableStyleId>{5C22544A-7EE6-4342-B048-85BDC9FD1C3A}</a:tableStyleId>
              </a:tblPr>
              <a:tblGrid>
                <a:gridCol w="6557184">
                  <a:extLst>
                    <a:ext uri="{9D8B030D-6E8A-4147-A177-3AD203B41FA5}">
                      <a16:colId xmlns:a16="http://schemas.microsoft.com/office/drawing/2014/main" val="2404641891"/>
                    </a:ext>
                  </a:extLst>
                </a:gridCol>
                <a:gridCol w="5634818">
                  <a:extLst>
                    <a:ext uri="{9D8B030D-6E8A-4147-A177-3AD203B41FA5}">
                      <a16:colId xmlns:a16="http://schemas.microsoft.com/office/drawing/2014/main" val="3018568718"/>
                    </a:ext>
                  </a:extLst>
                </a:gridCol>
              </a:tblGrid>
              <a:tr h="922623">
                <a:tc gridSpan="2">
                  <a:txBody>
                    <a:bodyPr/>
                    <a:lstStyle/>
                    <a:p>
                      <a:r>
                        <a:rPr lang="en-US" sz="2800" b="0" dirty="0">
                          <a:latin typeface="Arial" panose="020B0604020202020204" pitchFamily="34" charset="0"/>
                          <a:cs typeface="Arial" panose="020B0604020202020204" pitchFamily="34" charset="0"/>
                        </a:rPr>
                        <a:t>Test Preparation Key Dates</a:t>
                      </a:r>
                    </a:p>
                  </a:txBody>
                  <a:tcPr anchor="ctr"/>
                </a:tc>
                <a:tc hMerge="1">
                  <a:txBody>
                    <a:bodyPr/>
                    <a:lstStyle/>
                    <a:p>
                      <a:endParaRPr lang="en-US"/>
                    </a:p>
                  </a:txBody>
                  <a:tcPr/>
                </a:tc>
                <a:extLst>
                  <a:ext uri="{0D108BD9-81ED-4DB2-BD59-A6C34878D82A}">
                    <a16:rowId xmlns:a16="http://schemas.microsoft.com/office/drawing/2014/main" val="2014217690"/>
                  </a:ext>
                </a:extLst>
              </a:tr>
              <a:tr h="429334">
                <a:tc>
                  <a:txBody>
                    <a:bodyPr/>
                    <a:lstStyle/>
                    <a:p>
                      <a:r>
                        <a:rPr lang="en-US" sz="2400" b="0" dirty="0">
                          <a:latin typeface="Arial" panose="020B0604020202020204" pitchFamily="34" charset="0"/>
                          <a:cs typeface="Arial" panose="020B0604020202020204" pitchFamily="34" charset="0"/>
                        </a:rPr>
                        <a:t>Practice tests live</a:t>
                      </a:r>
                    </a:p>
                  </a:txBody>
                  <a:tcPr/>
                </a:tc>
                <a:tc>
                  <a:txBody>
                    <a:bodyPr/>
                    <a:lstStyle/>
                    <a:p>
                      <a:r>
                        <a:rPr lang="en-US" sz="2400" b="0" dirty="0">
                          <a:latin typeface="Arial" panose="020B0604020202020204" pitchFamily="34" charset="0"/>
                          <a:cs typeface="Arial" panose="020B0604020202020204" pitchFamily="34" charset="0"/>
                        </a:rPr>
                        <a:t>All year</a:t>
                      </a:r>
                    </a:p>
                  </a:txBody>
                  <a:tcPr/>
                </a:tc>
                <a:extLst>
                  <a:ext uri="{0D108BD9-81ED-4DB2-BD59-A6C34878D82A}">
                    <a16:rowId xmlns:a16="http://schemas.microsoft.com/office/drawing/2014/main" val="1208878306"/>
                  </a:ext>
                </a:extLst>
              </a:tr>
              <a:tr h="429334">
                <a:tc>
                  <a:txBody>
                    <a:bodyPr/>
                    <a:lstStyle/>
                    <a:p>
                      <a:r>
                        <a:rPr lang="en-US" sz="2400" b="0" dirty="0">
                          <a:latin typeface="Arial" panose="020B0604020202020204" pitchFamily="34" charset="0"/>
                          <a:cs typeface="Arial" panose="020B0604020202020204" pitchFamily="34" charset="0"/>
                        </a:rPr>
                        <a:t>Portal opens &amp; kiosks available for download</a:t>
                      </a:r>
                    </a:p>
                  </a:txBody>
                  <a:tcPr/>
                </a:tc>
                <a:tc>
                  <a:txBody>
                    <a:bodyPr/>
                    <a:lstStyle/>
                    <a:p>
                      <a:r>
                        <a:rPr lang="en-US" sz="2400" b="0" dirty="0">
                          <a:latin typeface="Arial" panose="020B0604020202020204" pitchFamily="34" charset="0"/>
                          <a:cs typeface="Arial" panose="020B0604020202020204" pitchFamily="34" charset="0"/>
                        </a:rPr>
                        <a:t>September 8</a:t>
                      </a:r>
                      <a:r>
                        <a:rPr lang="en-US" sz="2400" b="0" baseline="0" dirty="0">
                          <a:latin typeface="Arial" panose="020B0604020202020204" pitchFamily="34" charset="0"/>
                          <a:cs typeface="Arial" panose="020B0604020202020204" pitchFamily="34" charset="0"/>
                        </a:rPr>
                        <a:t>, 2025</a:t>
                      </a:r>
                      <a:endParaRPr lang="en-US" sz="2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40134176"/>
                  </a:ext>
                </a:extLst>
              </a:tr>
              <a:tr h="429334">
                <a:tc>
                  <a:txBody>
                    <a:bodyPr/>
                    <a:lstStyle/>
                    <a:p>
                      <a:r>
                        <a:rPr lang="en-US" sz="2400" b="0" dirty="0">
                          <a:latin typeface="Arial" panose="020B0604020202020204" pitchFamily="34" charset="0"/>
                          <a:cs typeface="Arial" panose="020B0604020202020204" pitchFamily="34" charset="0"/>
                        </a:rPr>
                        <a:t>Science Benchmark administration window</a:t>
                      </a:r>
                    </a:p>
                  </a:txBody>
                  <a:tcPr/>
                </a:tc>
                <a:tc>
                  <a:txBody>
                    <a:bodyPr/>
                    <a:lstStyle/>
                    <a:p>
                      <a:r>
                        <a:rPr lang="en-US" sz="2400" b="0" dirty="0">
                          <a:latin typeface="Arial" panose="020B0604020202020204" pitchFamily="34" charset="0"/>
                          <a:cs typeface="Arial" panose="020B0604020202020204" pitchFamily="34" charset="0"/>
                        </a:rPr>
                        <a:t>September 22, 2025 – March 6, 2026</a:t>
                      </a:r>
                    </a:p>
                  </a:txBody>
                  <a:tcPr/>
                </a:tc>
                <a:extLst>
                  <a:ext uri="{0D108BD9-81ED-4DB2-BD59-A6C34878D82A}">
                    <a16:rowId xmlns:a16="http://schemas.microsoft.com/office/drawing/2014/main" val="3613912421"/>
                  </a:ext>
                </a:extLst>
              </a:tr>
              <a:tr h="228600">
                <a:tc>
                  <a:txBody>
                    <a:bodyPr/>
                    <a:lstStyle/>
                    <a:p>
                      <a:r>
                        <a:rPr lang="en-US" sz="2400" b="0" dirty="0">
                          <a:latin typeface="Arial" panose="020B0604020202020204" pitchFamily="34" charset="0"/>
                          <a:cs typeface="Arial" panose="020B0604020202020204" pitchFamily="34" charset="0"/>
                        </a:rPr>
                        <a:t>Student Registration Window (online &amp; paper)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latin typeface="Arial" panose="020B0604020202020204" pitchFamily="34" charset="0"/>
                          <a:cs typeface="Arial" panose="020B0604020202020204" pitchFamily="34" charset="0"/>
                        </a:rPr>
                        <a:t>December 8, 2025 – January 16, 2026</a:t>
                      </a:r>
                    </a:p>
                  </a:txBody>
                  <a:tcPr/>
                </a:tc>
                <a:extLst>
                  <a:ext uri="{0D108BD9-81ED-4DB2-BD59-A6C34878D82A}">
                    <a16:rowId xmlns:a16="http://schemas.microsoft.com/office/drawing/2014/main" val="310097173"/>
                  </a:ext>
                </a:extLst>
              </a:tr>
              <a:tr h="228600">
                <a:tc>
                  <a:txBody>
                    <a:bodyPr/>
                    <a:lstStyle/>
                    <a:p>
                      <a:r>
                        <a:rPr lang="en-US" sz="2400" b="0" dirty="0">
                          <a:latin typeface="Arial" panose="020B0604020202020204" pitchFamily="34" charset="0"/>
                          <a:cs typeface="Arial" panose="020B0604020202020204" pitchFamily="34" charset="0"/>
                        </a:rPr>
                        <a:t>Tests available for scheduling in Portal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latin typeface="Arial" panose="020B0604020202020204" pitchFamily="34" charset="0"/>
                          <a:cs typeface="Arial" panose="020B0604020202020204" pitchFamily="34" charset="0"/>
                        </a:rPr>
                        <a:t>March 2, 2026</a:t>
                      </a:r>
                    </a:p>
                  </a:txBody>
                  <a:tcPr/>
                </a:tc>
                <a:extLst>
                  <a:ext uri="{0D108BD9-81ED-4DB2-BD59-A6C34878D82A}">
                    <a16:rowId xmlns:a16="http://schemas.microsoft.com/office/drawing/2014/main" val="1123351726"/>
                  </a:ext>
                </a:extLst>
              </a:tr>
              <a:tr h="499880">
                <a:tc>
                  <a:txBody>
                    <a:bodyPr/>
                    <a:lstStyle/>
                    <a:p>
                      <a:r>
                        <a:rPr lang="en-US" sz="2400" b="0" dirty="0">
                          <a:latin typeface="Arial" panose="020B0604020202020204" pitchFamily="34" charset="0"/>
                          <a:cs typeface="Arial" panose="020B0604020202020204" pitchFamily="34" charset="0"/>
                        </a:rPr>
                        <a:t>Science Summative test administration window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latin typeface="Arial" panose="020B0604020202020204" pitchFamily="34" charset="0"/>
                          <a:cs typeface="Arial" panose="020B0604020202020204" pitchFamily="34" charset="0"/>
                        </a:rPr>
                        <a:t>March 9 – April 17, 2026</a:t>
                      </a:r>
                    </a:p>
                  </a:txBody>
                  <a:tcPr/>
                </a:tc>
                <a:extLst>
                  <a:ext uri="{0D108BD9-81ED-4DB2-BD59-A6C34878D82A}">
                    <a16:rowId xmlns:a16="http://schemas.microsoft.com/office/drawing/2014/main" val="2754971706"/>
                  </a:ext>
                </a:extLst>
              </a:tr>
              <a:tr h="768838">
                <a:tc>
                  <a:txBody>
                    <a:bodyPr/>
                    <a:lstStyle/>
                    <a:p>
                      <a:r>
                        <a:rPr lang="en-US" sz="2400" b="0" dirty="0">
                          <a:latin typeface="Arial" panose="020B0604020202020204" pitchFamily="34" charset="0"/>
                          <a:cs typeface="Arial" panose="020B0604020202020204" pitchFamily="34" charset="0"/>
                        </a:rPr>
                        <a:t>STC Post-test data clean up window in portal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latin typeface="Arial" panose="020B0604020202020204" pitchFamily="34" charset="0"/>
                          <a:cs typeface="Arial" panose="020B0604020202020204" pitchFamily="34" charset="0"/>
                        </a:rPr>
                        <a:t>April 20 – 22, 2026</a:t>
                      </a:r>
                    </a:p>
                  </a:txBody>
                  <a:tcPr/>
                </a:tc>
                <a:extLst>
                  <a:ext uri="{0D108BD9-81ED-4DB2-BD59-A6C34878D82A}">
                    <a16:rowId xmlns:a16="http://schemas.microsoft.com/office/drawing/2014/main" val="1238929580"/>
                  </a:ext>
                </a:extLst>
              </a:tr>
            </a:tbl>
          </a:graphicData>
        </a:graphic>
      </p:graphicFrame>
    </p:spTree>
    <p:extLst>
      <p:ext uri="{BB962C8B-B14F-4D97-AF65-F5344CB8AC3E}">
        <p14:creationId xmlns:p14="http://schemas.microsoft.com/office/powerpoint/2010/main" val="35138289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327E6-72AD-5365-972D-DA2A5CA4ADFE}"/>
              </a:ext>
            </a:extLst>
          </p:cNvPr>
          <p:cNvSpPr>
            <a:spLocks noGrp="1"/>
          </p:cNvSpPr>
          <p:nvPr>
            <p:ph type="title"/>
          </p:nvPr>
        </p:nvSpPr>
        <p:spPr>
          <a:xfrm>
            <a:off x="831850" y="1709738"/>
            <a:ext cx="10515600" cy="2852737"/>
          </a:xfrm>
        </p:spPr>
        <p:txBody>
          <a:bodyPr wrap="square" anchor="b">
            <a:normAutofit/>
          </a:bodyPr>
          <a:lstStyle/>
          <a:p>
            <a:r>
              <a:rPr lang="en-US" dirty="0"/>
              <a:t>Administration Workflow	</a:t>
            </a:r>
          </a:p>
        </p:txBody>
      </p:sp>
      <p:sp>
        <p:nvSpPr>
          <p:cNvPr id="3" name="Text Placeholder 2">
            <a:extLst>
              <a:ext uri="{FF2B5EF4-FFF2-40B4-BE49-F238E27FC236}">
                <a16:creationId xmlns:a16="http://schemas.microsoft.com/office/drawing/2014/main" id="{4879B0B0-5C56-CBA5-F550-8CD4B4C30533}"/>
              </a:ext>
            </a:extLst>
          </p:cNvPr>
          <p:cNvSpPr>
            <a:spLocks noGrp="1"/>
          </p:cNvSpPr>
          <p:nvPr>
            <p:ph type="body" idx="1"/>
          </p:nvPr>
        </p:nvSpPr>
        <p:spPr>
          <a:xfrm>
            <a:off x="831850" y="4589463"/>
            <a:ext cx="10515600" cy="1500187"/>
          </a:xfrm>
        </p:spPr>
        <p:txBody>
          <a:bodyPr wrap="square" anchor="t">
            <a:normAutofit/>
          </a:bodyPr>
          <a:lstStyle/>
          <a:p>
            <a:r>
              <a:rPr lang="en-US"/>
              <a:t>STC and TA User Activities</a:t>
            </a:r>
          </a:p>
        </p:txBody>
      </p:sp>
    </p:spTree>
    <p:extLst>
      <p:ext uri="{BB962C8B-B14F-4D97-AF65-F5344CB8AC3E}">
        <p14:creationId xmlns:p14="http://schemas.microsoft.com/office/powerpoint/2010/main" val="1457301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DFF56-234B-EC4F-9E25-679C133E1D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7C4C80-B115-4ECE-3604-6EDC2C91E3C9}"/>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Administration Workflow</a:t>
            </a:r>
          </a:p>
        </p:txBody>
      </p:sp>
      <p:pic>
        <p:nvPicPr>
          <p:cNvPr id="5" name="Picture 4">
            <a:extLst>
              <a:ext uri="{FF2B5EF4-FFF2-40B4-BE49-F238E27FC236}">
                <a16:creationId xmlns:a16="http://schemas.microsoft.com/office/drawing/2014/main" id="{DDA85951-5CFC-9354-E213-516F93E72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graphicFrame>
        <p:nvGraphicFramePr>
          <p:cNvPr id="6" name="Content Placeholder 3">
            <a:extLst>
              <a:ext uri="{FF2B5EF4-FFF2-40B4-BE49-F238E27FC236}">
                <a16:creationId xmlns:a16="http://schemas.microsoft.com/office/drawing/2014/main" id="{685C8EE4-C13C-7AB7-C07A-697AED495E50}"/>
              </a:ext>
            </a:extLst>
          </p:cNvPr>
          <p:cNvGraphicFramePr>
            <a:graphicFrameLocks/>
          </p:cNvGraphicFramePr>
          <p:nvPr/>
        </p:nvGraphicFramePr>
        <p:xfrm>
          <a:off x="99390" y="461081"/>
          <a:ext cx="12003710" cy="59358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angle 3">
            <a:extLst>
              <a:ext uri="{FF2B5EF4-FFF2-40B4-BE49-F238E27FC236}">
                <a16:creationId xmlns:a16="http://schemas.microsoft.com/office/drawing/2014/main" id="{4D23721E-F357-6E32-C900-16965E13EA0C}"/>
              </a:ext>
            </a:extLst>
          </p:cNvPr>
          <p:cNvSpPr/>
          <p:nvPr/>
        </p:nvSpPr>
        <p:spPr>
          <a:xfrm>
            <a:off x="4062357" y="2296092"/>
            <a:ext cx="5943492" cy="2456661"/>
          </a:xfrm>
          <a:prstGeom prst="rect">
            <a:avLst/>
          </a:prstGeom>
          <a:noFill/>
          <a:ln w="57150">
            <a:solidFill>
              <a:srgbClr val="62BB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6C2CDE4-902C-6EF3-0353-B88AAACBAD56}"/>
              </a:ext>
            </a:extLst>
          </p:cNvPr>
          <p:cNvSpPr txBox="1"/>
          <p:nvPr/>
        </p:nvSpPr>
        <p:spPr>
          <a:xfrm>
            <a:off x="4062356" y="4752753"/>
            <a:ext cx="2455176" cy="1477328"/>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STC:</a:t>
            </a:r>
            <a:r>
              <a:rPr lang="en-US" dirty="0">
                <a:latin typeface="Arial" panose="020B0604020202020204" pitchFamily="34" charset="0"/>
                <a:cs typeface="Arial" panose="020B0604020202020204" pitchFamily="34" charset="0"/>
              </a:rPr>
              <a:t> update roster and student information, assign accommodations and accessibility features</a:t>
            </a:r>
          </a:p>
        </p:txBody>
      </p:sp>
      <p:sp>
        <p:nvSpPr>
          <p:cNvPr id="7" name="TextBox 6">
            <a:extLst>
              <a:ext uri="{FF2B5EF4-FFF2-40B4-BE49-F238E27FC236}">
                <a16:creationId xmlns:a16="http://schemas.microsoft.com/office/drawing/2014/main" id="{BD1B7859-21FD-F764-E645-881A62B112F6}"/>
              </a:ext>
            </a:extLst>
          </p:cNvPr>
          <p:cNvSpPr txBox="1"/>
          <p:nvPr/>
        </p:nvSpPr>
        <p:spPr>
          <a:xfrm>
            <a:off x="7078212" y="4752753"/>
            <a:ext cx="2455176"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STC or TA</a:t>
            </a:r>
            <a:r>
              <a:rPr lang="en-US" dirty="0">
                <a:latin typeface="Arial" panose="020B0604020202020204" pitchFamily="34" charset="0"/>
                <a:cs typeface="Arial" panose="020B0604020202020204" pitchFamily="34" charset="0"/>
              </a:rPr>
              <a:t>: make classes and test sessions</a:t>
            </a:r>
          </a:p>
        </p:txBody>
      </p:sp>
      <p:sp>
        <p:nvSpPr>
          <p:cNvPr id="8" name="TextBox 7">
            <a:extLst>
              <a:ext uri="{FF2B5EF4-FFF2-40B4-BE49-F238E27FC236}">
                <a16:creationId xmlns:a16="http://schemas.microsoft.com/office/drawing/2014/main" id="{B586E915-A3DE-3304-B3DD-9AF5FAF2618C}"/>
              </a:ext>
            </a:extLst>
          </p:cNvPr>
          <p:cNvSpPr txBox="1"/>
          <p:nvPr/>
        </p:nvSpPr>
        <p:spPr>
          <a:xfrm>
            <a:off x="10094068" y="4752753"/>
            <a:ext cx="2009032"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TA</a:t>
            </a:r>
            <a:r>
              <a:rPr lang="en-US" dirty="0">
                <a:latin typeface="Arial" panose="020B0604020202020204" pitchFamily="34" charset="0"/>
                <a:cs typeface="Arial" panose="020B0604020202020204" pitchFamily="34" charset="0"/>
              </a:rPr>
              <a:t>: score tests</a:t>
            </a:r>
          </a:p>
          <a:p>
            <a:r>
              <a:rPr lang="en-US" b="1" dirty="0">
                <a:latin typeface="Arial" panose="020B0604020202020204" pitchFamily="34" charset="0"/>
                <a:cs typeface="Arial" panose="020B0604020202020204" pitchFamily="34" charset="0"/>
              </a:rPr>
              <a:t>STC and TA</a:t>
            </a:r>
            <a:r>
              <a:rPr lang="en-US" dirty="0">
                <a:latin typeface="Arial" panose="020B0604020202020204" pitchFamily="34" charset="0"/>
                <a:cs typeface="Arial" panose="020B0604020202020204" pitchFamily="34" charset="0"/>
              </a:rPr>
              <a:t>: view reports</a:t>
            </a:r>
          </a:p>
        </p:txBody>
      </p:sp>
    </p:spTree>
    <p:extLst>
      <p:ext uri="{BB962C8B-B14F-4D97-AF65-F5344CB8AC3E}">
        <p14:creationId xmlns:p14="http://schemas.microsoft.com/office/powerpoint/2010/main" val="168725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F873-17A5-4A4D-8F59-81CA027FC1C7}"/>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Managing Students</a:t>
            </a:r>
          </a:p>
        </p:txBody>
      </p:sp>
      <p:sp>
        <p:nvSpPr>
          <p:cNvPr id="3" name="Content Placeholder 2">
            <a:extLst>
              <a:ext uri="{FF2B5EF4-FFF2-40B4-BE49-F238E27FC236}">
                <a16:creationId xmlns:a16="http://schemas.microsoft.com/office/drawing/2014/main" id="{0ABCE837-740C-4BFD-A5C6-062F749824B9}"/>
              </a:ext>
            </a:extLst>
          </p:cNvPr>
          <p:cNvSpPr>
            <a:spLocks noGrp="1"/>
          </p:cNvSpPr>
          <p:nvPr>
            <p:ph idx="1"/>
          </p:nvPr>
        </p:nvSpPr>
        <p:spPr>
          <a:xfrm>
            <a:off x="838200" y="1003527"/>
            <a:ext cx="10515600" cy="5058414"/>
          </a:xfrm>
        </p:spPr>
        <p:txBody>
          <a:bodyPr/>
          <a:lstStyle/>
          <a:p>
            <a:pPr marL="914400" lvl="1" indent="-457200" algn="l">
              <a:buClrTx/>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BIE first student import: September 18, 2025.</a:t>
            </a:r>
          </a:p>
          <a:p>
            <a:pPr marL="1371600" lvl="2" indent="-457200">
              <a:buFont typeface="Wingdings" panose="05000000000000000000" pitchFamily="2" charset="2"/>
              <a:buChar char="§"/>
            </a:pPr>
            <a:r>
              <a:rPr lang="en-US" sz="1600" dirty="0">
                <a:latin typeface="Arial" panose="020B0604020202020204" pitchFamily="34" charset="0"/>
                <a:ea typeface="Lato Semibold" panose="020F0502020204030203" pitchFamily="34" charset="0"/>
                <a:cs typeface="Arial" panose="020B0604020202020204" pitchFamily="34" charset="0"/>
              </a:rPr>
              <a:t>Grades 5, 8 and 11 only</a:t>
            </a:r>
          </a:p>
          <a:p>
            <a:pPr marL="914400" lvl="1" indent="-457200" algn="l">
              <a:buClrTx/>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View your current student roster in the Student tab</a:t>
            </a:r>
            <a:endParaRPr lang="en-US" sz="1600" dirty="0">
              <a:latin typeface="Arial" panose="020B0604020202020204" pitchFamily="34" charset="0"/>
              <a:ea typeface="Lato Semibold" panose="020F0502020204030203" pitchFamily="34" charset="0"/>
              <a:cs typeface="Arial" panose="020B0604020202020204" pitchFamily="34" charset="0"/>
            </a:endParaRPr>
          </a:p>
          <a:p>
            <a:pPr marL="914400" lvl="1" indent="-457200" algn="l">
              <a:buClrTx/>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Update rosters</a:t>
            </a:r>
          </a:p>
          <a:p>
            <a:pPr marL="1371600" lvl="2" indent="-457200" algn="l">
              <a:buClrTx/>
              <a:buFont typeface="Wingdings" panose="05000000000000000000" pitchFamily="2" charset="2"/>
              <a:buChar char="§"/>
            </a:pPr>
            <a:r>
              <a:rPr lang="en-US" sz="1600" dirty="0">
                <a:latin typeface="Arial" panose="020B0604020202020204" pitchFamily="34" charset="0"/>
                <a:ea typeface="Lato Semibold" panose="020F0502020204030203" pitchFamily="34" charset="0"/>
                <a:cs typeface="Arial" panose="020B0604020202020204" pitchFamily="34" charset="0"/>
              </a:rPr>
              <a:t>STCs may request student transfer for students enrolled in other schools at any time</a:t>
            </a:r>
          </a:p>
          <a:p>
            <a:pPr marL="1371600" lvl="2" indent="-457200">
              <a:buFont typeface="Wingdings" panose="05000000000000000000" pitchFamily="2" charset="2"/>
              <a:buChar char="§"/>
            </a:pPr>
            <a:r>
              <a:rPr lang="en-US" sz="1600" dirty="0">
                <a:latin typeface="Arial" panose="020B0604020202020204" pitchFamily="34" charset="0"/>
                <a:ea typeface="Lato Semibold" panose="020F0502020204030203" pitchFamily="34" charset="0"/>
                <a:cs typeface="Arial" panose="020B0604020202020204" pitchFamily="34" charset="0"/>
              </a:rPr>
              <a:t>STCs may unenroll students from school at any time</a:t>
            </a:r>
          </a:p>
          <a:p>
            <a:pPr marL="1371600" lvl="2" indent="-457200" algn="l">
              <a:buClrTx/>
              <a:buFont typeface="Wingdings" panose="05000000000000000000" pitchFamily="2" charset="2"/>
              <a:buChar char="§"/>
            </a:pPr>
            <a:r>
              <a:rPr lang="en-US" sz="1600" dirty="0">
                <a:latin typeface="Arial" panose="020B0604020202020204" pitchFamily="34" charset="0"/>
                <a:ea typeface="Lato Semibold" panose="020F0502020204030203" pitchFamily="34" charset="0"/>
                <a:cs typeface="Arial" panose="020B0604020202020204" pitchFamily="34" charset="0"/>
              </a:rPr>
              <a:t>STCs can add student individually at any time</a:t>
            </a:r>
          </a:p>
          <a:p>
            <a:pPr marL="914400" lvl="1" indent="-457200">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Check/update individual student records</a:t>
            </a:r>
          </a:p>
          <a:p>
            <a:pPr marL="1371600" lvl="2" indent="-457200">
              <a:buFont typeface="Wingdings" panose="05000000000000000000" pitchFamily="2" charset="2"/>
              <a:buChar char="§"/>
            </a:pPr>
            <a:r>
              <a:rPr lang="en-US" sz="1600" dirty="0">
                <a:latin typeface="Arial" panose="020B0604020202020204" pitchFamily="34" charset="0"/>
                <a:ea typeface="Lato Semibold" panose="020F0502020204030203" pitchFamily="34" charset="0"/>
                <a:cs typeface="Arial" panose="020B0604020202020204" pitchFamily="34" charset="0"/>
              </a:rPr>
              <a:t>Demographic data</a:t>
            </a:r>
          </a:p>
          <a:p>
            <a:pPr marL="1371600" lvl="2" indent="-457200">
              <a:buFont typeface="Wingdings" panose="05000000000000000000" pitchFamily="2" charset="2"/>
              <a:buChar char="§"/>
            </a:pPr>
            <a:r>
              <a:rPr lang="en-US" sz="1600" dirty="0">
                <a:latin typeface="Arial" panose="020B0604020202020204" pitchFamily="34" charset="0"/>
                <a:ea typeface="Lato Semibold" panose="020F0502020204030203" pitchFamily="34" charset="0"/>
                <a:cs typeface="Arial" panose="020B0604020202020204" pitchFamily="34" charset="0"/>
              </a:rPr>
              <a:t>Add/remove accommodations and access to accessibility features</a:t>
            </a:r>
          </a:p>
          <a:p>
            <a:pPr marL="914400" lvl="1" indent="-457200" algn="l">
              <a:buClrTx/>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Tips:</a:t>
            </a:r>
            <a:endParaRPr lang="en-US" sz="1600" dirty="0">
              <a:latin typeface="Arial" panose="020B0604020202020204" pitchFamily="34" charset="0"/>
              <a:ea typeface="Lato Semibold" panose="020F0502020204030203" pitchFamily="34" charset="0"/>
              <a:cs typeface="Arial" panose="020B0604020202020204" pitchFamily="34" charset="0"/>
            </a:endParaRPr>
          </a:p>
          <a:p>
            <a:pPr marL="1371600" lvl="2" indent="-457200" algn="l">
              <a:buClrTx/>
              <a:buFont typeface="Wingdings" panose="05000000000000000000" pitchFamily="2" charset="2"/>
              <a:buChar char="§"/>
            </a:pPr>
            <a:r>
              <a:rPr lang="en-US" sz="1600" dirty="0">
                <a:latin typeface="Arial" panose="020B0604020202020204" pitchFamily="34" charset="0"/>
                <a:ea typeface="Lato Semibold" panose="020F0502020204030203" pitchFamily="34" charset="0"/>
                <a:cs typeface="Arial" panose="020B0604020202020204" pitchFamily="34" charset="0"/>
              </a:rPr>
              <a:t>State Student ID = NASIS ID</a:t>
            </a:r>
          </a:p>
          <a:p>
            <a:pPr marL="1371600" lvl="2" indent="-457200" algn="l">
              <a:buClrTx/>
              <a:buFont typeface="Wingdings" panose="05000000000000000000" pitchFamily="2" charset="2"/>
              <a:buChar char="§"/>
            </a:pPr>
            <a:r>
              <a:rPr lang="en-US" sz="1600" dirty="0">
                <a:latin typeface="Arial" panose="020B0604020202020204" pitchFamily="34" charset="0"/>
                <a:ea typeface="Lato Semibold" panose="020F0502020204030203" pitchFamily="34" charset="0"/>
                <a:cs typeface="Arial" panose="020B0604020202020204" pitchFamily="34" charset="0"/>
              </a:rPr>
              <a:t>On Students tab: Download roster in csv at any time by selecting “Export Roster” under the “Exports” drop down (contains name, NASIS ID and Grade)</a:t>
            </a:r>
          </a:p>
          <a:p>
            <a:pPr marL="1371600" lvl="2" indent="-457200" algn="l">
              <a:buClrTx/>
              <a:buFont typeface="Wingdings" panose="05000000000000000000" pitchFamily="2" charset="2"/>
              <a:buChar char="§"/>
            </a:pPr>
            <a:r>
              <a:rPr lang="en-US" sz="1600" dirty="0">
                <a:latin typeface="Arial" panose="020B0604020202020204" pitchFamily="34" charset="0"/>
                <a:ea typeface="Lato Semibold" panose="020F0502020204030203" pitchFamily="34" charset="0"/>
                <a:cs typeface="Arial" panose="020B0604020202020204" pitchFamily="34" charset="0"/>
              </a:rPr>
              <a:t>Can’t add student? They may be enrolled in different school – initiate transfer request</a:t>
            </a:r>
          </a:p>
          <a:p>
            <a:pPr marL="1371600" lvl="2" indent="-457200" algn="l">
              <a:buClrTx/>
              <a:buFont typeface="Wingdings" panose="05000000000000000000" pitchFamily="2" charset="2"/>
              <a:buChar char="§"/>
            </a:pPr>
            <a:r>
              <a:rPr lang="en-US" sz="1600" dirty="0" err="1">
                <a:latin typeface="Arial" panose="020B0604020202020204" pitchFamily="34" charset="0"/>
                <a:ea typeface="Lato Semibold" panose="020F0502020204030203" pitchFamily="34" charset="0"/>
                <a:cs typeface="Arial" panose="020B0604020202020204" pitchFamily="34" charset="0"/>
              </a:rPr>
              <a:t>Cognia</a:t>
            </a:r>
            <a:r>
              <a:rPr lang="en-US" sz="1600" dirty="0">
                <a:latin typeface="Arial" panose="020B0604020202020204" pitchFamily="34" charset="0"/>
                <a:ea typeface="Lato Semibold" panose="020F0502020204030203" pitchFamily="34" charset="0"/>
                <a:cs typeface="Arial" panose="020B0604020202020204" pitchFamily="34" charset="0"/>
              </a:rPr>
              <a:t> Customer Care desk can assist with student transfers</a:t>
            </a:r>
          </a:p>
          <a:p>
            <a:endParaRPr lang="en-US"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2DF0198-FC90-4E75-9544-A7AEB7F4AF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174" y="4098551"/>
            <a:ext cx="611949" cy="632175"/>
          </a:xfrm>
          <a:prstGeom prst="rect">
            <a:avLst/>
          </a:prstGeom>
        </p:spPr>
      </p:pic>
      <p:pic>
        <p:nvPicPr>
          <p:cNvPr id="5" name="Picture 4">
            <a:extLst>
              <a:ext uri="{FF2B5EF4-FFF2-40B4-BE49-F238E27FC236}">
                <a16:creationId xmlns:a16="http://schemas.microsoft.com/office/drawing/2014/main" id="{EF622CED-6633-4DC8-B0E0-20522A005CA3}"/>
              </a:ext>
            </a:extLst>
          </p:cNvPr>
          <p:cNvPicPr>
            <a:picLocks noChangeAspect="1"/>
          </p:cNvPicPr>
          <p:nvPr/>
        </p:nvPicPr>
        <p:blipFill>
          <a:blip r:embed="rId4"/>
          <a:stretch>
            <a:fillRect/>
          </a:stretch>
        </p:blipFill>
        <p:spPr>
          <a:xfrm>
            <a:off x="11411644" y="0"/>
            <a:ext cx="780356" cy="780356"/>
          </a:xfrm>
          <a:prstGeom prst="rect">
            <a:avLst/>
          </a:prstGeom>
        </p:spPr>
      </p:pic>
    </p:spTree>
    <p:extLst>
      <p:ext uri="{BB962C8B-B14F-4D97-AF65-F5344CB8AC3E}">
        <p14:creationId xmlns:p14="http://schemas.microsoft.com/office/powerpoint/2010/main" val="5767862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B84C2-C8E7-A4DE-10DA-D97A4B92EA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1E6ACE-BB63-842A-2811-B724D90983CC}"/>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Managing Students</a:t>
            </a:r>
          </a:p>
        </p:txBody>
      </p:sp>
      <p:sp>
        <p:nvSpPr>
          <p:cNvPr id="3" name="Content Placeholder 2">
            <a:extLst>
              <a:ext uri="{FF2B5EF4-FFF2-40B4-BE49-F238E27FC236}">
                <a16:creationId xmlns:a16="http://schemas.microsoft.com/office/drawing/2014/main" id="{15BF102C-0848-0F92-1965-7AAFA0C7CABD}"/>
              </a:ext>
            </a:extLst>
          </p:cNvPr>
          <p:cNvSpPr>
            <a:spLocks noGrp="1"/>
          </p:cNvSpPr>
          <p:nvPr>
            <p:ph idx="1"/>
          </p:nvPr>
        </p:nvSpPr>
        <p:spPr>
          <a:xfrm>
            <a:off x="838200" y="1003527"/>
            <a:ext cx="6647121" cy="5058414"/>
          </a:xfrm>
        </p:spPr>
        <p:txBody>
          <a:bodyPr>
            <a:normAutofit/>
          </a:bodyPr>
          <a:lstStyle/>
          <a:p>
            <a:pPr marL="914400" lvl="1" indent="-457200" algn="l">
              <a:buClrTx/>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BIE performed a second supplemental student import in early December 2025 to add any missing students in Grades 5, 8, &amp; 11.  </a:t>
            </a:r>
          </a:p>
          <a:p>
            <a:pPr marL="914400" lvl="1" indent="-457200" algn="l">
              <a:buClrTx/>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Following this second student upload to the Portal, </a:t>
            </a:r>
            <a:r>
              <a:rPr lang="en-US" sz="2000" b="1" dirty="0">
                <a:latin typeface="Arial" panose="020B0604020202020204" pitchFamily="34" charset="0"/>
                <a:ea typeface="Lato Semibold" panose="020F0502020204030203" pitchFamily="34" charset="0"/>
                <a:cs typeface="Arial" panose="020B0604020202020204" pitchFamily="34" charset="0"/>
              </a:rPr>
              <a:t>schools will have a window (12/8/25-1/16/26) to review student rosters and identify their paper testers.</a:t>
            </a:r>
          </a:p>
          <a:p>
            <a:pPr marL="914400" lvl="1" indent="-457200" algn="l">
              <a:buClrTx/>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Update the “Test Mode” field on the </a:t>
            </a:r>
            <a:r>
              <a:rPr lang="en-US" sz="2000" i="1" dirty="0">
                <a:latin typeface="Arial" panose="020B0604020202020204" pitchFamily="34" charset="0"/>
                <a:ea typeface="Lato Semibold" panose="020F0502020204030203" pitchFamily="34" charset="0"/>
                <a:cs typeface="Arial" panose="020B0604020202020204" pitchFamily="34" charset="0"/>
              </a:rPr>
              <a:t>Students Information</a:t>
            </a:r>
            <a:r>
              <a:rPr lang="en-US" sz="2000" dirty="0">
                <a:latin typeface="Arial" panose="020B0604020202020204" pitchFamily="34" charset="0"/>
                <a:ea typeface="Lato Semibold" panose="020F0502020204030203" pitchFamily="34" charset="0"/>
                <a:cs typeface="Arial" panose="020B0604020202020204" pitchFamily="34" charset="0"/>
              </a:rPr>
              <a:t> tab in the BIE Portal.</a:t>
            </a:r>
          </a:p>
          <a:p>
            <a:pPr marL="914400" lvl="2" indent="0">
              <a:buNone/>
            </a:pPr>
            <a:r>
              <a:rPr lang="en-US" sz="1600" b="1" dirty="0">
                <a:latin typeface="Arial" panose="020B0604020202020204" pitchFamily="34" charset="0"/>
                <a:ea typeface="Lato Semibold" panose="020F0502020204030203" pitchFamily="34" charset="0"/>
                <a:cs typeface="Arial" panose="020B0604020202020204" pitchFamily="34" charset="0"/>
              </a:rPr>
              <a:t> </a:t>
            </a:r>
          </a:p>
          <a:p>
            <a:pPr marL="1371600" lvl="2" indent="-457200">
              <a:buFont typeface="Wingdings" panose="05000000000000000000" pitchFamily="2" charset="2"/>
              <a:buChar char="§"/>
            </a:pPr>
            <a:endParaRPr lang="en-US" sz="1600" b="1" dirty="0">
              <a:latin typeface="Arial" panose="020B0604020202020204" pitchFamily="34" charset="0"/>
              <a:ea typeface="Lato Semibold" panose="020F0502020204030203" pitchFamily="34" charset="0"/>
              <a:cs typeface="Arial" panose="020B0604020202020204" pitchFamily="34" charset="0"/>
            </a:endParaRPr>
          </a:p>
          <a:p>
            <a:pPr marL="1371600" lvl="2" indent="-457200">
              <a:buFont typeface="Wingdings" panose="05000000000000000000" pitchFamily="2" charset="2"/>
              <a:buChar char="§"/>
            </a:pPr>
            <a:endParaRPr lang="en-US" sz="1600" b="1" dirty="0">
              <a:latin typeface="Arial" panose="020B0604020202020204" pitchFamily="34" charset="0"/>
              <a:ea typeface="Lato Semibold" panose="020F0502020204030203" pitchFamily="34" charset="0"/>
              <a:cs typeface="Arial" panose="020B0604020202020204" pitchFamily="34" charset="0"/>
            </a:endParaRPr>
          </a:p>
          <a:p>
            <a:pPr marL="1371600" lvl="2" indent="-457200">
              <a:buFont typeface="Wingdings" panose="05000000000000000000" pitchFamily="2" charset="2"/>
              <a:buChar char="§"/>
            </a:pPr>
            <a:endParaRPr lang="en-US" sz="1600" b="1" dirty="0">
              <a:latin typeface="Arial" panose="020B0604020202020204" pitchFamily="34" charset="0"/>
              <a:ea typeface="Lato Semibold" panose="020F0502020204030203" pitchFamily="34" charset="0"/>
              <a:cs typeface="Arial" panose="020B0604020202020204" pitchFamily="34" charset="0"/>
            </a:endParaRPr>
          </a:p>
          <a:p>
            <a:pPr marL="1371600" lvl="2" indent="-457200">
              <a:buFont typeface="Wingdings" panose="05000000000000000000" pitchFamily="2" charset="2"/>
              <a:buChar char="§"/>
            </a:pPr>
            <a:endParaRPr lang="en-US" sz="1600" b="1" dirty="0">
              <a:latin typeface="Arial" panose="020B0604020202020204" pitchFamily="34" charset="0"/>
              <a:ea typeface="Lato Semibold" panose="020F0502020204030203" pitchFamily="34" charset="0"/>
              <a:cs typeface="Arial" panose="020B0604020202020204" pitchFamily="34" charset="0"/>
            </a:endParaRPr>
          </a:p>
          <a:p>
            <a:pPr marL="1371600" lvl="2" indent="-457200">
              <a:buFont typeface="Wingdings" panose="05000000000000000000" pitchFamily="2" charset="2"/>
              <a:buChar char="§"/>
            </a:pPr>
            <a:endParaRPr lang="en-US" b="1" dirty="0">
              <a:latin typeface="Arial" panose="020B0604020202020204" pitchFamily="34" charset="0"/>
              <a:ea typeface="Lato Semibold" panose="020F0502020204030203" pitchFamily="34" charset="0"/>
              <a:cs typeface="Arial" panose="020B0604020202020204" pitchFamily="34" charset="0"/>
            </a:endParaRPr>
          </a:p>
          <a:p>
            <a:pPr marL="1371600" lvl="2" indent="-457200">
              <a:buFont typeface="Wingdings" panose="05000000000000000000" pitchFamily="2" charset="2"/>
              <a:buChar char="§"/>
            </a:pPr>
            <a:endParaRPr lang="en-US" b="1" dirty="0">
              <a:latin typeface="Arial" panose="020B0604020202020204" pitchFamily="34" charset="0"/>
              <a:ea typeface="Lato Semibold" panose="020F0502020204030203" pitchFamily="34" charset="0"/>
              <a:cs typeface="Arial" panose="020B0604020202020204" pitchFamily="34" charset="0"/>
            </a:endParaRPr>
          </a:p>
          <a:p>
            <a:pPr marL="1371600" lvl="2" indent="-457200">
              <a:buFont typeface="Wingdings" panose="05000000000000000000" pitchFamily="2" charset="2"/>
              <a:buChar char="§"/>
            </a:pPr>
            <a:endParaRPr lang="en-US" b="1" dirty="0">
              <a:latin typeface="Arial" panose="020B0604020202020204" pitchFamily="34" charset="0"/>
              <a:ea typeface="Lato Semibold" panose="020F0502020204030203" pitchFamily="34" charset="0"/>
              <a:cs typeface="Arial" panose="020B0604020202020204" pitchFamily="34" charset="0"/>
            </a:endParaRPr>
          </a:p>
        </p:txBody>
      </p:sp>
      <p:pic>
        <p:nvPicPr>
          <p:cNvPr id="5" name="Picture 4">
            <a:extLst>
              <a:ext uri="{FF2B5EF4-FFF2-40B4-BE49-F238E27FC236}">
                <a16:creationId xmlns:a16="http://schemas.microsoft.com/office/drawing/2014/main" id="{4E6C4F37-4400-65F3-C859-03F6FF223B26}"/>
              </a:ext>
            </a:extLst>
          </p:cNvPr>
          <p:cNvPicPr>
            <a:picLocks noChangeAspect="1"/>
          </p:cNvPicPr>
          <p:nvPr/>
        </p:nvPicPr>
        <p:blipFill>
          <a:blip r:embed="rId3"/>
          <a:stretch>
            <a:fillRect/>
          </a:stretch>
        </p:blipFill>
        <p:spPr>
          <a:xfrm>
            <a:off x="11411644" y="0"/>
            <a:ext cx="780356" cy="780356"/>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5AD3EADC-83E2-8A35-DD73-1662A99F2538}"/>
              </a:ext>
            </a:extLst>
          </p:cNvPr>
          <p:cNvPicPr>
            <a:picLocks noChangeAspect="1"/>
          </p:cNvPicPr>
          <p:nvPr/>
        </p:nvPicPr>
        <p:blipFill rotWithShape="1">
          <a:blip r:embed="rId4"/>
          <a:srcRect l="26478" t="22939" r="18947" b="10016"/>
          <a:stretch/>
        </p:blipFill>
        <p:spPr bwMode="auto">
          <a:xfrm>
            <a:off x="7792203" y="1190847"/>
            <a:ext cx="3631981" cy="487109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B42B8567-D1E3-64D7-A5F0-37DB7AAA9816}"/>
              </a:ext>
            </a:extLst>
          </p:cNvPr>
          <p:cNvPicPr>
            <a:picLocks noChangeAspect="1"/>
          </p:cNvPicPr>
          <p:nvPr/>
        </p:nvPicPr>
        <p:blipFill>
          <a:blip r:embed="rId5"/>
          <a:srcRect/>
          <a:stretch/>
        </p:blipFill>
        <p:spPr>
          <a:xfrm>
            <a:off x="2301970" y="4254544"/>
            <a:ext cx="3719580" cy="159992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669885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0280F-6086-4E5E-ADA0-BC5C623D1B59}"/>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Student Transfer Request</a:t>
            </a:r>
          </a:p>
        </p:txBody>
      </p:sp>
      <p:sp>
        <p:nvSpPr>
          <p:cNvPr id="4" name="Content Placeholder 3">
            <a:extLst>
              <a:ext uri="{FF2B5EF4-FFF2-40B4-BE49-F238E27FC236}">
                <a16:creationId xmlns:a16="http://schemas.microsoft.com/office/drawing/2014/main" id="{2EC35F04-2C39-4AD2-A068-29741BC574FB}"/>
              </a:ext>
            </a:extLst>
          </p:cNvPr>
          <p:cNvSpPr>
            <a:spLocks noGrp="1"/>
          </p:cNvSpPr>
          <p:nvPr>
            <p:ph idx="1"/>
          </p:nvPr>
        </p:nvSpPr>
        <p:spPr/>
        <p:txBody>
          <a:bodyPr/>
          <a:lstStyle/>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Request to move student from another school into your school</a:t>
            </a:r>
          </a:p>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Approve or reject requests to move students out of your school</a:t>
            </a:r>
          </a:p>
          <a:p>
            <a:pPr lvl="1">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Receive notification of requests by e-mail and in portal</a:t>
            </a:r>
          </a:p>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If a student is unenrolled, the help desk will approve the transfer request</a:t>
            </a:r>
          </a:p>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Test sessions do not transfer with the student!</a:t>
            </a:r>
          </a:p>
        </p:txBody>
      </p:sp>
      <p:pic>
        <p:nvPicPr>
          <p:cNvPr id="5" name="Picture 4">
            <a:extLst>
              <a:ext uri="{FF2B5EF4-FFF2-40B4-BE49-F238E27FC236}">
                <a16:creationId xmlns:a16="http://schemas.microsoft.com/office/drawing/2014/main" id="{62BC6103-9EB6-4B7D-8BBE-7A611B47F62B}"/>
              </a:ext>
            </a:extLst>
          </p:cNvPr>
          <p:cNvPicPr>
            <a:picLocks noChangeAspect="1"/>
          </p:cNvPicPr>
          <p:nvPr/>
        </p:nvPicPr>
        <p:blipFill>
          <a:blip r:embed="rId2"/>
          <a:stretch>
            <a:fillRect/>
          </a:stretch>
        </p:blipFill>
        <p:spPr>
          <a:xfrm>
            <a:off x="11411644" y="0"/>
            <a:ext cx="780356" cy="780356"/>
          </a:xfrm>
          <a:prstGeom prst="rect">
            <a:avLst/>
          </a:prstGeom>
        </p:spPr>
      </p:pic>
    </p:spTree>
    <p:extLst>
      <p:ext uri="{BB962C8B-B14F-4D97-AF65-F5344CB8AC3E}">
        <p14:creationId xmlns:p14="http://schemas.microsoft.com/office/powerpoint/2010/main" val="15978131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E4BCA-091C-411F-90F5-3CD1555B657F}"/>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Student Accommodations</a:t>
            </a:r>
          </a:p>
        </p:txBody>
      </p:sp>
      <p:sp>
        <p:nvSpPr>
          <p:cNvPr id="3" name="Content Placeholder 2">
            <a:extLst>
              <a:ext uri="{FF2B5EF4-FFF2-40B4-BE49-F238E27FC236}">
                <a16:creationId xmlns:a16="http://schemas.microsoft.com/office/drawing/2014/main" id="{D0271D20-DA80-4BE8-BCAC-F127DDC68338}"/>
              </a:ext>
            </a:extLst>
          </p:cNvPr>
          <p:cNvSpPr>
            <a:spLocks noGrp="1"/>
          </p:cNvSpPr>
          <p:nvPr>
            <p:ph idx="1"/>
          </p:nvPr>
        </p:nvSpPr>
        <p:spPr>
          <a:xfrm>
            <a:off x="274674" y="982262"/>
            <a:ext cx="10515600" cy="5058414"/>
          </a:xfrm>
        </p:spPr>
        <p:txBody>
          <a:bodyPr>
            <a:normAutofit lnSpcReduction="10000"/>
          </a:bodyPr>
          <a:lstStyle/>
          <a:p>
            <a:pPr marL="914400" lvl="1" indent="-457200" algn="l">
              <a:buClrTx/>
              <a:buFont typeface="Wingdings" panose="05000000000000000000" pitchFamily="2" charset="2"/>
              <a:buChar char="§"/>
            </a:pPr>
            <a:r>
              <a:rPr lang="en-US" sz="3600" dirty="0">
                <a:latin typeface="Arial" panose="020B0604020202020204" pitchFamily="34" charset="0"/>
                <a:ea typeface="Lato Semibold" panose="020F0502020204030203" pitchFamily="34" charset="0"/>
                <a:cs typeface="Arial" panose="020B0604020202020204" pitchFamily="34" charset="0"/>
              </a:rPr>
              <a:t>Check/edit accommodations</a:t>
            </a:r>
          </a:p>
          <a:p>
            <a:pPr marL="1371600" lvl="2" indent="-457200" algn="l">
              <a:buClrTx/>
              <a:buFont typeface="Wingdings" panose="05000000000000000000" pitchFamily="2" charset="2"/>
              <a:buChar char="§"/>
            </a:pPr>
            <a:r>
              <a:rPr lang="en-US" sz="2800" dirty="0">
                <a:latin typeface="Arial" panose="020B0604020202020204" pitchFamily="34" charset="0"/>
                <a:ea typeface="Lato Semibold" panose="020F0502020204030203" pitchFamily="34" charset="0"/>
                <a:cs typeface="Arial" panose="020B0604020202020204" pitchFamily="34" charset="0"/>
              </a:rPr>
              <a:t>Accommodations are </a:t>
            </a:r>
            <a:r>
              <a:rPr lang="en-US" sz="2800" b="1" dirty="0">
                <a:latin typeface="Arial" panose="020B0604020202020204" pitchFamily="34" charset="0"/>
                <a:ea typeface="Lato Semibold" panose="020F0502020204030203" pitchFamily="34" charset="0"/>
                <a:cs typeface="Arial" panose="020B0604020202020204" pitchFamily="34" charset="0"/>
              </a:rPr>
              <a:t>not </a:t>
            </a:r>
            <a:r>
              <a:rPr lang="en-US" sz="2800" dirty="0">
                <a:latin typeface="Arial" panose="020B0604020202020204" pitchFamily="34" charset="0"/>
                <a:ea typeface="Lato Semibold" panose="020F0502020204030203" pitchFamily="34" charset="0"/>
                <a:cs typeface="Arial" panose="020B0604020202020204" pitchFamily="34" charset="0"/>
              </a:rPr>
              <a:t>included in BIE roster upload</a:t>
            </a:r>
          </a:p>
          <a:p>
            <a:pPr marL="1371600" lvl="2" indent="-457200" algn="l">
              <a:buClrTx/>
              <a:buFont typeface="Wingdings" panose="05000000000000000000" pitchFamily="2" charset="2"/>
              <a:buChar char="§"/>
            </a:pPr>
            <a:r>
              <a:rPr lang="en-US" sz="2800" dirty="0">
                <a:latin typeface="Arial" panose="020B0604020202020204" pitchFamily="34" charset="0"/>
                <a:ea typeface="Lato Semibold" panose="020F0502020204030203" pitchFamily="34" charset="0"/>
                <a:cs typeface="Arial" panose="020B0604020202020204" pitchFamily="34" charset="0"/>
              </a:rPr>
              <a:t>Edit student accommodations individually or… </a:t>
            </a:r>
          </a:p>
          <a:p>
            <a:pPr marL="1371600" lvl="2" indent="-457200" algn="l">
              <a:buClrTx/>
              <a:buFont typeface="Wingdings" panose="05000000000000000000" pitchFamily="2" charset="2"/>
              <a:buChar char="§"/>
            </a:pPr>
            <a:r>
              <a:rPr lang="en-US" sz="2800" dirty="0">
                <a:latin typeface="Arial" panose="020B0604020202020204" pitchFamily="34" charset="0"/>
                <a:ea typeface="Lato Semibold" panose="020F0502020204030203" pitchFamily="34" charset="0"/>
                <a:cs typeface="Arial" panose="020B0604020202020204" pitchFamily="34" charset="0"/>
              </a:rPr>
              <a:t>Use </a:t>
            </a:r>
            <a:r>
              <a:rPr lang="en-US" sz="2800" i="1" dirty="0">
                <a:latin typeface="Arial" panose="020B0604020202020204" pitchFamily="34" charset="0"/>
                <a:ea typeface="Lato Semibold" panose="020F0502020204030203" pitchFamily="34" charset="0"/>
                <a:cs typeface="Arial" panose="020B0604020202020204" pitchFamily="34" charset="0"/>
              </a:rPr>
              <a:t>Upload Accommodations </a:t>
            </a:r>
            <a:r>
              <a:rPr lang="en-US" sz="2800" dirty="0">
                <a:latin typeface="Arial" panose="020B0604020202020204" pitchFamily="34" charset="0"/>
                <a:ea typeface="Lato Semibold" panose="020F0502020204030203" pitchFamily="34" charset="0"/>
                <a:cs typeface="Arial" panose="020B0604020202020204" pitchFamily="34" charset="0"/>
              </a:rPr>
              <a:t>to edit accommodations on multiple student records at one time </a:t>
            </a:r>
          </a:p>
          <a:p>
            <a:pPr marL="1371600" lvl="2" indent="-457200" algn="l">
              <a:buClrTx/>
              <a:buFont typeface="Wingdings" panose="05000000000000000000" pitchFamily="2" charset="2"/>
              <a:buChar char="§"/>
            </a:pPr>
            <a:r>
              <a:rPr lang="en-US" sz="2800" dirty="0">
                <a:latin typeface="Arial" panose="020B0604020202020204" pitchFamily="34" charset="0"/>
                <a:ea typeface="Lato Semibold" panose="020F0502020204030203" pitchFamily="34" charset="0"/>
                <a:cs typeface="Arial" panose="020B0604020202020204" pitchFamily="34" charset="0"/>
              </a:rPr>
              <a:t>You can use the </a:t>
            </a:r>
            <a:r>
              <a:rPr lang="en-US" sz="2800" i="1" dirty="0">
                <a:latin typeface="Arial" panose="020B0604020202020204" pitchFamily="34" charset="0"/>
                <a:ea typeface="Lato Semibold" panose="020F0502020204030203" pitchFamily="34" charset="0"/>
                <a:cs typeface="Arial" panose="020B0604020202020204" pitchFamily="34" charset="0"/>
              </a:rPr>
              <a:t>Export Accommodations </a:t>
            </a:r>
            <a:r>
              <a:rPr lang="en-US" sz="2800" dirty="0">
                <a:latin typeface="Arial" panose="020B0604020202020204" pitchFamily="34" charset="0"/>
                <a:ea typeface="Lato Semibold" panose="020F0502020204030203" pitchFamily="34" charset="0"/>
                <a:cs typeface="Arial" panose="020B0604020202020204" pitchFamily="34" charset="0"/>
              </a:rPr>
              <a:t>button to download list of all students and their currently assigned accommodations, edit that file and re-upload it using the </a:t>
            </a:r>
            <a:r>
              <a:rPr lang="en-US" sz="2800" i="1" dirty="0">
                <a:latin typeface="Arial" panose="020B0604020202020204" pitchFamily="34" charset="0"/>
                <a:ea typeface="Lato Semibold" panose="020F0502020204030203" pitchFamily="34" charset="0"/>
                <a:cs typeface="Arial" panose="020B0604020202020204" pitchFamily="34" charset="0"/>
              </a:rPr>
              <a:t>Upload Accommodations </a:t>
            </a:r>
            <a:r>
              <a:rPr lang="en-US" sz="2800" dirty="0">
                <a:latin typeface="Arial" panose="020B0604020202020204" pitchFamily="34" charset="0"/>
                <a:ea typeface="Lato Semibold" panose="020F0502020204030203" pitchFamily="34" charset="0"/>
                <a:cs typeface="Arial" panose="020B0604020202020204" pitchFamily="34" charset="0"/>
              </a:rPr>
              <a:t>menu</a:t>
            </a:r>
          </a:p>
          <a:p>
            <a:pPr marL="1371600" lvl="2" indent="-457200" algn="l">
              <a:buClrTx/>
              <a:buFont typeface="Wingdings" panose="05000000000000000000" pitchFamily="2" charset="2"/>
              <a:buChar char="§"/>
            </a:pPr>
            <a:r>
              <a:rPr lang="en-US" sz="2800" dirty="0">
                <a:latin typeface="Arial" panose="020B0604020202020204" pitchFamily="34" charset="0"/>
                <a:ea typeface="Lato Semibold" panose="020F0502020204030203" pitchFamily="34" charset="0"/>
                <a:cs typeface="Arial" panose="020B0604020202020204" pitchFamily="34" charset="0"/>
              </a:rPr>
              <a:t>View the training video, available in the Help &amp; Support site, </a:t>
            </a:r>
            <a:r>
              <a:rPr lang="en-US" sz="2800" dirty="0">
                <a:latin typeface="Arial" panose="020B0604020202020204" pitchFamily="34" charset="0"/>
                <a:ea typeface="Lato Semibold" panose="020F0502020204030203" pitchFamily="34" charset="0"/>
                <a:cs typeface="Arial" panose="020B0604020202020204" pitchFamily="34" charset="0"/>
                <a:hlinkClick r:id="rId2"/>
              </a:rPr>
              <a:t>https://bie.onlinehelp.cognia.org/resources/</a:t>
            </a:r>
            <a:r>
              <a:rPr lang="en-US" sz="2800" dirty="0">
                <a:latin typeface="Arial" panose="020B0604020202020204" pitchFamily="34" charset="0"/>
                <a:ea typeface="Lato Semibold" panose="020F0502020204030203" pitchFamily="34" charset="0"/>
                <a:cs typeface="Arial" panose="020B0604020202020204" pitchFamily="34" charset="0"/>
              </a:rPr>
              <a:t>, for step-by-step instructions</a:t>
            </a:r>
          </a:p>
          <a:p>
            <a:endParaRPr lang="en-US"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572B636B-2ED6-41BE-86E9-7F58026843F0}"/>
              </a:ext>
            </a:extLst>
          </p:cNvPr>
          <p:cNvPicPr>
            <a:picLocks noChangeAspect="1"/>
          </p:cNvPicPr>
          <p:nvPr/>
        </p:nvPicPr>
        <p:blipFill>
          <a:blip r:embed="rId3"/>
          <a:stretch>
            <a:fillRect/>
          </a:stretch>
        </p:blipFill>
        <p:spPr>
          <a:xfrm>
            <a:off x="11411644" y="0"/>
            <a:ext cx="780356" cy="780356"/>
          </a:xfrm>
          <a:prstGeom prst="rect">
            <a:avLst/>
          </a:prstGeom>
        </p:spPr>
      </p:pic>
    </p:spTree>
    <p:extLst>
      <p:ext uri="{BB962C8B-B14F-4D97-AF65-F5344CB8AC3E}">
        <p14:creationId xmlns:p14="http://schemas.microsoft.com/office/powerpoint/2010/main" val="17638056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C3315-71F7-4FE9-A99C-AE53A5396C8E}"/>
              </a:ext>
            </a:extLst>
          </p:cNvPr>
          <p:cNvSpPr>
            <a:spLocks noGrp="1"/>
          </p:cNvSpPr>
          <p:nvPr>
            <p:ph type="title"/>
          </p:nvPr>
        </p:nvSpPr>
        <p:spPr/>
        <p:txBody>
          <a:bodyPr>
            <a:noAutofit/>
          </a:bodyPr>
          <a:lstStyle/>
          <a:p>
            <a:r>
              <a:rPr lang="en-US" sz="3200" b="0" dirty="0">
                <a:latin typeface="Arial" panose="020B0604020202020204" pitchFamily="34" charset="0"/>
                <a:cs typeface="Arial" panose="020B0604020202020204" pitchFamily="34" charset="0"/>
              </a:rPr>
              <a:t>Universal Tools, Accessibility Features, and Accommodations</a:t>
            </a:r>
          </a:p>
        </p:txBody>
      </p:sp>
      <p:graphicFrame>
        <p:nvGraphicFramePr>
          <p:cNvPr id="4" name="Diagram 3">
            <a:extLst>
              <a:ext uri="{FF2B5EF4-FFF2-40B4-BE49-F238E27FC236}">
                <a16:creationId xmlns:a16="http://schemas.microsoft.com/office/drawing/2014/main" id="{01AC3510-0E26-4BE3-9641-E81C0D17A3A5}"/>
              </a:ext>
            </a:extLst>
          </p:cNvPr>
          <p:cNvGraphicFramePr/>
          <p:nvPr>
            <p:extLst>
              <p:ext uri="{D42A27DB-BD31-4B8C-83A1-F6EECF244321}">
                <p14:modId xmlns:p14="http://schemas.microsoft.com/office/powerpoint/2010/main" val="1549200636"/>
              </p:ext>
            </p:extLst>
          </p:nvPr>
        </p:nvGraphicFramePr>
        <p:xfrm>
          <a:off x="1447483" y="709448"/>
          <a:ext cx="9210007" cy="59593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29516095-607B-4ABD-9C1F-AEF04A94E3C8}"/>
              </a:ext>
            </a:extLst>
          </p:cNvPr>
          <p:cNvPicPr>
            <a:picLocks noChangeAspect="1"/>
          </p:cNvPicPr>
          <p:nvPr/>
        </p:nvPicPr>
        <p:blipFill>
          <a:blip r:embed="rId7"/>
          <a:stretch>
            <a:fillRect/>
          </a:stretch>
        </p:blipFill>
        <p:spPr>
          <a:xfrm>
            <a:off x="11411644" y="0"/>
            <a:ext cx="780356" cy="780356"/>
          </a:xfrm>
          <a:prstGeom prst="rect">
            <a:avLst/>
          </a:prstGeom>
        </p:spPr>
      </p:pic>
    </p:spTree>
    <p:extLst>
      <p:ext uri="{BB962C8B-B14F-4D97-AF65-F5344CB8AC3E}">
        <p14:creationId xmlns:p14="http://schemas.microsoft.com/office/powerpoint/2010/main" val="4491899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3ACD15-0C37-9C36-20C9-ECF35C02B6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AFF3FE-FBBE-D8FE-410A-AB0984614F7C}"/>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Demo</a:t>
            </a:r>
          </a:p>
        </p:txBody>
      </p:sp>
      <p:sp>
        <p:nvSpPr>
          <p:cNvPr id="4" name="Content Placeholder 3">
            <a:extLst>
              <a:ext uri="{FF2B5EF4-FFF2-40B4-BE49-F238E27FC236}">
                <a16:creationId xmlns:a16="http://schemas.microsoft.com/office/drawing/2014/main" id="{EF24C40D-5012-8C49-3A3D-11E45DD8781F}"/>
              </a:ext>
            </a:extLst>
          </p:cNvPr>
          <p:cNvSpPr>
            <a:spLocks noGrp="1"/>
          </p:cNvSpPr>
          <p:nvPr>
            <p:ph idx="1"/>
          </p:nvPr>
        </p:nvSpPr>
        <p:spPr/>
        <p:txBody>
          <a:bodyPr/>
          <a:lstStyle/>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Add, edit, enroll, and unenroll students</a:t>
            </a:r>
          </a:p>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Student transfer requests</a:t>
            </a:r>
          </a:p>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Student accommodations</a:t>
            </a:r>
          </a:p>
          <a:p>
            <a:pPr>
              <a:buFont typeface="Wingdings" panose="05000000000000000000" pitchFamily="2" charset="2"/>
              <a:buChar char="§"/>
            </a:pPr>
            <a:endParaRPr lang="en-US" dirty="0">
              <a:latin typeface="Arial" panose="020B0604020202020204" pitchFamily="34" charset="0"/>
              <a:ea typeface="Lato Semibold" panose="020F0502020204030203" pitchFamily="34" charset="0"/>
              <a:cs typeface="Arial" panose="020B0604020202020204" pitchFamily="34" charset="0"/>
            </a:endParaRPr>
          </a:p>
        </p:txBody>
      </p:sp>
      <p:pic>
        <p:nvPicPr>
          <p:cNvPr id="5" name="Picture 4">
            <a:extLst>
              <a:ext uri="{FF2B5EF4-FFF2-40B4-BE49-F238E27FC236}">
                <a16:creationId xmlns:a16="http://schemas.microsoft.com/office/drawing/2014/main" id="{FAE9BB35-B6D3-858C-CC34-CA602AC2FFC2}"/>
              </a:ext>
            </a:extLst>
          </p:cNvPr>
          <p:cNvPicPr>
            <a:picLocks noChangeAspect="1"/>
          </p:cNvPicPr>
          <p:nvPr/>
        </p:nvPicPr>
        <p:blipFill>
          <a:blip r:embed="rId2"/>
          <a:stretch>
            <a:fillRect/>
          </a:stretch>
        </p:blipFill>
        <p:spPr>
          <a:xfrm>
            <a:off x="11411644" y="0"/>
            <a:ext cx="780356" cy="780356"/>
          </a:xfrm>
          <a:prstGeom prst="rect">
            <a:avLst/>
          </a:prstGeom>
        </p:spPr>
      </p:pic>
    </p:spTree>
    <p:extLst>
      <p:ext uri="{BB962C8B-B14F-4D97-AF65-F5344CB8AC3E}">
        <p14:creationId xmlns:p14="http://schemas.microsoft.com/office/powerpoint/2010/main" val="14745556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9AA58-2519-4C00-BF1C-93009B9067BD}"/>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Creating Classes</a:t>
            </a:r>
          </a:p>
        </p:txBody>
      </p:sp>
      <p:sp>
        <p:nvSpPr>
          <p:cNvPr id="3" name="Content Placeholder 2">
            <a:extLst>
              <a:ext uri="{FF2B5EF4-FFF2-40B4-BE49-F238E27FC236}">
                <a16:creationId xmlns:a16="http://schemas.microsoft.com/office/drawing/2014/main" id="{DD59AC44-D0D9-44AD-8AB9-AB0D2C0F1D93}"/>
              </a:ext>
            </a:extLst>
          </p:cNvPr>
          <p:cNvSpPr>
            <a:spLocks noGrp="1"/>
          </p:cNvSpPr>
          <p:nvPr>
            <p:ph idx="1"/>
          </p:nvPr>
        </p:nvSpPr>
        <p:spPr/>
        <p:txBody>
          <a:bodyPr>
            <a:normAutofit/>
          </a:bodyPr>
          <a:lstStyle/>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Groups of one or more students who will take a test</a:t>
            </a:r>
          </a:p>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Create grade-level classes</a:t>
            </a:r>
          </a:p>
          <a:p>
            <a:pPr lvl="1">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Maximum number of student allowed in a class: 90</a:t>
            </a:r>
          </a:p>
          <a:p>
            <a:pPr lvl="1">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Class can be deleted if it has not been scheduled for a test</a:t>
            </a:r>
          </a:p>
          <a:p>
            <a:pPr lvl="1">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If test session scheduled and no student has logged in, delete test session, then class</a:t>
            </a:r>
          </a:p>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Students can be assigned to more than one class</a:t>
            </a:r>
          </a:p>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If any student needs to retake the test, you must:</a:t>
            </a:r>
          </a:p>
          <a:p>
            <a:pPr lvl="1">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Create a new class and put the student(s) in that class and schedule that class for a test in a new test session</a:t>
            </a:r>
          </a:p>
        </p:txBody>
      </p:sp>
      <p:pic>
        <p:nvPicPr>
          <p:cNvPr id="4" name="Picture 3">
            <a:extLst>
              <a:ext uri="{FF2B5EF4-FFF2-40B4-BE49-F238E27FC236}">
                <a16:creationId xmlns:a16="http://schemas.microsoft.com/office/drawing/2014/main" id="{18D66D9A-D18D-46E1-8272-10C2857C5831}"/>
              </a:ext>
            </a:extLst>
          </p:cNvPr>
          <p:cNvPicPr>
            <a:picLocks noChangeAspect="1"/>
          </p:cNvPicPr>
          <p:nvPr/>
        </p:nvPicPr>
        <p:blipFill>
          <a:blip r:embed="rId3"/>
          <a:stretch>
            <a:fillRect/>
          </a:stretch>
        </p:blipFill>
        <p:spPr>
          <a:xfrm>
            <a:off x="11411644" y="0"/>
            <a:ext cx="780356" cy="780356"/>
          </a:xfrm>
          <a:prstGeom prst="rect">
            <a:avLst/>
          </a:prstGeom>
        </p:spPr>
      </p:pic>
      <p:pic>
        <p:nvPicPr>
          <p:cNvPr id="6" name="Picture 5">
            <a:extLst>
              <a:ext uri="{FF2B5EF4-FFF2-40B4-BE49-F238E27FC236}">
                <a16:creationId xmlns:a16="http://schemas.microsoft.com/office/drawing/2014/main" id="{05D4407C-3C76-C532-5516-9C8432AA65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9455" y="1469761"/>
            <a:ext cx="611949" cy="632175"/>
          </a:xfrm>
          <a:prstGeom prst="rect">
            <a:avLst/>
          </a:prstGeom>
        </p:spPr>
      </p:pic>
    </p:spTree>
    <p:extLst>
      <p:ext uri="{BB962C8B-B14F-4D97-AF65-F5344CB8AC3E}">
        <p14:creationId xmlns:p14="http://schemas.microsoft.com/office/powerpoint/2010/main" val="5474686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E4BCA-091C-411F-90F5-3CD1555B657F}"/>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Creating Classes</a:t>
            </a:r>
          </a:p>
        </p:txBody>
      </p:sp>
      <p:pic>
        <p:nvPicPr>
          <p:cNvPr id="6" name="Picture 5">
            <a:extLst>
              <a:ext uri="{FF2B5EF4-FFF2-40B4-BE49-F238E27FC236}">
                <a16:creationId xmlns:a16="http://schemas.microsoft.com/office/drawing/2014/main" id="{2C0237E2-BF22-4FB5-8C39-77A479C915BF}"/>
              </a:ext>
            </a:extLst>
          </p:cNvPr>
          <p:cNvPicPr>
            <a:picLocks noChangeAspect="1"/>
          </p:cNvPicPr>
          <p:nvPr/>
        </p:nvPicPr>
        <p:blipFill>
          <a:blip r:embed="rId2"/>
          <a:stretch>
            <a:fillRect/>
          </a:stretch>
        </p:blipFill>
        <p:spPr>
          <a:xfrm>
            <a:off x="11411644" y="0"/>
            <a:ext cx="780356" cy="780356"/>
          </a:xfrm>
          <a:prstGeom prst="rect">
            <a:avLst/>
          </a:prstGeom>
        </p:spPr>
      </p:pic>
      <p:sp>
        <p:nvSpPr>
          <p:cNvPr id="5" name="Content Placeholder 2">
            <a:extLst>
              <a:ext uri="{FF2B5EF4-FFF2-40B4-BE49-F238E27FC236}">
                <a16:creationId xmlns:a16="http://schemas.microsoft.com/office/drawing/2014/main" id="{B8F5FE9E-93E0-EDF8-2407-B5854AE439F6}"/>
              </a:ext>
            </a:extLst>
          </p:cNvPr>
          <p:cNvSpPr>
            <a:spLocks noGrp="1"/>
          </p:cNvSpPr>
          <p:nvPr>
            <p:ph idx="1"/>
          </p:nvPr>
        </p:nvSpPr>
        <p:spPr>
          <a:xfrm>
            <a:off x="838200" y="1035424"/>
            <a:ext cx="10515600" cy="5058414"/>
          </a:xfrm>
        </p:spPr>
        <p:txBody>
          <a:bodyPr>
            <a:normAutofit/>
          </a:bodyPr>
          <a:lstStyle/>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STCs or TAs (Teachers) can create classes</a:t>
            </a:r>
          </a:p>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Each class must have a TA assigned to the class</a:t>
            </a:r>
          </a:p>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STCs can create classes and assign any TA</a:t>
            </a:r>
          </a:p>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STCs can view or edit any class in their school</a:t>
            </a:r>
          </a:p>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TAs can only assign themselves as TA for the classes they create</a:t>
            </a:r>
          </a:p>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TAs can only view the classes if they are assigned as TA</a:t>
            </a:r>
          </a:p>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TAs can put any student in the school in their class</a:t>
            </a:r>
          </a:p>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Once a student is assigned to the TA’s class the TA can view the student record but cannot edit it. </a:t>
            </a:r>
          </a:p>
        </p:txBody>
      </p:sp>
    </p:spTree>
    <p:extLst>
      <p:ext uri="{BB962C8B-B14F-4D97-AF65-F5344CB8AC3E}">
        <p14:creationId xmlns:p14="http://schemas.microsoft.com/office/powerpoint/2010/main" val="1627868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99973-F87B-27BA-017A-2C6B3219C1F9}"/>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The BIE Science Assessment Portal </a:t>
            </a:r>
          </a:p>
        </p:txBody>
      </p:sp>
      <p:graphicFrame>
        <p:nvGraphicFramePr>
          <p:cNvPr id="4" name="Table 7">
            <a:extLst>
              <a:ext uri="{FF2B5EF4-FFF2-40B4-BE49-F238E27FC236}">
                <a16:creationId xmlns:a16="http://schemas.microsoft.com/office/drawing/2014/main" id="{EC1D8516-F08F-ACAA-FC82-E08E0015B88C}"/>
              </a:ext>
            </a:extLst>
          </p:cNvPr>
          <p:cNvGraphicFramePr>
            <a:graphicFrameLocks noGrp="1"/>
          </p:cNvGraphicFramePr>
          <p:nvPr>
            <p:extLst>
              <p:ext uri="{D42A27DB-BD31-4B8C-83A1-F6EECF244321}">
                <p14:modId xmlns:p14="http://schemas.microsoft.com/office/powerpoint/2010/main" val="4211267320"/>
              </p:ext>
            </p:extLst>
          </p:nvPr>
        </p:nvGraphicFramePr>
        <p:xfrm>
          <a:off x="1425697" y="3605645"/>
          <a:ext cx="9075910" cy="2656840"/>
        </p:xfrm>
        <a:graphic>
          <a:graphicData uri="http://schemas.openxmlformats.org/drawingml/2006/table">
            <a:tbl>
              <a:tblPr firstRow="1" bandRow="1">
                <a:tableStyleId>{5C22544A-7EE6-4342-B048-85BDC9FD1C3A}</a:tableStyleId>
              </a:tblPr>
              <a:tblGrid>
                <a:gridCol w="4537955">
                  <a:extLst>
                    <a:ext uri="{9D8B030D-6E8A-4147-A177-3AD203B41FA5}">
                      <a16:colId xmlns:a16="http://schemas.microsoft.com/office/drawing/2014/main" val="22399259"/>
                    </a:ext>
                  </a:extLst>
                </a:gridCol>
                <a:gridCol w="4537955">
                  <a:extLst>
                    <a:ext uri="{9D8B030D-6E8A-4147-A177-3AD203B41FA5}">
                      <a16:colId xmlns:a16="http://schemas.microsoft.com/office/drawing/2014/main" val="3153687764"/>
                    </a:ext>
                  </a:extLst>
                </a:gridCol>
              </a:tblGrid>
              <a:tr h="317276">
                <a:tc>
                  <a:txBody>
                    <a:bodyPr/>
                    <a:lstStyle/>
                    <a:p>
                      <a:r>
                        <a:rPr lang="en-US" dirty="0">
                          <a:latin typeface="Arial" panose="020B0604020202020204" pitchFamily="34" charset="0"/>
                          <a:cs typeface="Arial" panose="020B0604020202020204" pitchFamily="34" charset="0"/>
                        </a:rPr>
                        <a:t>Summative</a:t>
                      </a:r>
                    </a:p>
                  </a:txBody>
                  <a:tcPr/>
                </a:tc>
                <a:tc>
                  <a:txBody>
                    <a:bodyPr/>
                    <a:lstStyle/>
                    <a:p>
                      <a:r>
                        <a:rPr lang="en-US">
                          <a:latin typeface="Arial" panose="020B0604020202020204" pitchFamily="34" charset="0"/>
                          <a:cs typeface="Arial" panose="020B0604020202020204" pitchFamily="34" charset="0"/>
                        </a:rPr>
                        <a:t>Benchmark (Formative)</a:t>
                      </a:r>
                    </a:p>
                  </a:txBody>
                  <a:tcPr/>
                </a:tc>
                <a:extLst>
                  <a:ext uri="{0D108BD9-81ED-4DB2-BD59-A6C34878D82A}">
                    <a16:rowId xmlns:a16="http://schemas.microsoft.com/office/drawing/2014/main" val="1431810332"/>
                  </a:ext>
                </a:extLst>
              </a:tr>
              <a:tr h="370840">
                <a:tc>
                  <a:txBody>
                    <a:bodyPr/>
                    <a:lstStyle/>
                    <a:p>
                      <a:r>
                        <a:rPr lang="en-US" dirty="0">
                          <a:latin typeface="Arial" panose="020B0604020202020204" pitchFamily="34" charset="0"/>
                          <a:cs typeface="Arial" panose="020B0604020202020204" pitchFamily="34" charset="0"/>
                        </a:rPr>
                        <a:t>School Test Coordinators (STC) manage testing</a:t>
                      </a:r>
                    </a:p>
                  </a:txBody>
                  <a:tcPr/>
                </a:tc>
                <a:tc>
                  <a:txBody>
                    <a:bodyPr/>
                    <a:lstStyle/>
                    <a:p>
                      <a:r>
                        <a:rPr lang="en-US">
                          <a:latin typeface="Arial" panose="020B0604020202020204" pitchFamily="34" charset="0"/>
                          <a:cs typeface="Arial" panose="020B0604020202020204" pitchFamily="34" charset="0"/>
                        </a:rPr>
                        <a:t>Teachers (TA) can manage testing using TA account</a:t>
                      </a:r>
                    </a:p>
                  </a:txBody>
                  <a:tcPr/>
                </a:tc>
                <a:extLst>
                  <a:ext uri="{0D108BD9-81ED-4DB2-BD59-A6C34878D82A}">
                    <a16:rowId xmlns:a16="http://schemas.microsoft.com/office/drawing/2014/main" val="4185261826"/>
                  </a:ext>
                </a:extLst>
              </a:tr>
              <a:tr h="370840">
                <a:tc>
                  <a:txBody>
                    <a:bodyPr/>
                    <a:lstStyle/>
                    <a:p>
                      <a:r>
                        <a:rPr lang="en-US" dirty="0">
                          <a:latin typeface="Arial" panose="020B0604020202020204" pitchFamily="34" charset="0"/>
                          <a:cs typeface="Arial" panose="020B0604020202020204" pitchFamily="34" charset="0"/>
                        </a:rPr>
                        <a:t>Students must use kiosk to access test</a:t>
                      </a:r>
                    </a:p>
                  </a:txBody>
                  <a:tcPr/>
                </a:tc>
                <a:tc>
                  <a:txBody>
                    <a:bodyPr/>
                    <a:lstStyle/>
                    <a:p>
                      <a:r>
                        <a:rPr lang="en-US">
                          <a:latin typeface="Arial" panose="020B0604020202020204" pitchFamily="34" charset="0"/>
                          <a:cs typeface="Arial" panose="020B0604020202020204" pitchFamily="34" charset="0"/>
                        </a:rPr>
                        <a:t>Students can access tests using a web browser or kiosk</a:t>
                      </a:r>
                    </a:p>
                  </a:txBody>
                  <a:tcPr/>
                </a:tc>
                <a:extLst>
                  <a:ext uri="{0D108BD9-81ED-4DB2-BD59-A6C34878D82A}">
                    <a16:rowId xmlns:a16="http://schemas.microsoft.com/office/drawing/2014/main" val="1242525563"/>
                  </a:ext>
                </a:extLst>
              </a:tr>
              <a:tr h="370840">
                <a:tc>
                  <a:txBody>
                    <a:bodyPr/>
                    <a:lstStyle/>
                    <a:p>
                      <a:r>
                        <a:rPr lang="en-US">
                          <a:latin typeface="Arial" panose="020B0604020202020204" pitchFamily="34" charset="0"/>
                          <a:cs typeface="Arial" panose="020B0604020202020204" pitchFamily="34" charset="0"/>
                        </a:rPr>
                        <a:t>Session access codes are used</a:t>
                      </a:r>
                    </a:p>
                  </a:txBody>
                  <a:tcPr/>
                </a:tc>
                <a:tc>
                  <a:txBody>
                    <a:bodyPr/>
                    <a:lstStyle/>
                    <a:p>
                      <a:r>
                        <a:rPr lang="en-US" dirty="0">
                          <a:latin typeface="Arial" panose="020B0604020202020204" pitchFamily="34" charset="0"/>
                          <a:cs typeface="Arial" panose="020B0604020202020204" pitchFamily="34" charset="0"/>
                        </a:rPr>
                        <a:t>Session access codes are NOT used</a:t>
                      </a:r>
                    </a:p>
                  </a:txBody>
                  <a:tcPr/>
                </a:tc>
                <a:extLst>
                  <a:ext uri="{0D108BD9-81ED-4DB2-BD59-A6C34878D82A}">
                    <a16:rowId xmlns:a16="http://schemas.microsoft.com/office/drawing/2014/main" val="1262214911"/>
                  </a:ext>
                </a:extLst>
              </a:tr>
              <a:tr h="345440">
                <a:tc>
                  <a:txBody>
                    <a:bodyPr/>
                    <a:lstStyle/>
                    <a:p>
                      <a:pPr lvl="0" algn="l">
                        <a:lnSpc>
                          <a:spcPct val="100000"/>
                        </a:lnSpc>
                        <a:spcBef>
                          <a:spcPts val="0"/>
                        </a:spcBef>
                        <a:spcAft>
                          <a:spcPts val="0"/>
                        </a:spcAft>
                        <a:buNone/>
                      </a:pPr>
                      <a:r>
                        <a:rPr lang="en-US" sz="1800" b="0" i="0" u="none" strike="noStrike" noProof="0">
                          <a:latin typeface="Arial" panose="020B0604020202020204" pitchFamily="34" charset="0"/>
                          <a:cs typeface="Arial" panose="020B0604020202020204" pitchFamily="34" charset="0"/>
                        </a:rPr>
                        <a:t>Machine or professionally scored tests with later reporting</a:t>
                      </a:r>
                      <a:endParaRPr lang="en-US" sz="2800">
                        <a:latin typeface="Arial" panose="020B0604020202020204" pitchFamily="34" charset="0"/>
                        <a:cs typeface="Arial" panose="020B0604020202020204" pitchFamily="34" charset="0"/>
                      </a:endParaRPr>
                    </a:p>
                  </a:txBody>
                  <a:tcPr/>
                </a:tc>
                <a:tc>
                  <a:txBody>
                    <a:bodyPr/>
                    <a:lstStyle/>
                    <a:p>
                      <a:pPr lvl="0" algn="l">
                        <a:lnSpc>
                          <a:spcPct val="100000"/>
                        </a:lnSpc>
                        <a:spcBef>
                          <a:spcPts val="0"/>
                        </a:spcBef>
                        <a:spcAft>
                          <a:spcPts val="0"/>
                        </a:spcAft>
                        <a:buNone/>
                      </a:pPr>
                      <a:r>
                        <a:rPr lang="en-US" sz="1800" b="0" i="0" u="none" strike="noStrike" noProof="0" dirty="0">
                          <a:latin typeface="Arial" panose="020B0604020202020204" pitchFamily="34" charset="0"/>
                          <a:cs typeface="Arial" panose="020B0604020202020204" pitchFamily="34" charset="0"/>
                        </a:rPr>
                        <a:t>Teachers score human scored items and receive near-real-time results</a:t>
                      </a:r>
                    </a:p>
                  </a:txBody>
                  <a:tcPr/>
                </a:tc>
                <a:extLst>
                  <a:ext uri="{0D108BD9-81ED-4DB2-BD59-A6C34878D82A}">
                    <a16:rowId xmlns:a16="http://schemas.microsoft.com/office/drawing/2014/main" val="258669997"/>
                  </a:ext>
                </a:extLst>
              </a:tr>
            </a:tbl>
          </a:graphicData>
        </a:graphic>
      </p:graphicFrame>
      <p:sp>
        <p:nvSpPr>
          <p:cNvPr id="5" name="TextBox 4">
            <a:extLst>
              <a:ext uri="{FF2B5EF4-FFF2-40B4-BE49-F238E27FC236}">
                <a16:creationId xmlns:a16="http://schemas.microsoft.com/office/drawing/2014/main" id="{20667C60-96CA-5E0C-0327-5FA92C001535}"/>
              </a:ext>
            </a:extLst>
          </p:cNvPr>
          <p:cNvSpPr txBox="1"/>
          <p:nvPr/>
        </p:nvSpPr>
        <p:spPr>
          <a:xfrm>
            <a:off x="435904" y="1025178"/>
            <a:ext cx="11320191" cy="2308324"/>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Single portal (</a:t>
            </a:r>
            <a:r>
              <a:rPr lang="en-US" sz="2400" dirty="0">
                <a:latin typeface="Arial" panose="020B0604020202020204" pitchFamily="34" charset="0"/>
                <a:cs typeface="Arial" panose="020B0604020202020204" pitchFamily="34" charset="0"/>
                <a:hlinkClick r:id="rId3"/>
              </a:rPr>
              <a:t>https://bie.cognia.org</a:t>
            </a:r>
            <a:r>
              <a:rPr lang="en-US" sz="2400" dirty="0">
                <a:latin typeface="Arial" panose="020B0604020202020204" pitchFamily="34" charset="0"/>
                <a:cs typeface="Arial" panose="020B0604020202020204" pitchFamily="34" charset="0"/>
              </a:rPr>
              <a:t>) used for </a:t>
            </a:r>
          </a:p>
          <a:p>
            <a:pPr marL="800100" lvl="1" indent="-342900">
              <a:buFont typeface="Arial" panose="020B0604020202020204" pitchFamily="34" charset="0"/>
              <a:buChar char="•"/>
            </a:pPr>
            <a:r>
              <a:rPr lang="en-US" sz="2400" i="1" dirty="0">
                <a:latin typeface="Arial" panose="020B0604020202020204" pitchFamily="34" charset="0"/>
                <a:cs typeface="Arial" panose="020B0604020202020204" pitchFamily="34" charset="0"/>
              </a:rPr>
              <a:t>Science Summative assessment</a:t>
            </a:r>
            <a:endParaRPr lang="en-US" sz="24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400" i="1" dirty="0">
                <a:latin typeface="Arial" panose="020B0604020202020204" pitchFamily="34" charset="0"/>
                <a:cs typeface="Arial" panose="020B0604020202020204" pitchFamily="34" charset="0"/>
              </a:rPr>
              <a:t>Science Benchmark assessments (optional)</a:t>
            </a:r>
          </a:p>
          <a:p>
            <a:pPr marL="800100" lvl="1" indent="-342900">
              <a:buFont typeface="Arial" panose="020B0604020202020204" pitchFamily="34" charset="0"/>
              <a:buChar char="•"/>
            </a:pPr>
            <a:r>
              <a:rPr lang="en-US" sz="2400" i="1" dirty="0">
                <a:latin typeface="Arial" panose="020B0604020202020204" pitchFamily="34" charset="0"/>
                <a:cs typeface="Arial" panose="020B0604020202020204" pitchFamily="34" charset="0"/>
              </a:rPr>
              <a:t>Access to Science Summative and Benchmark reports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Two student uploads: one at Benchmark start, another in December 2025 before Summative online registration</a:t>
            </a:r>
          </a:p>
        </p:txBody>
      </p:sp>
    </p:spTree>
    <p:extLst>
      <p:ext uri="{BB962C8B-B14F-4D97-AF65-F5344CB8AC3E}">
        <p14:creationId xmlns:p14="http://schemas.microsoft.com/office/powerpoint/2010/main" val="14821823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F4599-B621-6DF5-3149-22D0F4B3EF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12726B-0063-9EA6-171A-4EA48D081363}"/>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Demo</a:t>
            </a:r>
          </a:p>
        </p:txBody>
      </p:sp>
      <p:sp>
        <p:nvSpPr>
          <p:cNvPr id="4" name="Content Placeholder 2">
            <a:extLst>
              <a:ext uri="{FF2B5EF4-FFF2-40B4-BE49-F238E27FC236}">
                <a16:creationId xmlns:a16="http://schemas.microsoft.com/office/drawing/2014/main" id="{245B3F18-DFA8-4090-05A2-D2C41F0613CD}"/>
              </a:ext>
            </a:extLst>
          </p:cNvPr>
          <p:cNvSpPr txBox="1">
            <a:spLocks noGrp="1"/>
          </p:cNvSpPr>
          <p:nvPr>
            <p:ph idx="1"/>
          </p:nvPr>
        </p:nvSpPr>
        <p:spPr>
          <a:xfrm>
            <a:off x="455428" y="1024417"/>
            <a:ext cx="11080898" cy="5518887"/>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rgbClr val="F0B310"/>
              </a:buClr>
              <a:buFont typeface="Wingdings" charset="2"/>
              <a:buNone/>
              <a:defRPr sz="3200" kern="1200">
                <a:solidFill>
                  <a:schemeClr val="tx1">
                    <a:tint val="75000"/>
                  </a:schemeClr>
                </a:solidFill>
                <a:latin typeface="Arial"/>
                <a:ea typeface="+mn-ea"/>
                <a:cs typeface="Arial"/>
              </a:defRPr>
            </a:lvl1pPr>
            <a:lvl2pPr marL="457200" indent="0" algn="ctr" defTabSz="457200" rtl="0" eaLnBrk="1" latinLnBrk="0" hangingPunct="1">
              <a:spcBef>
                <a:spcPct val="20000"/>
              </a:spcBef>
              <a:buClr>
                <a:srgbClr val="F0B310"/>
              </a:buClr>
              <a:buFont typeface="Wingdings" charset="2"/>
              <a:buNone/>
              <a:defRPr sz="2800" kern="1200">
                <a:solidFill>
                  <a:schemeClr val="tx1">
                    <a:tint val="75000"/>
                  </a:schemeClr>
                </a:solidFill>
                <a:latin typeface="Arial"/>
                <a:ea typeface="+mn-ea"/>
                <a:cs typeface="Arial"/>
              </a:defRPr>
            </a:lvl2pPr>
            <a:lvl3pPr marL="914400" indent="0" algn="ctr" defTabSz="457200" rtl="0" eaLnBrk="1" latinLnBrk="0" hangingPunct="1">
              <a:spcBef>
                <a:spcPct val="20000"/>
              </a:spcBef>
              <a:buClr>
                <a:srgbClr val="F0B310"/>
              </a:buClr>
              <a:buFont typeface="Wingdings" charset="2"/>
              <a:buNone/>
              <a:defRPr sz="2400" kern="1200">
                <a:solidFill>
                  <a:schemeClr val="tx1">
                    <a:tint val="75000"/>
                  </a:schemeClr>
                </a:solidFill>
                <a:latin typeface="Arial"/>
                <a:ea typeface="+mn-ea"/>
                <a:cs typeface="Arial"/>
              </a:defRPr>
            </a:lvl3pPr>
            <a:lvl4pPr marL="1371600" indent="0" algn="ctr" defTabSz="457200" rtl="0" eaLnBrk="1" latinLnBrk="0" hangingPunct="1">
              <a:spcBef>
                <a:spcPct val="20000"/>
              </a:spcBef>
              <a:buClr>
                <a:srgbClr val="F0B310"/>
              </a:buClr>
              <a:buFont typeface="Arial"/>
              <a:buNone/>
              <a:defRPr sz="2000" kern="1200">
                <a:solidFill>
                  <a:schemeClr val="tx1">
                    <a:tint val="75000"/>
                  </a:schemeClr>
                </a:solidFill>
                <a:latin typeface="Arial"/>
                <a:ea typeface="+mn-ea"/>
                <a:cs typeface="Arial"/>
              </a:defRPr>
            </a:lvl4pPr>
            <a:lvl5pPr marL="1828800" indent="0" algn="ctr" defTabSz="457200" rtl="0" eaLnBrk="1" latinLnBrk="0" hangingPunct="1">
              <a:spcBef>
                <a:spcPct val="20000"/>
              </a:spcBef>
              <a:buClr>
                <a:srgbClr val="F0B310"/>
              </a:buClr>
              <a:buSzPct val="100000"/>
              <a:buFont typeface="Arial"/>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ClrTx/>
              <a:buFont typeface="Wingdings" panose="05000000000000000000" pitchFamily="2" charset="2"/>
              <a:buChar char="§"/>
            </a:pPr>
            <a:r>
              <a:rPr lang="en-US" sz="2800" dirty="0">
                <a:solidFill>
                  <a:schemeClr val="tx1"/>
                </a:solidFill>
                <a:latin typeface="Arial" panose="020B0604020202020204" pitchFamily="34" charset="0"/>
                <a:ea typeface="Lato Semibold" panose="020F0502020204030203" pitchFamily="34" charset="0"/>
                <a:cs typeface="Arial" panose="020B0604020202020204" pitchFamily="34" charset="0"/>
              </a:rPr>
              <a:t>Create, edit, delete classes</a:t>
            </a:r>
          </a:p>
          <a:p>
            <a:pPr marL="457200" indent="-457200" algn="l">
              <a:buClrTx/>
              <a:buFont typeface="Wingdings" panose="05000000000000000000" pitchFamily="2" charset="2"/>
              <a:buChar char="§"/>
            </a:pPr>
            <a:r>
              <a:rPr lang="en-US" sz="2800" dirty="0">
                <a:solidFill>
                  <a:schemeClr val="tx1"/>
                </a:solidFill>
                <a:latin typeface="Arial" panose="020B0604020202020204" pitchFamily="34" charset="0"/>
                <a:ea typeface="Lato Semibold" panose="020F0502020204030203" pitchFamily="34" charset="0"/>
                <a:cs typeface="Arial" panose="020B0604020202020204" pitchFamily="34" charset="0"/>
              </a:rPr>
              <a:t>Bulk upload classes</a:t>
            </a:r>
            <a:endParaRPr lang="en-US" sz="1900" dirty="0">
              <a:solidFill>
                <a:schemeClr val="tx1"/>
              </a:solidFill>
              <a:latin typeface="Arial" panose="020B0604020202020204" pitchFamily="34" charset="0"/>
              <a:ea typeface="Lato Semibold" panose="020F0502020204030203" pitchFamily="34" charset="0"/>
              <a:cs typeface="Arial" panose="020B0604020202020204" pitchFamily="34" charset="0"/>
            </a:endParaRPr>
          </a:p>
        </p:txBody>
      </p:sp>
      <p:pic>
        <p:nvPicPr>
          <p:cNvPr id="7" name="Picture 6">
            <a:extLst>
              <a:ext uri="{FF2B5EF4-FFF2-40B4-BE49-F238E27FC236}">
                <a16:creationId xmlns:a16="http://schemas.microsoft.com/office/drawing/2014/main" id="{35B5F1B3-6F2B-F3FE-FAB4-3A9C061A38E0}"/>
              </a:ext>
            </a:extLst>
          </p:cNvPr>
          <p:cNvPicPr>
            <a:picLocks noChangeAspect="1"/>
          </p:cNvPicPr>
          <p:nvPr/>
        </p:nvPicPr>
        <p:blipFill>
          <a:blip r:embed="rId2"/>
          <a:stretch>
            <a:fillRect/>
          </a:stretch>
        </p:blipFill>
        <p:spPr>
          <a:xfrm>
            <a:off x="11411644" y="0"/>
            <a:ext cx="780356" cy="780356"/>
          </a:xfrm>
          <a:prstGeom prst="rect">
            <a:avLst/>
          </a:prstGeom>
        </p:spPr>
      </p:pic>
    </p:spTree>
    <p:extLst>
      <p:ext uri="{BB962C8B-B14F-4D97-AF65-F5344CB8AC3E}">
        <p14:creationId xmlns:p14="http://schemas.microsoft.com/office/powerpoint/2010/main" val="31005163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E15DF-94A6-4DDB-AEC9-34E8355399AE}"/>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Scheduling Test Sessions</a:t>
            </a:r>
          </a:p>
        </p:txBody>
      </p:sp>
      <p:sp>
        <p:nvSpPr>
          <p:cNvPr id="4" name="Content Placeholder 2">
            <a:extLst>
              <a:ext uri="{FF2B5EF4-FFF2-40B4-BE49-F238E27FC236}">
                <a16:creationId xmlns:a16="http://schemas.microsoft.com/office/drawing/2014/main" id="{693FC5AE-4C01-4798-814F-4D7E38341DCC}"/>
              </a:ext>
            </a:extLst>
          </p:cNvPr>
          <p:cNvSpPr txBox="1">
            <a:spLocks noGrp="1"/>
          </p:cNvSpPr>
          <p:nvPr>
            <p:ph idx="1"/>
          </p:nvPr>
        </p:nvSpPr>
        <p:spPr>
          <a:xfrm>
            <a:off x="455428" y="1024417"/>
            <a:ext cx="11080898" cy="5518887"/>
          </a:xfrm>
          <a:prstGeom prst="rect">
            <a:avLst/>
          </a:prstGeom>
        </p:spPr>
        <p:txBody>
          <a:bodyPr vert="horz" lIns="91440" tIns="45720" rIns="91440" bIns="45720" rtlCol="0">
            <a:normAutofit fontScale="85000" lnSpcReduction="20000"/>
          </a:bodyPr>
          <a:lstStyle>
            <a:lvl1pPr marL="0" indent="0" algn="ctr" defTabSz="457200" rtl="0" eaLnBrk="1" latinLnBrk="0" hangingPunct="1">
              <a:spcBef>
                <a:spcPct val="20000"/>
              </a:spcBef>
              <a:buClr>
                <a:srgbClr val="F0B310"/>
              </a:buClr>
              <a:buFont typeface="Wingdings" charset="2"/>
              <a:buNone/>
              <a:defRPr sz="3200" kern="1200">
                <a:solidFill>
                  <a:schemeClr val="tx1">
                    <a:tint val="75000"/>
                  </a:schemeClr>
                </a:solidFill>
                <a:latin typeface="Arial"/>
                <a:ea typeface="+mn-ea"/>
                <a:cs typeface="Arial"/>
              </a:defRPr>
            </a:lvl1pPr>
            <a:lvl2pPr marL="457200" indent="0" algn="ctr" defTabSz="457200" rtl="0" eaLnBrk="1" latinLnBrk="0" hangingPunct="1">
              <a:spcBef>
                <a:spcPct val="20000"/>
              </a:spcBef>
              <a:buClr>
                <a:srgbClr val="F0B310"/>
              </a:buClr>
              <a:buFont typeface="Wingdings" charset="2"/>
              <a:buNone/>
              <a:defRPr sz="2800" kern="1200">
                <a:solidFill>
                  <a:schemeClr val="tx1">
                    <a:tint val="75000"/>
                  </a:schemeClr>
                </a:solidFill>
                <a:latin typeface="Arial"/>
                <a:ea typeface="+mn-ea"/>
                <a:cs typeface="Arial"/>
              </a:defRPr>
            </a:lvl2pPr>
            <a:lvl3pPr marL="914400" indent="0" algn="ctr" defTabSz="457200" rtl="0" eaLnBrk="1" latinLnBrk="0" hangingPunct="1">
              <a:spcBef>
                <a:spcPct val="20000"/>
              </a:spcBef>
              <a:buClr>
                <a:srgbClr val="F0B310"/>
              </a:buClr>
              <a:buFont typeface="Wingdings" charset="2"/>
              <a:buNone/>
              <a:defRPr sz="2400" kern="1200">
                <a:solidFill>
                  <a:schemeClr val="tx1">
                    <a:tint val="75000"/>
                  </a:schemeClr>
                </a:solidFill>
                <a:latin typeface="Arial"/>
                <a:ea typeface="+mn-ea"/>
                <a:cs typeface="Arial"/>
              </a:defRPr>
            </a:lvl3pPr>
            <a:lvl4pPr marL="1371600" indent="0" algn="ctr" defTabSz="457200" rtl="0" eaLnBrk="1" latinLnBrk="0" hangingPunct="1">
              <a:spcBef>
                <a:spcPct val="20000"/>
              </a:spcBef>
              <a:buClr>
                <a:srgbClr val="F0B310"/>
              </a:buClr>
              <a:buFont typeface="Arial"/>
              <a:buNone/>
              <a:defRPr sz="2000" kern="1200">
                <a:solidFill>
                  <a:schemeClr val="tx1">
                    <a:tint val="75000"/>
                  </a:schemeClr>
                </a:solidFill>
                <a:latin typeface="Arial"/>
                <a:ea typeface="+mn-ea"/>
                <a:cs typeface="Arial"/>
              </a:defRPr>
            </a:lvl4pPr>
            <a:lvl5pPr marL="1828800" indent="0" algn="ctr" defTabSz="457200" rtl="0" eaLnBrk="1" latinLnBrk="0" hangingPunct="1">
              <a:spcBef>
                <a:spcPct val="20000"/>
              </a:spcBef>
              <a:buClr>
                <a:srgbClr val="F0B310"/>
              </a:buClr>
              <a:buSzPct val="100000"/>
              <a:buFont typeface="Arial"/>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ClrTx/>
              <a:buFont typeface="Wingdings" panose="05000000000000000000" pitchFamily="2" charset="2"/>
              <a:buChar char="§"/>
            </a:pPr>
            <a:r>
              <a:rPr lang="en-US" sz="2800" dirty="0">
                <a:solidFill>
                  <a:schemeClr val="tx1"/>
                </a:solidFill>
                <a:latin typeface="Arial" panose="020B0604020202020204" pitchFamily="34" charset="0"/>
                <a:ea typeface="Lato Semibold" panose="020F0502020204030203" pitchFamily="34" charset="0"/>
                <a:cs typeface="Arial" panose="020B0604020202020204" pitchFamily="34" charset="0"/>
              </a:rPr>
              <a:t>Schedule a test session (assign class to test) </a:t>
            </a:r>
          </a:p>
          <a:p>
            <a:pPr marL="914400" lvl="1" indent="-457200" algn="l">
              <a:buClrTx/>
              <a:buFont typeface="Wingdings" panose="05000000000000000000" pitchFamily="2" charset="2"/>
              <a:buChar char="§"/>
            </a:pPr>
            <a:r>
              <a:rPr lang="en-US" sz="2100" dirty="0">
                <a:solidFill>
                  <a:schemeClr val="tx1"/>
                </a:solidFill>
                <a:latin typeface="Arial" panose="020B0604020202020204" pitchFamily="34" charset="0"/>
                <a:ea typeface="Lato Semibold" panose="020F0502020204030203" pitchFamily="34" charset="0"/>
                <a:cs typeface="Arial" panose="020B0604020202020204" pitchFamily="34" charset="0"/>
              </a:rPr>
              <a:t>Select test</a:t>
            </a:r>
          </a:p>
          <a:p>
            <a:pPr marL="1371600" lvl="2" indent="-457200" algn="l">
              <a:buClrTx/>
              <a:buFont typeface="Wingdings" panose="05000000000000000000" pitchFamily="2" charset="2"/>
              <a:buChar char="§"/>
            </a:pPr>
            <a:r>
              <a:rPr lang="en-US" sz="1900" dirty="0">
                <a:solidFill>
                  <a:schemeClr val="tx1"/>
                </a:solidFill>
                <a:latin typeface="Arial" panose="020B0604020202020204" pitchFamily="34" charset="0"/>
                <a:ea typeface="Lato Semibold" panose="020F0502020204030203" pitchFamily="34" charset="0"/>
                <a:cs typeface="Arial" panose="020B0604020202020204" pitchFamily="34" charset="0"/>
              </a:rPr>
              <a:t>Spring 2026 tests will be available for scheduling in the portal from </a:t>
            </a:r>
            <a:r>
              <a:rPr lang="en-US" sz="1900" b="1" u="sng" dirty="0">
                <a:solidFill>
                  <a:schemeClr val="tx1"/>
                </a:solidFill>
                <a:latin typeface="Arial" panose="020B0604020202020204" pitchFamily="34" charset="0"/>
                <a:ea typeface="Lato Semibold" panose="020F0502020204030203" pitchFamily="34" charset="0"/>
                <a:cs typeface="Arial" panose="020B0604020202020204" pitchFamily="34" charset="0"/>
              </a:rPr>
              <a:t>March 2, 2026</a:t>
            </a:r>
          </a:p>
          <a:p>
            <a:pPr marL="1371600" lvl="2" indent="-457200" algn="l">
              <a:buClrTx/>
              <a:buFont typeface="Wingdings" panose="05000000000000000000" pitchFamily="2" charset="2"/>
              <a:buChar char="§"/>
            </a:pPr>
            <a:r>
              <a:rPr lang="en-US" sz="1900" dirty="0">
                <a:solidFill>
                  <a:schemeClr val="tx1"/>
                </a:solidFill>
                <a:latin typeface="Arial" panose="020B0604020202020204" pitchFamily="34" charset="0"/>
                <a:ea typeface="Lato Semibold" panose="020F0502020204030203" pitchFamily="34" charset="0"/>
                <a:cs typeface="Arial" panose="020B0604020202020204" pitchFamily="34" charset="0"/>
              </a:rPr>
              <a:t>Ensure you select BIE Science Assessment program</a:t>
            </a:r>
          </a:p>
          <a:p>
            <a:pPr marL="914400" lvl="1" indent="-457200" algn="l">
              <a:buClrTx/>
              <a:buFont typeface="Wingdings" panose="05000000000000000000" pitchFamily="2" charset="2"/>
              <a:buChar char="§"/>
            </a:pPr>
            <a:r>
              <a:rPr lang="en-US" sz="2100" dirty="0">
                <a:solidFill>
                  <a:schemeClr val="tx1"/>
                </a:solidFill>
                <a:latin typeface="Arial" panose="020B0604020202020204" pitchFamily="34" charset="0"/>
                <a:ea typeface="Lato Semibold" panose="020F0502020204030203" pitchFamily="34" charset="0"/>
                <a:cs typeface="Arial" panose="020B0604020202020204" pitchFamily="34" charset="0"/>
              </a:rPr>
              <a:t>Select class to schedule for that test </a:t>
            </a:r>
          </a:p>
          <a:p>
            <a:pPr marL="1371600" lvl="2" indent="-457200" algn="l">
              <a:buClrTx/>
              <a:buFont typeface="Wingdings" panose="05000000000000000000" pitchFamily="2" charset="2"/>
              <a:buChar char="§"/>
            </a:pPr>
            <a:r>
              <a:rPr lang="en-US" sz="1900" dirty="0">
                <a:solidFill>
                  <a:schemeClr val="tx1"/>
                </a:solidFill>
                <a:latin typeface="Arial" panose="020B0604020202020204" pitchFamily="34" charset="0"/>
                <a:ea typeface="Lato Semibold" panose="020F0502020204030203" pitchFamily="34" charset="0"/>
                <a:cs typeface="Arial" panose="020B0604020202020204" pitchFamily="34" charset="0"/>
              </a:rPr>
              <a:t>Class must be same grade level as test and must not be previously scheduled for the test</a:t>
            </a:r>
          </a:p>
          <a:p>
            <a:pPr marL="914400" lvl="1" indent="-457200" algn="l">
              <a:buClrTx/>
              <a:buFont typeface="Wingdings" panose="05000000000000000000" pitchFamily="2" charset="2"/>
              <a:buChar char="§"/>
            </a:pPr>
            <a:r>
              <a:rPr lang="en-US" sz="2100" dirty="0">
                <a:solidFill>
                  <a:schemeClr val="tx1"/>
                </a:solidFill>
                <a:latin typeface="Arial" panose="020B0604020202020204" pitchFamily="34" charset="0"/>
                <a:ea typeface="Lato Semibold" panose="020F0502020204030203" pitchFamily="34" charset="0"/>
                <a:cs typeface="Arial" panose="020B0604020202020204" pitchFamily="34" charset="0"/>
              </a:rPr>
              <a:t>Save the test session</a:t>
            </a:r>
          </a:p>
          <a:p>
            <a:pPr marL="914400" lvl="1" indent="-457200" algn="l">
              <a:buClrTx/>
              <a:buFont typeface="Wingdings" panose="05000000000000000000" pitchFamily="2" charset="2"/>
              <a:buChar char="§"/>
            </a:pPr>
            <a:r>
              <a:rPr lang="en-US" sz="2100" dirty="0">
                <a:solidFill>
                  <a:schemeClr val="tx1"/>
                </a:solidFill>
                <a:latin typeface="Arial" panose="020B0604020202020204" pitchFamily="34" charset="0"/>
                <a:ea typeface="Lato Semibold" panose="020F0502020204030203" pitchFamily="34" charset="0"/>
                <a:cs typeface="Arial" panose="020B0604020202020204" pitchFamily="34" charset="0"/>
              </a:rPr>
              <a:t>Go to the </a:t>
            </a:r>
            <a:r>
              <a:rPr lang="en-US" sz="2100" u="sng" dirty="0">
                <a:solidFill>
                  <a:schemeClr val="tx1"/>
                </a:solidFill>
                <a:latin typeface="Arial" panose="020B0604020202020204" pitchFamily="34" charset="0"/>
                <a:ea typeface="Lato Semibold" panose="020F0502020204030203" pitchFamily="34" charset="0"/>
                <a:cs typeface="Arial" panose="020B0604020202020204" pitchFamily="34" charset="0"/>
              </a:rPr>
              <a:t>Test Session Details</a:t>
            </a:r>
            <a:r>
              <a:rPr lang="en-US" sz="2100" dirty="0">
                <a:solidFill>
                  <a:schemeClr val="tx1"/>
                </a:solidFill>
                <a:latin typeface="Arial" panose="020B0604020202020204" pitchFamily="34" charset="0"/>
                <a:ea typeface="Lato Semibold" panose="020F0502020204030203" pitchFamily="34" charset="0"/>
                <a:cs typeface="Arial" panose="020B0604020202020204" pitchFamily="34" charset="0"/>
              </a:rPr>
              <a:t> page to:</a:t>
            </a:r>
          </a:p>
          <a:p>
            <a:pPr marL="1371600" lvl="2" indent="-457200" algn="l">
              <a:buClrTx/>
              <a:buFont typeface="Wingdings" panose="05000000000000000000" pitchFamily="2" charset="2"/>
              <a:buChar char="§"/>
            </a:pPr>
            <a:r>
              <a:rPr lang="en-US" sz="1900" dirty="0">
                <a:solidFill>
                  <a:schemeClr val="tx1"/>
                </a:solidFill>
                <a:latin typeface="Arial" panose="020B0604020202020204" pitchFamily="34" charset="0"/>
                <a:ea typeface="Lato Semibold" panose="020F0502020204030203" pitchFamily="34" charset="0"/>
                <a:cs typeface="Arial" panose="020B0604020202020204" pitchFamily="34" charset="0"/>
              </a:rPr>
              <a:t>Review students in the test session</a:t>
            </a:r>
          </a:p>
          <a:p>
            <a:pPr marL="1371600" lvl="2" indent="-457200" algn="l">
              <a:buClrTx/>
              <a:buFont typeface="Wingdings" panose="05000000000000000000" pitchFamily="2" charset="2"/>
              <a:buChar char="§"/>
            </a:pPr>
            <a:r>
              <a:rPr lang="en-US" sz="1900" dirty="0">
                <a:solidFill>
                  <a:schemeClr val="tx1"/>
                </a:solidFill>
                <a:latin typeface="Arial" panose="020B0604020202020204" pitchFamily="34" charset="0"/>
                <a:ea typeface="Lato Semibold" panose="020F0502020204030203" pitchFamily="34" charset="0"/>
                <a:cs typeface="Arial" panose="020B0604020202020204" pitchFamily="34" charset="0"/>
              </a:rPr>
              <a:t>Get session access codes (must be provided to the student to log into specific test session)</a:t>
            </a:r>
          </a:p>
          <a:p>
            <a:pPr marL="1371600" lvl="2" indent="-457200" algn="l">
              <a:buClrTx/>
              <a:buFont typeface="Wingdings" panose="05000000000000000000" pitchFamily="2" charset="2"/>
              <a:buChar char="§"/>
            </a:pPr>
            <a:r>
              <a:rPr lang="en-US" sz="1900" dirty="0">
                <a:solidFill>
                  <a:schemeClr val="tx1"/>
                </a:solidFill>
                <a:latin typeface="Arial" panose="020B0604020202020204" pitchFamily="34" charset="0"/>
                <a:ea typeface="Lato Semibold" panose="020F0502020204030203" pitchFamily="34" charset="0"/>
                <a:cs typeface="Arial" panose="020B0604020202020204" pitchFamily="34" charset="0"/>
              </a:rPr>
              <a:t>Check student forms </a:t>
            </a:r>
            <a:r>
              <a:rPr lang="en-US" sz="1900" i="1" dirty="0">
                <a:solidFill>
                  <a:schemeClr val="tx1"/>
                </a:solidFill>
                <a:latin typeface="Arial" panose="020B0604020202020204" pitchFamily="34" charset="0"/>
                <a:ea typeface="Lato Semibold" panose="020F0502020204030203" pitchFamily="34" charset="0"/>
                <a:cs typeface="Arial" panose="020B0604020202020204" pitchFamily="34" charset="0"/>
              </a:rPr>
              <a:t>(students with TTS accommodation should have TTS form)</a:t>
            </a:r>
          </a:p>
          <a:p>
            <a:pPr marL="1371600" lvl="2" indent="-457200" algn="l">
              <a:buClrTx/>
              <a:buFont typeface="Wingdings" panose="05000000000000000000" pitchFamily="2" charset="2"/>
              <a:buChar char="§"/>
            </a:pPr>
            <a:r>
              <a:rPr lang="en-US" sz="1900" dirty="0">
                <a:solidFill>
                  <a:schemeClr val="tx1"/>
                </a:solidFill>
                <a:latin typeface="Arial" panose="020B0604020202020204" pitchFamily="34" charset="0"/>
                <a:ea typeface="Lato Semibold" panose="020F0502020204030203" pitchFamily="34" charset="0"/>
                <a:cs typeface="Arial" panose="020B0604020202020204" pitchFamily="34" charset="0"/>
              </a:rPr>
              <a:t>Print test tickets with students’ usernames and passwords</a:t>
            </a:r>
          </a:p>
          <a:p>
            <a:pPr marL="1371600" lvl="2" indent="-457200" algn="l">
              <a:buClrTx/>
              <a:buFont typeface="Wingdings" panose="05000000000000000000" pitchFamily="2" charset="2"/>
              <a:buChar char="§"/>
            </a:pPr>
            <a:r>
              <a:rPr lang="en-US" sz="1900" dirty="0">
                <a:solidFill>
                  <a:schemeClr val="tx1"/>
                </a:solidFill>
                <a:latin typeface="Arial" panose="020B0604020202020204" pitchFamily="34" charset="0"/>
                <a:ea typeface="Lato Semibold" panose="020F0502020204030203" pitchFamily="34" charset="0"/>
                <a:cs typeface="Arial" panose="020B0604020202020204" pitchFamily="34" charset="0"/>
              </a:rPr>
              <a:t>Monitor test status</a:t>
            </a:r>
          </a:p>
          <a:p>
            <a:pPr marL="914400" lvl="1" indent="-457200" algn="l">
              <a:buClrTx/>
              <a:buFont typeface="Wingdings" panose="05000000000000000000" pitchFamily="2" charset="2"/>
              <a:buChar char="§"/>
            </a:pPr>
            <a:r>
              <a:rPr lang="en-US" sz="2100" dirty="0">
                <a:solidFill>
                  <a:schemeClr val="tx1"/>
                </a:solidFill>
                <a:latin typeface="Arial" panose="020B0604020202020204" pitchFamily="34" charset="0"/>
                <a:ea typeface="Lato Semibold" panose="020F0502020204030203" pitchFamily="34" charset="0"/>
                <a:cs typeface="Arial" panose="020B0604020202020204" pitchFamily="34" charset="0"/>
              </a:rPr>
              <a:t>Student test tickets:</a:t>
            </a:r>
          </a:p>
          <a:p>
            <a:pPr marL="1371600" lvl="2" indent="-457200" algn="l">
              <a:buClrTx/>
              <a:buFont typeface="Wingdings" panose="05000000000000000000" pitchFamily="2" charset="2"/>
              <a:buChar char="§"/>
            </a:pPr>
            <a:r>
              <a:rPr lang="en-US" sz="1900" dirty="0">
                <a:solidFill>
                  <a:schemeClr val="tx1"/>
                </a:solidFill>
                <a:latin typeface="Arial" panose="020B0604020202020204" pitchFamily="34" charset="0"/>
                <a:ea typeface="Lato Semibold" panose="020F0502020204030203" pitchFamily="34" charset="0"/>
                <a:cs typeface="Arial" panose="020B0604020202020204" pitchFamily="34" charset="0"/>
              </a:rPr>
              <a:t>Can be downloaded as pdf or csv file</a:t>
            </a:r>
          </a:p>
          <a:p>
            <a:pPr marL="1371600" lvl="2" indent="-457200" algn="l">
              <a:buClrTx/>
              <a:buFont typeface="Wingdings" panose="05000000000000000000" pitchFamily="2" charset="2"/>
              <a:buChar char="§"/>
            </a:pPr>
            <a:r>
              <a:rPr lang="en-US" sz="1900" dirty="0">
                <a:solidFill>
                  <a:schemeClr val="tx1"/>
                </a:solidFill>
                <a:latin typeface="Arial" panose="020B0604020202020204" pitchFamily="34" charset="0"/>
                <a:ea typeface="Lato Semibold" panose="020F0502020204030203" pitchFamily="34" charset="0"/>
                <a:cs typeface="Arial" panose="020B0604020202020204" pitchFamily="34" charset="0"/>
              </a:rPr>
              <a:t>pdf can be printed with 1, 8 or 27 log-ins per page</a:t>
            </a:r>
          </a:p>
          <a:p>
            <a:pPr marL="1371600" lvl="2" indent="-457200" algn="l">
              <a:buClrTx/>
              <a:buFont typeface="Wingdings" panose="05000000000000000000" pitchFamily="2" charset="2"/>
              <a:buChar char="§"/>
            </a:pPr>
            <a:r>
              <a:rPr lang="en-US" sz="1900" dirty="0">
                <a:solidFill>
                  <a:schemeClr val="tx1"/>
                </a:solidFill>
                <a:latin typeface="Arial" panose="020B0604020202020204" pitchFamily="34" charset="0"/>
                <a:ea typeface="Lato Semibold" panose="020F0502020204030203" pitchFamily="34" charset="0"/>
                <a:cs typeface="Arial" panose="020B0604020202020204" pitchFamily="34" charset="0"/>
              </a:rPr>
              <a:t>pdf has cover sheet listing students and accommodation/accessibility feature assignments</a:t>
            </a:r>
          </a:p>
          <a:p>
            <a:pPr marL="800100" lvl="1" indent="-342900" algn="l">
              <a:buClrTx/>
              <a:buFont typeface="Wingdings" panose="05000000000000000000" pitchFamily="2" charset="2"/>
              <a:buChar char="§"/>
            </a:pPr>
            <a:r>
              <a:rPr lang="en-US" sz="2100" dirty="0">
                <a:solidFill>
                  <a:schemeClr val="tx1"/>
                </a:solidFill>
                <a:latin typeface="Arial" panose="020B0604020202020204" pitchFamily="34" charset="0"/>
                <a:ea typeface="Lato Semibold" panose="020F0502020204030203" pitchFamily="34" charset="0"/>
                <a:cs typeface="Arial" panose="020B0604020202020204" pitchFamily="34" charset="0"/>
              </a:rPr>
              <a:t>  Note: </a:t>
            </a:r>
          </a:p>
          <a:p>
            <a:pPr marL="1257300" lvl="2" indent="-342900" algn="l">
              <a:buClrTx/>
              <a:buFont typeface="Wingdings" panose="05000000000000000000" pitchFamily="2" charset="2"/>
              <a:buChar char="§"/>
            </a:pPr>
            <a:r>
              <a:rPr lang="en-US" sz="1900" dirty="0">
                <a:solidFill>
                  <a:schemeClr val="tx1"/>
                </a:solidFill>
                <a:latin typeface="Arial" panose="020B0604020202020204" pitchFamily="34" charset="0"/>
                <a:ea typeface="Lato Semibold" panose="020F0502020204030203" pitchFamily="34" charset="0"/>
                <a:cs typeface="Arial" panose="020B0604020202020204" pitchFamily="34" charset="0"/>
              </a:rPr>
              <a:t>Students do not have to test at the same time</a:t>
            </a:r>
          </a:p>
          <a:p>
            <a:pPr marL="1257300" lvl="2" indent="-342900" algn="l">
              <a:buClrTx/>
              <a:buFont typeface="Wingdings" panose="05000000000000000000" pitchFamily="2" charset="2"/>
              <a:buChar char="§"/>
            </a:pPr>
            <a:r>
              <a:rPr lang="en-US" sz="1900" dirty="0">
                <a:solidFill>
                  <a:schemeClr val="tx1"/>
                </a:solidFill>
                <a:latin typeface="Arial" panose="020B0604020202020204" pitchFamily="34" charset="0"/>
                <a:ea typeface="Lato Semibold" panose="020F0502020204030203" pitchFamily="34" charset="0"/>
                <a:cs typeface="Arial" panose="020B0604020202020204" pitchFamily="34" charset="0"/>
              </a:rPr>
              <a:t>Log-ins can be used at anytime during the test window as long as the student has not turned in the test</a:t>
            </a:r>
          </a:p>
          <a:p>
            <a:pPr lvl="1" algn="l">
              <a:buClrTx/>
            </a:pPr>
            <a:endParaRPr lang="en-US" sz="2400" dirty="0">
              <a:solidFill>
                <a:schemeClr val="tx1"/>
              </a:solidFill>
              <a:latin typeface="Arial" panose="020B0604020202020204" pitchFamily="34" charset="0"/>
              <a:ea typeface="Lato Semibold" panose="020F0502020204030203" pitchFamily="34" charset="0"/>
              <a:cs typeface="Arial" panose="020B0604020202020204" pitchFamily="34" charset="0"/>
            </a:endParaRPr>
          </a:p>
          <a:p>
            <a:pPr lvl="1" algn="l">
              <a:buClrTx/>
            </a:pPr>
            <a:r>
              <a:rPr lang="en-US" sz="1900" dirty="0">
                <a:solidFill>
                  <a:schemeClr val="tx1"/>
                </a:solidFill>
                <a:latin typeface="Arial" panose="020B0604020202020204" pitchFamily="34" charset="0"/>
                <a:ea typeface="Lato Semibold" panose="020F0502020204030203" pitchFamily="34" charset="0"/>
                <a:cs typeface="Arial" panose="020B0604020202020204" pitchFamily="34" charset="0"/>
              </a:rPr>
              <a:t>Test window is Monday – Friday, 5am – 8pm MST – times are displayed in Mountain time!</a:t>
            </a:r>
          </a:p>
          <a:p>
            <a:pPr lvl="1" algn="l">
              <a:buClrTx/>
            </a:pPr>
            <a:r>
              <a:rPr lang="en-US" sz="1900" dirty="0">
                <a:solidFill>
                  <a:schemeClr val="tx1"/>
                </a:solidFill>
                <a:latin typeface="Arial" panose="020B0604020202020204" pitchFamily="34" charset="0"/>
                <a:ea typeface="Lato Semibold" panose="020F0502020204030203" pitchFamily="34" charset="0"/>
                <a:cs typeface="Arial" panose="020B0604020202020204" pitchFamily="34" charset="0"/>
              </a:rPr>
              <a:t>(6am – 9pm CST, 7am – 10pm EST, 4am – 7pm PST) </a:t>
            </a:r>
          </a:p>
        </p:txBody>
      </p:sp>
      <p:pic>
        <p:nvPicPr>
          <p:cNvPr id="7" name="Picture 6">
            <a:extLst>
              <a:ext uri="{FF2B5EF4-FFF2-40B4-BE49-F238E27FC236}">
                <a16:creationId xmlns:a16="http://schemas.microsoft.com/office/drawing/2014/main" id="{84AEF7F4-7AC9-49DA-BFAE-93A8321B3623}"/>
              </a:ext>
            </a:extLst>
          </p:cNvPr>
          <p:cNvPicPr>
            <a:picLocks noChangeAspect="1"/>
          </p:cNvPicPr>
          <p:nvPr/>
        </p:nvPicPr>
        <p:blipFill>
          <a:blip r:embed="rId2"/>
          <a:stretch>
            <a:fillRect/>
          </a:stretch>
        </p:blipFill>
        <p:spPr>
          <a:xfrm>
            <a:off x="11411644" y="0"/>
            <a:ext cx="780356" cy="780356"/>
          </a:xfrm>
          <a:prstGeom prst="rect">
            <a:avLst/>
          </a:prstGeom>
        </p:spPr>
      </p:pic>
    </p:spTree>
    <p:extLst>
      <p:ext uri="{BB962C8B-B14F-4D97-AF65-F5344CB8AC3E}">
        <p14:creationId xmlns:p14="http://schemas.microsoft.com/office/powerpoint/2010/main" val="18873298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E15DF-94A6-4DDB-AEC9-34E8355399AE}"/>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Scheduling Test Sessions</a:t>
            </a:r>
          </a:p>
        </p:txBody>
      </p:sp>
      <p:pic>
        <p:nvPicPr>
          <p:cNvPr id="7" name="Picture 6">
            <a:extLst>
              <a:ext uri="{FF2B5EF4-FFF2-40B4-BE49-F238E27FC236}">
                <a16:creationId xmlns:a16="http://schemas.microsoft.com/office/drawing/2014/main" id="{84AEF7F4-7AC9-49DA-BFAE-93A8321B3623}"/>
              </a:ext>
            </a:extLst>
          </p:cNvPr>
          <p:cNvPicPr>
            <a:picLocks noChangeAspect="1"/>
          </p:cNvPicPr>
          <p:nvPr/>
        </p:nvPicPr>
        <p:blipFill>
          <a:blip r:embed="rId2"/>
          <a:stretch>
            <a:fillRect/>
          </a:stretch>
        </p:blipFill>
        <p:spPr>
          <a:xfrm>
            <a:off x="11411644" y="0"/>
            <a:ext cx="780356" cy="780356"/>
          </a:xfrm>
          <a:prstGeom prst="rect">
            <a:avLst/>
          </a:prstGeom>
        </p:spPr>
      </p:pic>
      <p:sp>
        <p:nvSpPr>
          <p:cNvPr id="3" name="Content Placeholder 2">
            <a:extLst>
              <a:ext uri="{FF2B5EF4-FFF2-40B4-BE49-F238E27FC236}">
                <a16:creationId xmlns:a16="http://schemas.microsoft.com/office/drawing/2014/main" id="{9A38BBBF-34D8-2750-46D6-C9DD1EC96C3D}"/>
              </a:ext>
            </a:extLst>
          </p:cNvPr>
          <p:cNvSpPr txBox="1">
            <a:spLocks/>
          </p:cNvSpPr>
          <p:nvPr/>
        </p:nvSpPr>
        <p:spPr>
          <a:xfrm>
            <a:off x="375744" y="982872"/>
            <a:ext cx="10515600" cy="50584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Lato Light" panose="020F0502020204030203"/>
                <a:ea typeface="Lato Light" panose="020F0502020204030203"/>
                <a:cs typeface="Lato Light" panose="020F0502020204030203"/>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Lato Light" panose="020F0502020204030203"/>
                <a:ea typeface="Lato Light" panose="020F0502020204030203"/>
                <a:cs typeface="Lato Light" panose="020F0502020204030203"/>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Lato Light" panose="020F0502020204030203"/>
                <a:ea typeface="Lato Light" panose="020F0502020204030203"/>
                <a:cs typeface="Lato Light" panose="020F0502020204030203"/>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Lato Light" panose="020F0502020204030203"/>
                <a:ea typeface="Lato Light" panose="020F0502020204030203"/>
                <a:cs typeface="Lato Light" panose="020F0502020204030203"/>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Lato Light" panose="020F0502020204030203"/>
                <a:ea typeface="Lato Light" panose="020F0502020204030203"/>
                <a:cs typeface="Lato Light" panose="020F0502020204030203"/>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STCs or TAs (Teachers) can create test sessions from March 2, 2026, for scheduling the Spring 2026 tests</a:t>
            </a:r>
          </a:p>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TA’s must have access to the </a:t>
            </a:r>
            <a:r>
              <a:rPr lang="en-US" u="sng" dirty="0">
                <a:latin typeface="Arial" panose="020B0604020202020204" pitchFamily="34" charset="0"/>
                <a:ea typeface="Lato Semibold" panose="020F0502020204030203" pitchFamily="34" charset="0"/>
                <a:cs typeface="Arial" panose="020B0604020202020204" pitchFamily="34" charset="0"/>
              </a:rPr>
              <a:t>program in their user profile </a:t>
            </a:r>
            <a:r>
              <a:rPr lang="en-US" dirty="0">
                <a:latin typeface="Arial" panose="020B0604020202020204" pitchFamily="34" charset="0"/>
                <a:ea typeface="Lato Semibold" panose="020F0502020204030203" pitchFamily="34" charset="0"/>
                <a:cs typeface="Arial" panose="020B0604020202020204" pitchFamily="34" charset="0"/>
              </a:rPr>
              <a:t>to schedule classes for an assessment in that program</a:t>
            </a:r>
          </a:p>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STCs can create test sessions for any TA</a:t>
            </a:r>
          </a:p>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STCs can view or edit any test sessions in their school</a:t>
            </a:r>
          </a:p>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TAs can only create test sessions for their classes</a:t>
            </a:r>
          </a:p>
          <a:p>
            <a:pPr>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TAs can only view or edit test sessions for their classes</a:t>
            </a:r>
          </a:p>
        </p:txBody>
      </p:sp>
    </p:spTree>
    <p:extLst>
      <p:ext uri="{BB962C8B-B14F-4D97-AF65-F5344CB8AC3E}">
        <p14:creationId xmlns:p14="http://schemas.microsoft.com/office/powerpoint/2010/main" val="7397906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DD6D5-B361-9D5E-D2D7-4E0EE0739A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78C995-9B00-37BF-5BE9-0BE7DE979A89}"/>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Demo</a:t>
            </a:r>
          </a:p>
        </p:txBody>
      </p:sp>
      <p:sp>
        <p:nvSpPr>
          <p:cNvPr id="4" name="Content Placeholder 2">
            <a:extLst>
              <a:ext uri="{FF2B5EF4-FFF2-40B4-BE49-F238E27FC236}">
                <a16:creationId xmlns:a16="http://schemas.microsoft.com/office/drawing/2014/main" id="{08B7FC12-B9C4-DAB7-F9F2-6096B123D04A}"/>
              </a:ext>
            </a:extLst>
          </p:cNvPr>
          <p:cNvSpPr txBox="1">
            <a:spLocks noGrp="1"/>
          </p:cNvSpPr>
          <p:nvPr>
            <p:ph idx="1"/>
          </p:nvPr>
        </p:nvSpPr>
        <p:spPr>
          <a:xfrm>
            <a:off x="455428" y="1024417"/>
            <a:ext cx="11080898" cy="5518887"/>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rgbClr val="F0B310"/>
              </a:buClr>
              <a:buFont typeface="Wingdings" charset="2"/>
              <a:buNone/>
              <a:defRPr sz="3200" kern="1200">
                <a:solidFill>
                  <a:schemeClr val="tx1">
                    <a:tint val="75000"/>
                  </a:schemeClr>
                </a:solidFill>
                <a:latin typeface="Arial"/>
                <a:ea typeface="+mn-ea"/>
                <a:cs typeface="Arial"/>
              </a:defRPr>
            </a:lvl1pPr>
            <a:lvl2pPr marL="457200" indent="0" algn="ctr" defTabSz="457200" rtl="0" eaLnBrk="1" latinLnBrk="0" hangingPunct="1">
              <a:spcBef>
                <a:spcPct val="20000"/>
              </a:spcBef>
              <a:buClr>
                <a:srgbClr val="F0B310"/>
              </a:buClr>
              <a:buFont typeface="Wingdings" charset="2"/>
              <a:buNone/>
              <a:defRPr sz="2800" kern="1200">
                <a:solidFill>
                  <a:schemeClr val="tx1">
                    <a:tint val="75000"/>
                  </a:schemeClr>
                </a:solidFill>
                <a:latin typeface="Arial"/>
                <a:ea typeface="+mn-ea"/>
                <a:cs typeface="Arial"/>
              </a:defRPr>
            </a:lvl2pPr>
            <a:lvl3pPr marL="914400" indent="0" algn="ctr" defTabSz="457200" rtl="0" eaLnBrk="1" latinLnBrk="0" hangingPunct="1">
              <a:spcBef>
                <a:spcPct val="20000"/>
              </a:spcBef>
              <a:buClr>
                <a:srgbClr val="F0B310"/>
              </a:buClr>
              <a:buFont typeface="Wingdings" charset="2"/>
              <a:buNone/>
              <a:defRPr sz="2400" kern="1200">
                <a:solidFill>
                  <a:schemeClr val="tx1">
                    <a:tint val="75000"/>
                  </a:schemeClr>
                </a:solidFill>
                <a:latin typeface="Arial"/>
                <a:ea typeface="+mn-ea"/>
                <a:cs typeface="Arial"/>
              </a:defRPr>
            </a:lvl3pPr>
            <a:lvl4pPr marL="1371600" indent="0" algn="ctr" defTabSz="457200" rtl="0" eaLnBrk="1" latinLnBrk="0" hangingPunct="1">
              <a:spcBef>
                <a:spcPct val="20000"/>
              </a:spcBef>
              <a:buClr>
                <a:srgbClr val="F0B310"/>
              </a:buClr>
              <a:buFont typeface="Arial"/>
              <a:buNone/>
              <a:defRPr sz="2000" kern="1200">
                <a:solidFill>
                  <a:schemeClr val="tx1">
                    <a:tint val="75000"/>
                  </a:schemeClr>
                </a:solidFill>
                <a:latin typeface="Arial"/>
                <a:ea typeface="+mn-ea"/>
                <a:cs typeface="Arial"/>
              </a:defRPr>
            </a:lvl4pPr>
            <a:lvl5pPr marL="1828800" indent="0" algn="ctr" defTabSz="457200" rtl="0" eaLnBrk="1" latinLnBrk="0" hangingPunct="1">
              <a:spcBef>
                <a:spcPct val="20000"/>
              </a:spcBef>
              <a:buClr>
                <a:srgbClr val="F0B310"/>
              </a:buClr>
              <a:buSzPct val="100000"/>
              <a:buFont typeface="Arial"/>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ClrTx/>
              <a:buFont typeface="Wingdings" panose="05000000000000000000" pitchFamily="2" charset="2"/>
              <a:buChar char="§"/>
            </a:pPr>
            <a:r>
              <a:rPr lang="en-US" sz="2800" dirty="0">
                <a:solidFill>
                  <a:schemeClr val="tx1"/>
                </a:solidFill>
                <a:latin typeface="Arial" panose="020B0604020202020204" pitchFamily="34" charset="0"/>
                <a:ea typeface="Lato Semibold" panose="020F0502020204030203" pitchFamily="34" charset="0"/>
                <a:cs typeface="Arial" panose="020B0604020202020204" pitchFamily="34" charset="0"/>
              </a:rPr>
              <a:t>Schedule Test Sessions</a:t>
            </a:r>
          </a:p>
          <a:p>
            <a:pPr marL="457200" indent="-457200" algn="l">
              <a:buClrTx/>
              <a:buFont typeface="Wingdings" panose="05000000000000000000" pitchFamily="2" charset="2"/>
              <a:buChar char="§"/>
            </a:pPr>
            <a:r>
              <a:rPr lang="en-US" sz="2800" dirty="0">
                <a:solidFill>
                  <a:schemeClr val="tx1"/>
                </a:solidFill>
                <a:latin typeface="Arial" panose="020B0604020202020204" pitchFamily="34" charset="0"/>
                <a:ea typeface="Lato Semibold" panose="020F0502020204030203" pitchFamily="34" charset="0"/>
                <a:cs typeface="Arial" panose="020B0604020202020204" pitchFamily="34" charset="0"/>
              </a:rPr>
              <a:t>Manage and Monitor Test Sessions</a:t>
            </a:r>
          </a:p>
          <a:p>
            <a:pPr marL="457200" indent="-457200" algn="l">
              <a:buClrTx/>
              <a:buFont typeface="Wingdings" panose="05000000000000000000" pitchFamily="2" charset="2"/>
              <a:buChar char="§"/>
            </a:pPr>
            <a:r>
              <a:rPr lang="en-US" sz="2800" dirty="0">
                <a:solidFill>
                  <a:schemeClr val="tx1"/>
                </a:solidFill>
                <a:latin typeface="Arial" panose="020B0604020202020204" pitchFamily="34" charset="0"/>
                <a:ea typeface="Lato Semibold" panose="020F0502020204030203" pitchFamily="34" charset="0"/>
                <a:cs typeface="Arial" panose="020B0604020202020204" pitchFamily="34" charset="0"/>
              </a:rPr>
              <a:t>Test Status Reports</a:t>
            </a:r>
            <a:endParaRPr lang="en-US" sz="1900" dirty="0">
              <a:solidFill>
                <a:schemeClr val="tx1"/>
              </a:solidFill>
              <a:latin typeface="Arial" panose="020B0604020202020204" pitchFamily="34" charset="0"/>
              <a:ea typeface="Lato Semibold" panose="020F0502020204030203" pitchFamily="34" charset="0"/>
              <a:cs typeface="Arial" panose="020B0604020202020204" pitchFamily="34" charset="0"/>
            </a:endParaRPr>
          </a:p>
        </p:txBody>
      </p:sp>
      <p:pic>
        <p:nvPicPr>
          <p:cNvPr id="7" name="Picture 6">
            <a:extLst>
              <a:ext uri="{FF2B5EF4-FFF2-40B4-BE49-F238E27FC236}">
                <a16:creationId xmlns:a16="http://schemas.microsoft.com/office/drawing/2014/main" id="{71BAA411-B921-CD6B-50FA-48D7F4EEC0B1}"/>
              </a:ext>
            </a:extLst>
          </p:cNvPr>
          <p:cNvPicPr>
            <a:picLocks noChangeAspect="1"/>
          </p:cNvPicPr>
          <p:nvPr/>
        </p:nvPicPr>
        <p:blipFill>
          <a:blip r:embed="rId2"/>
          <a:stretch>
            <a:fillRect/>
          </a:stretch>
        </p:blipFill>
        <p:spPr>
          <a:xfrm>
            <a:off x="11411644" y="0"/>
            <a:ext cx="780356" cy="780356"/>
          </a:xfrm>
          <a:prstGeom prst="rect">
            <a:avLst/>
          </a:prstGeom>
        </p:spPr>
      </p:pic>
    </p:spTree>
    <p:extLst>
      <p:ext uri="{BB962C8B-B14F-4D97-AF65-F5344CB8AC3E}">
        <p14:creationId xmlns:p14="http://schemas.microsoft.com/office/powerpoint/2010/main" val="24656049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A0FF9-75D2-4432-94D3-4D0635DFDD21}"/>
              </a:ext>
            </a:extLst>
          </p:cNvPr>
          <p:cNvSpPr>
            <a:spLocks noGrp="1"/>
          </p:cNvSpPr>
          <p:nvPr>
            <p:ph type="title"/>
          </p:nvPr>
        </p:nvSpPr>
        <p:spPr/>
        <p:txBody>
          <a:bodyPr/>
          <a:lstStyle/>
          <a:p>
            <a:r>
              <a:rPr lang="en-US" dirty="0"/>
              <a:t>Completing Testing</a:t>
            </a:r>
          </a:p>
        </p:txBody>
      </p:sp>
      <p:sp>
        <p:nvSpPr>
          <p:cNvPr id="3" name="Content Placeholder 2">
            <a:extLst>
              <a:ext uri="{FF2B5EF4-FFF2-40B4-BE49-F238E27FC236}">
                <a16:creationId xmlns:a16="http://schemas.microsoft.com/office/drawing/2014/main" id="{CE32DB34-2266-4D54-934D-D01AFBE188B4}"/>
              </a:ext>
            </a:extLst>
          </p:cNvPr>
          <p:cNvSpPr>
            <a:spLocks noGrp="1"/>
          </p:cNvSpPr>
          <p:nvPr>
            <p:ph idx="1"/>
          </p:nvPr>
        </p:nvSpPr>
        <p:spPr/>
        <p:txBody>
          <a:bodyPr>
            <a:normAutofit/>
          </a:bodyPr>
          <a:lstStyle/>
          <a:p>
            <a:pPr>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Check student test status for tests “Not Started” or “In Progress”</a:t>
            </a:r>
          </a:p>
          <a:p>
            <a:pPr>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Use the “Export Test Status”, “Export Test Status for All Tests”, and “Export Students Not Scheduled” to help check students </a:t>
            </a:r>
          </a:p>
          <a:p>
            <a:pPr>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Enter Test Report code/invalidations as needed</a:t>
            </a:r>
          </a:p>
          <a:p>
            <a:pPr>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No other actions are needed to “close” testing</a:t>
            </a:r>
          </a:p>
          <a:p>
            <a:pPr>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Following the completion of the test administration window, there will be a three-day “data clean-up” period when changes can be made to student demographics and test report codes/invalidations. </a:t>
            </a:r>
          </a:p>
          <a:p>
            <a:pPr lvl="1">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April 20 – 22, 2026 (Monday – Wednesday)</a:t>
            </a:r>
          </a:p>
          <a:p>
            <a:pPr>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After this window, students and test sessions will still show up in the portal but any further changes will not be reflected in reporting</a:t>
            </a:r>
          </a:p>
          <a:p>
            <a:pPr>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In June, all students, test session data and tests will be removed from the portal</a:t>
            </a:r>
          </a:p>
        </p:txBody>
      </p:sp>
      <p:pic>
        <p:nvPicPr>
          <p:cNvPr id="4" name="Picture 3">
            <a:extLst>
              <a:ext uri="{FF2B5EF4-FFF2-40B4-BE49-F238E27FC236}">
                <a16:creationId xmlns:a16="http://schemas.microsoft.com/office/drawing/2014/main" id="{9E336F57-A0E5-40FC-8849-67755BDEB916}"/>
              </a:ext>
            </a:extLst>
          </p:cNvPr>
          <p:cNvPicPr>
            <a:picLocks noChangeAspect="1"/>
          </p:cNvPicPr>
          <p:nvPr/>
        </p:nvPicPr>
        <p:blipFill>
          <a:blip r:embed="rId2"/>
          <a:stretch>
            <a:fillRect/>
          </a:stretch>
        </p:blipFill>
        <p:spPr>
          <a:xfrm>
            <a:off x="11411644" y="0"/>
            <a:ext cx="780356" cy="780356"/>
          </a:xfrm>
          <a:prstGeom prst="rect">
            <a:avLst/>
          </a:prstGeom>
        </p:spPr>
      </p:pic>
    </p:spTree>
    <p:extLst>
      <p:ext uri="{BB962C8B-B14F-4D97-AF65-F5344CB8AC3E}">
        <p14:creationId xmlns:p14="http://schemas.microsoft.com/office/powerpoint/2010/main" val="13431745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A0FF9-75D2-4432-94D3-4D0635DFDD21}"/>
              </a:ext>
            </a:extLst>
          </p:cNvPr>
          <p:cNvSpPr>
            <a:spLocks noGrp="1"/>
          </p:cNvSpPr>
          <p:nvPr>
            <p:ph type="title"/>
          </p:nvPr>
        </p:nvSpPr>
        <p:spPr/>
        <p:txBody>
          <a:bodyPr/>
          <a:lstStyle/>
          <a:p>
            <a:r>
              <a:rPr lang="en-US" dirty="0"/>
              <a:t>Dashboard</a:t>
            </a:r>
          </a:p>
        </p:txBody>
      </p:sp>
      <p:sp>
        <p:nvSpPr>
          <p:cNvPr id="3" name="Content Placeholder 2">
            <a:extLst>
              <a:ext uri="{FF2B5EF4-FFF2-40B4-BE49-F238E27FC236}">
                <a16:creationId xmlns:a16="http://schemas.microsoft.com/office/drawing/2014/main" id="{CE32DB34-2266-4D54-934D-D01AFBE188B4}"/>
              </a:ext>
            </a:extLst>
          </p:cNvPr>
          <p:cNvSpPr>
            <a:spLocks noGrp="1"/>
          </p:cNvSpPr>
          <p:nvPr>
            <p:ph idx="1"/>
          </p:nvPr>
        </p:nvSpPr>
        <p:spPr>
          <a:xfrm>
            <a:off x="838200" y="1035424"/>
            <a:ext cx="7263809" cy="5058414"/>
          </a:xfrm>
        </p:spPr>
        <p:txBody>
          <a:bodyPr>
            <a:normAutofit/>
          </a:bodyPr>
          <a:lstStyle/>
          <a:p>
            <a:pPr>
              <a:buFont typeface="Wingdings" panose="05000000000000000000" pitchFamily="2" charset="2"/>
              <a:buChar char="§"/>
            </a:pPr>
            <a:r>
              <a:rPr lang="en-US" sz="2200" dirty="0">
                <a:latin typeface="Arial" panose="020B0604020202020204" pitchFamily="34" charset="0"/>
                <a:ea typeface="Lato Semibold" panose="020F0502020204030203" pitchFamily="34" charset="0"/>
                <a:cs typeface="Arial" panose="020B0604020202020204" pitchFamily="34" charset="0"/>
              </a:rPr>
              <a:t>Dashboard will be available at the start of testing</a:t>
            </a:r>
          </a:p>
          <a:p>
            <a:pPr>
              <a:buFont typeface="Wingdings" panose="05000000000000000000" pitchFamily="2" charset="2"/>
              <a:buChar char="§"/>
            </a:pPr>
            <a:r>
              <a:rPr lang="en-US" sz="2200" dirty="0">
                <a:latin typeface="Arial" panose="020B0604020202020204" pitchFamily="34" charset="0"/>
                <a:ea typeface="Lato Semibold" panose="020F0502020204030203" pitchFamily="34" charset="0"/>
                <a:cs typeface="Arial" panose="020B0604020202020204" pitchFamily="34" charset="0"/>
              </a:rPr>
              <a:t>Live data available, will display near real-time statistics</a:t>
            </a:r>
          </a:p>
          <a:p>
            <a:pPr>
              <a:buFont typeface="Wingdings" panose="05000000000000000000" pitchFamily="2" charset="2"/>
              <a:buChar char="§"/>
            </a:pPr>
            <a:r>
              <a:rPr lang="en-US" sz="2200" dirty="0">
                <a:latin typeface="Arial" panose="020B0604020202020204" pitchFamily="34" charset="0"/>
                <a:ea typeface="Lato Semibold" panose="020F0502020204030203" pitchFamily="34" charset="0"/>
                <a:cs typeface="Arial" panose="020B0604020202020204" pitchFamily="34" charset="0"/>
              </a:rPr>
              <a:t>Not to be used for accountability statistics</a:t>
            </a:r>
          </a:p>
          <a:p>
            <a:pPr>
              <a:buFont typeface="Wingdings" panose="05000000000000000000" pitchFamily="2" charset="2"/>
              <a:buChar char="§"/>
            </a:pPr>
            <a:r>
              <a:rPr lang="en-US" sz="2200" dirty="0">
                <a:latin typeface="Arial" panose="020B0604020202020204" pitchFamily="34" charset="0"/>
                <a:ea typeface="Lato Semibold" panose="020F0502020204030203" pitchFamily="34" charset="0"/>
                <a:cs typeface="Arial" panose="020B0604020202020204" pitchFamily="34" charset="0"/>
              </a:rPr>
              <a:t>Statistics are by school</a:t>
            </a:r>
          </a:p>
          <a:p>
            <a:pPr>
              <a:buFont typeface="Wingdings" panose="05000000000000000000" pitchFamily="2" charset="2"/>
              <a:buChar char="§"/>
            </a:pPr>
            <a:r>
              <a:rPr lang="en-US" sz="2200" dirty="0">
                <a:latin typeface="Arial" panose="020B0604020202020204" pitchFamily="34" charset="0"/>
                <a:ea typeface="Lato Semibold" panose="020F0502020204030203" pitchFamily="34" charset="0"/>
                <a:cs typeface="Arial" panose="020B0604020202020204" pitchFamily="34" charset="0"/>
              </a:rPr>
              <a:t>Statistics include</a:t>
            </a:r>
          </a:p>
          <a:p>
            <a:pPr lvl="1">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Number of tests scheduled</a:t>
            </a:r>
          </a:p>
          <a:p>
            <a:pPr lvl="1">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Number of tests in progress</a:t>
            </a:r>
          </a:p>
          <a:p>
            <a:pPr lvl="1">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Number of tests finished</a:t>
            </a:r>
          </a:p>
          <a:p>
            <a:pPr lvl="1">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Tests started by hour</a:t>
            </a:r>
          </a:p>
          <a:p>
            <a:pPr lvl="1">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Tests started by day</a:t>
            </a:r>
          </a:p>
          <a:p>
            <a:pPr lvl="1">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Operating systems used by testers</a:t>
            </a:r>
          </a:p>
          <a:p>
            <a:pPr lvl="1">
              <a:buFontTx/>
              <a:buChar char="-"/>
            </a:pPr>
            <a:endParaRPr lang="en-US" sz="2000" dirty="0">
              <a:latin typeface="Lato Semibold" panose="020F0502020204030203" pitchFamily="34" charset="0"/>
              <a:ea typeface="Lato Semibold" panose="020F0502020204030203" pitchFamily="34" charset="0"/>
              <a:cs typeface="Lato Semibold" panose="020F0502020204030203" pitchFamily="34" charset="0"/>
            </a:endParaRPr>
          </a:p>
          <a:p>
            <a:pPr>
              <a:buFontTx/>
              <a:buChar char="-"/>
            </a:pPr>
            <a:endParaRPr lang="en-US" sz="2400" dirty="0">
              <a:latin typeface="Lato Semibold" panose="020F0502020204030203" pitchFamily="34" charset="0"/>
              <a:ea typeface="Lato Semibold" panose="020F0502020204030203" pitchFamily="34" charset="0"/>
              <a:cs typeface="Lato Semibold" panose="020F0502020204030203" pitchFamily="34" charset="0"/>
            </a:endParaRPr>
          </a:p>
        </p:txBody>
      </p:sp>
      <p:pic>
        <p:nvPicPr>
          <p:cNvPr id="4" name="Picture 3">
            <a:extLst>
              <a:ext uri="{FF2B5EF4-FFF2-40B4-BE49-F238E27FC236}">
                <a16:creationId xmlns:a16="http://schemas.microsoft.com/office/drawing/2014/main" id="{DEA5079C-D43F-412F-BBB9-1C53B70DACAC}"/>
              </a:ext>
            </a:extLst>
          </p:cNvPr>
          <p:cNvPicPr>
            <a:picLocks noChangeAspect="1"/>
          </p:cNvPicPr>
          <p:nvPr/>
        </p:nvPicPr>
        <p:blipFill>
          <a:blip r:embed="rId3"/>
          <a:stretch>
            <a:fillRect/>
          </a:stretch>
        </p:blipFill>
        <p:spPr>
          <a:xfrm>
            <a:off x="11411644" y="0"/>
            <a:ext cx="780356" cy="780356"/>
          </a:xfrm>
          <a:prstGeom prst="rect">
            <a:avLst/>
          </a:prstGeom>
        </p:spPr>
      </p:pic>
      <p:pic>
        <p:nvPicPr>
          <p:cNvPr id="7" name="Picture 6">
            <a:extLst>
              <a:ext uri="{FF2B5EF4-FFF2-40B4-BE49-F238E27FC236}">
                <a16:creationId xmlns:a16="http://schemas.microsoft.com/office/drawing/2014/main" id="{CAA87503-C624-1464-CD27-DEC8C7D190C3}"/>
              </a:ext>
            </a:extLst>
          </p:cNvPr>
          <p:cNvPicPr>
            <a:picLocks noChangeAspect="1"/>
          </p:cNvPicPr>
          <p:nvPr/>
        </p:nvPicPr>
        <p:blipFill>
          <a:blip r:embed="rId4"/>
          <a:stretch>
            <a:fillRect/>
          </a:stretch>
        </p:blipFill>
        <p:spPr>
          <a:xfrm>
            <a:off x="6690255" y="2114150"/>
            <a:ext cx="5111567" cy="3979688"/>
          </a:xfrm>
          <a:prstGeom prst="rect">
            <a:avLst/>
          </a:prstGeom>
        </p:spPr>
      </p:pic>
    </p:spTree>
    <p:extLst>
      <p:ext uri="{BB962C8B-B14F-4D97-AF65-F5344CB8AC3E}">
        <p14:creationId xmlns:p14="http://schemas.microsoft.com/office/powerpoint/2010/main" val="35690550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65BB2-E8AB-256A-064F-4C1F048D16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DC43D4-DCAA-D719-D535-16F3EB7AAD4A}"/>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Demo</a:t>
            </a:r>
          </a:p>
        </p:txBody>
      </p:sp>
      <p:sp>
        <p:nvSpPr>
          <p:cNvPr id="4" name="Content Placeholder 2">
            <a:extLst>
              <a:ext uri="{FF2B5EF4-FFF2-40B4-BE49-F238E27FC236}">
                <a16:creationId xmlns:a16="http://schemas.microsoft.com/office/drawing/2014/main" id="{E4827960-1910-F386-272B-1610C4778F1E}"/>
              </a:ext>
            </a:extLst>
          </p:cNvPr>
          <p:cNvSpPr txBox="1">
            <a:spLocks noGrp="1"/>
          </p:cNvSpPr>
          <p:nvPr>
            <p:ph idx="1"/>
          </p:nvPr>
        </p:nvSpPr>
        <p:spPr>
          <a:xfrm>
            <a:off x="455428" y="1024417"/>
            <a:ext cx="11080898" cy="5518887"/>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rgbClr val="F0B310"/>
              </a:buClr>
              <a:buFont typeface="Wingdings" charset="2"/>
              <a:buNone/>
              <a:defRPr sz="3200" kern="1200">
                <a:solidFill>
                  <a:schemeClr val="tx1">
                    <a:tint val="75000"/>
                  </a:schemeClr>
                </a:solidFill>
                <a:latin typeface="Arial"/>
                <a:ea typeface="+mn-ea"/>
                <a:cs typeface="Arial"/>
              </a:defRPr>
            </a:lvl1pPr>
            <a:lvl2pPr marL="457200" indent="0" algn="ctr" defTabSz="457200" rtl="0" eaLnBrk="1" latinLnBrk="0" hangingPunct="1">
              <a:spcBef>
                <a:spcPct val="20000"/>
              </a:spcBef>
              <a:buClr>
                <a:srgbClr val="F0B310"/>
              </a:buClr>
              <a:buFont typeface="Wingdings" charset="2"/>
              <a:buNone/>
              <a:defRPr sz="2800" kern="1200">
                <a:solidFill>
                  <a:schemeClr val="tx1">
                    <a:tint val="75000"/>
                  </a:schemeClr>
                </a:solidFill>
                <a:latin typeface="Arial"/>
                <a:ea typeface="+mn-ea"/>
                <a:cs typeface="Arial"/>
              </a:defRPr>
            </a:lvl2pPr>
            <a:lvl3pPr marL="914400" indent="0" algn="ctr" defTabSz="457200" rtl="0" eaLnBrk="1" latinLnBrk="0" hangingPunct="1">
              <a:spcBef>
                <a:spcPct val="20000"/>
              </a:spcBef>
              <a:buClr>
                <a:srgbClr val="F0B310"/>
              </a:buClr>
              <a:buFont typeface="Wingdings" charset="2"/>
              <a:buNone/>
              <a:defRPr sz="2400" kern="1200">
                <a:solidFill>
                  <a:schemeClr val="tx1">
                    <a:tint val="75000"/>
                  </a:schemeClr>
                </a:solidFill>
                <a:latin typeface="Arial"/>
                <a:ea typeface="+mn-ea"/>
                <a:cs typeface="Arial"/>
              </a:defRPr>
            </a:lvl3pPr>
            <a:lvl4pPr marL="1371600" indent="0" algn="ctr" defTabSz="457200" rtl="0" eaLnBrk="1" latinLnBrk="0" hangingPunct="1">
              <a:spcBef>
                <a:spcPct val="20000"/>
              </a:spcBef>
              <a:buClr>
                <a:srgbClr val="F0B310"/>
              </a:buClr>
              <a:buFont typeface="Arial"/>
              <a:buNone/>
              <a:defRPr sz="2000" kern="1200">
                <a:solidFill>
                  <a:schemeClr val="tx1">
                    <a:tint val="75000"/>
                  </a:schemeClr>
                </a:solidFill>
                <a:latin typeface="Arial"/>
                <a:ea typeface="+mn-ea"/>
                <a:cs typeface="Arial"/>
              </a:defRPr>
            </a:lvl4pPr>
            <a:lvl5pPr marL="1828800" indent="0" algn="ctr" defTabSz="457200" rtl="0" eaLnBrk="1" latinLnBrk="0" hangingPunct="1">
              <a:spcBef>
                <a:spcPct val="20000"/>
              </a:spcBef>
              <a:buClr>
                <a:srgbClr val="F0B310"/>
              </a:buClr>
              <a:buSzPct val="100000"/>
              <a:buFont typeface="Arial"/>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ClrTx/>
              <a:buFont typeface="Wingdings" panose="05000000000000000000" pitchFamily="2" charset="2"/>
              <a:buChar char="§"/>
            </a:pPr>
            <a:r>
              <a:rPr lang="en-US" sz="2800" dirty="0">
                <a:solidFill>
                  <a:schemeClr val="tx1"/>
                </a:solidFill>
                <a:latin typeface="Arial" panose="020B0604020202020204" pitchFamily="34" charset="0"/>
                <a:ea typeface="Lato Semibold" panose="020F0502020204030203" pitchFamily="34" charset="0"/>
                <a:cs typeface="Arial" panose="020B0604020202020204" pitchFamily="34" charset="0"/>
              </a:rPr>
              <a:t>Dashboard</a:t>
            </a:r>
            <a:endParaRPr lang="en-US" sz="1900" dirty="0">
              <a:solidFill>
                <a:schemeClr val="tx1"/>
              </a:solidFill>
              <a:latin typeface="Arial" panose="020B0604020202020204" pitchFamily="34" charset="0"/>
              <a:ea typeface="Lato Semibold" panose="020F0502020204030203" pitchFamily="34" charset="0"/>
              <a:cs typeface="Arial" panose="020B0604020202020204" pitchFamily="34" charset="0"/>
            </a:endParaRPr>
          </a:p>
        </p:txBody>
      </p:sp>
      <p:pic>
        <p:nvPicPr>
          <p:cNvPr id="7" name="Picture 6">
            <a:extLst>
              <a:ext uri="{FF2B5EF4-FFF2-40B4-BE49-F238E27FC236}">
                <a16:creationId xmlns:a16="http://schemas.microsoft.com/office/drawing/2014/main" id="{715CBC64-73E7-6185-E6D4-703138F8164E}"/>
              </a:ext>
            </a:extLst>
          </p:cNvPr>
          <p:cNvPicPr>
            <a:picLocks noChangeAspect="1"/>
          </p:cNvPicPr>
          <p:nvPr/>
        </p:nvPicPr>
        <p:blipFill>
          <a:blip r:embed="rId2"/>
          <a:stretch>
            <a:fillRect/>
          </a:stretch>
        </p:blipFill>
        <p:spPr>
          <a:xfrm>
            <a:off x="11411644" y="0"/>
            <a:ext cx="780356" cy="780356"/>
          </a:xfrm>
          <a:prstGeom prst="rect">
            <a:avLst/>
          </a:prstGeom>
        </p:spPr>
      </p:pic>
    </p:spTree>
    <p:extLst>
      <p:ext uri="{BB962C8B-B14F-4D97-AF65-F5344CB8AC3E}">
        <p14:creationId xmlns:p14="http://schemas.microsoft.com/office/powerpoint/2010/main" val="25841160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A0FF9-75D2-4432-94D3-4D0635DFDD21}"/>
              </a:ext>
            </a:extLst>
          </p:cNvPr>
          <p:cNvSpPr>
            <a:spLocks noGrp="1"/>
          </p:cNvSpPr>
          <p:nvPr>
            <p:ph type="title"/>
          </p:nvPr>
        </p:nvSpPr>
        <p:spPr/>
        <p:txBody>
          <a:bodyPr/>
          <a:lstStyle/>
          <a:p>
            <a:r>
              <a:rPr lang="en-US" dirty="0"/>
              <a:t>Materials Management</a:t>
            </a:r>
          </a:p>
        </p:txBody>
      </p:sp>
      <p:sp>
        <p:nvSpPr>
          <p:cNvPr id="3" name="Content Placeholder 2">
            <a:extLst>
              <a:ext uri="{FF2B5EF4-FFF2-40B4-BE49-F238E27FC236}">
                <a16:creationId xmlns:a16="http://schemas.microsoft.com/office/drawing/2014/main" id="{CE32DB34-2266-4D54-934D-D01AFBE188B4}"/>
              </a:ext>
            </a:extLst>
          </p:cNvPr>
          <p:cNvSpPr>
            <a:spLocks noGrp="1"/>
          </p:cNvSpPr>
          <p:nvPr>
            <p:ph idx="1"/>
          </p:nvPr>
        </p:nvSpPr>
        <p:spPr/>
        <p:txBody>
          <a:bodyPr>
            <a:normAutofit/>
          </a:bodyPr>
          <a:lstStyle/>
          <a:p>
            <a:pPr>
              <a:buFont typeface="Wingdings" panose="05000000000000000000" pitchFamily="2" charset="2"/>
              <a:buChar char="§"/>
            </a:pPr>
            <a:r>
              <a:rPr lang="en-US" sz="2400" dirty="0">
                <a:latin typeface="Arial" panose="020B0604020202020204" pitchFamily="34" charset="0"/>
                <a:ea typeface="Lato Semibold" panose="020F0502020204030203" pitchFamily="34" charset="0"/>
                <a:cs typeface="Arial" panose="020B0604020202020204" pitchFamily="34" charset="0"/>
              </a:rPr>
              <a:t>Order additional paper test materials from Cognia</a:t>
            </a:r>
          </a:p>
          <a:p>
            <a:pPr>
              <a:buFont typeface="Wingdings" panose="05000000000000000000" pitchFamily="2" charset="2"/>
              <a:buChar char="§"/>
            </a:pPr>
            <a:r>
              <a:rPr lang="en-US" sz="2400" dirty="0">
                <a:latin typeface="Arial" panose="020B0604020202020204" pitchFamily="34" charset="0"/>
                <a:ea typeface="Lato Semibold" panose="020F0502020204030203" pitchFamily="34" charset="0"/>
                <a:cs typeface="Arial" panose="020B0604020202020204" pitchFamily="34" charset="0"/>
              </a:rPr>
              <a:t>Access to this menu and training on how to use it will be released later when the additional materials window opens</a:t>
            </a:r>
          </a:p>
        </p:txBody>
      </p:sp>
      <p:pic>
        <p:nvPicPr>
          <p:cNvPr id="4" name="Picture 3">
            <a:extLst>
              <a:ext uri="{FF2B5EF4-FFF2-40B4-BE49-F238E27FC236}">
                <a16:creationId xmlns:a16="http://schemas.microsoft.com/office/drawing/2014/main" id="{73324C4D-9305-433B-A6A4-E77887E03A27}"/>
              </a:ext>
            </a:extLst>
          </p:cNvPr>
          <p:cNvPicPr>
            <a:picLocks noChangeAspect="1"/>
          </p:cNvPicPr>
          <p:nvPr/>
        </p:nvPicPr>
        <p:blipFill>
          <a:blip r:embed="rId3"/>
          <a:stretch>
            <a:fillRect/>
          </a:stretch>
        </p:blipFill>
        <p:spPr>
          <a:xfrm>
            <a:off x="11411644" y="0"/>
            <a:ext cx="780356" cy="780356"/>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D562B8A2-B59A-58EB-1DAF-B0FF0B981BD0}"/>
              </a:ext>
            </a:extLst>
          </p:cNvPr>
          <p:cNvPicPr>
            <a:picLocks noChangeAspect="1"/>
          </p:cNvPicPr>
          <p:nvPr/>
        </p:nvPicPr>
        <p:blipFill rotWithShape="1">
          <a:blip r:embed="rId4"/>
          <a:srcRect t="16789" r="-34" b="42635"/>
          <a:stretch/>
        </p:blipFill>
        <p:spPr bwMode="auto">
          <a:xfrm>
            <a:off x="2369606" y="3269512"/>
            <a:ext cx="8316115" cy="21565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7" name="Oval 6">
            <a:extLst>
              <a:ext uri="{FF2B5EF4-FFF2-40B4-BE49-F238E27FC236}">
                <a16:creationId xmlns:a16="http://schemas.microsoft.com/office/drawing/2014/main" id="{8108A9CE-73AD-964E-F090-E04FBE2C0579}"/>
              </a:ext>
            </a:extLst>
          </p:cNvPr>
          <p:cNvSpPr/>
          <p:nvPr/>
        </p:nvSpPr>
        <p:spPr>
          <a:xfrm>
            <a:off x="9377916" y="3146611"/>
            <a:ext cx="956931" cy="649212"/>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5DE6BBE-E3DD-C8CD-5B52-B210981AC704}"/>
              </a:ext>
            </a:extLst>
          </p:cNvPr>
          <p:cNvPicPr>
            <a:picLocks noChangeAspect="1"/>
          </p:cNvPicPr>
          <p:nvPr/>
        </p:nvPicPr>
        <p:blipFill>
          <a:blip r:embed="rId5"/>
          <a:stretch>
            <a:fillRect/>
          </a:stretch>
        </p:blipFill>
        <p:spPr>
          <a:xfrm>
            <a:off x="1506279" y="2754222"/>
            <a:ext cx="10295767" cy="2759609"/>
          </a:xfrm>
          <a:prstGeom prst="rect">
            <a:avLst/>
          </a:prstGeom>
        </p:spPr>
      </p:pic>
    </p:spTree>
    <p:extLst>
      <p:ext uri="{BB962C8B-B14F-4D97-AF65-F5344CB8AC3E}">
        <p14:creationId xmlns:p14="http://schemas.microsoft.com/office/powerpoint/2010/main" val="12850597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75E9-5735-DE92-5631-EB994E6B2697}"/>
              </a:ext>
            </a:extLst>
          </p:cNvPr>
          <p:cNvSpPr>
            <a:spLocks noGrp="1"/>
          </p:cNvSpPr>
          <p:nvPr>
            <p:ph type="title"/>
          </p:nvPr>
        </p:nvSpPr>
        <p:spPr>
          <a:xfrm>
            <a:off x="831850" y="1709738"/>
            <a:ext cx="10515600" cy="2852737"/>
          </a:xfrm>
        </p:spPr>
        <p:txBody>
          <a:bodyPr wrap="square" anchor="b">
            <a:normAutofit/>
          </a:bodyPr>
          <a:lstStyle/>
          <a:p>
            <a:r>
              <a:rPr lang="en-US" dirty="0"/>
              <a:t>Administration Workflow</a:t>
            </a:r>
          </a:p>
        </p:txBody>
      </p:sp>
      <p:sp>
        <p:nvSpPr>
          <p:cNvPr id="3" name="Text Placeholder 2">
            <a:extLst>
              <a:ext uri="{FF2B5EF4-FFF2-40B4-BE49-F238E27FC236}">
                <a16:creationId xmlns:a16="http://schemas.microsoft.com/office/drawing/2014/main" id="{02386139-6E49-F0FA-71F2-181C7E94F08A}"/>
              </a:ext>
            </a:extLst>
          </p:cNvPr>
          <p:cNvSpPr>
            <a:spLocks noGrp="1"/>
          </p:cNvSpPr>
          <p:nvPr>
            <p:ph type="body" idx="1"/>
          </p:nvPr>
        </p:nvSpPr>
        <p:spPr>
          <a:xfrm>
            <a:off x="831850" y="4589463"/>
            <a:ext cx="10515600" cy="1500187"/>
          </a:xfrm>
        </p:spPr>
        <p:txBody>
          <a:bodyPr wrap="square" anchor="t">
            <a:normAutofit/>
          </a:bodyPr>
          <a:lstStyle/>
          <a:p>
            <a:r>
              <a:rPr lang="en-US"/>
              <a:t>Student Testing Platform</a:t>
            </a:r>
          </a:p>
        </p:txBody>
      </p:sp>
    </p:spTree>
    <p:extLst>
      <p:ext uri="{BB962C8B-B14F-4D97-AF65-F5344CB8AC3E}">
        <p14:creationId xmlns:p14="http://schemas.microsoft.com/office/powerpoint/2010/main" val="350008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FCFD4-426A-4FD1-AD9E-9E8D21713CE5}"/>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BIE Science Assessment </a:t>
            </a:r>
          </a:p>
        </p:txBody>
      </p:sp>
      <p:sp>
        <p:nvSpPr>
          <p:cNvPr id="8" name="Text Placeholder 9">
            <a:extLst>
              <a:ext uri="{FF2B5EF4-FFF2-40B4-BE49-F238E27FC236}">
                <a16:creationId xmlns:a16="http://schemas.microsoft.com/office/drawing/2014/main" id="{AB4D0964-DEA0-4E81-B29E-9FE8227AD6E5}"/>
              </a:ext>
            </a:extLst>
          </p:cNvPr>
          <p:cNvSpPr txBox="1">
            <a:spLocks/>
          </p:cNvSpPr>
          <p:nvPr/>
        </p:nvSpPr>
        <p:spPr>
          <a:xfrm>
            <a:off x="3609416" y="1060833"/>
            <a:ext cx="4973167" cy="1579109"/>
          </a:xfrm>
          <a:prstGeom prst="rect">
            <a:avLst/>
          </a:prstGeom>
        </p:spPr>
        <p:txBody>
          <a:bodyPr vert="horz" lIns="0" tIns="45720" rIns="0" bIns="45720" rtlCol="0">
            <a:noAutofit/>
          </a:bodyPr>
          <a:lstStyle>
            <a:lvl1pPr marL="0" indent="0" algn="l" defTabSz="457200" rtl="0" eaLnBrk="1" latinLnBrk="0" hangingPunct="1">
              <a:spcBef>
                <a:spcPct val="20000"/>
              </a:spcBef>
              <a:buClr>
                <a:srgbClr val="F0B310"/>
              </a:buClr>
              <a:buFont typeface="Wingdings" charset="2"/>
              <a:buNone/>
              <a:defRPr sz="1800" b="0" i="0" kern="1200">
                <a:solidFill>
                  <a:srgbClr val="356387"/>
                </a:solidFill>
                <a:latin typeface="Arial"/>
                <a:ea typeface="+mn-ea"/>
                <a:cs typeface="Arial"/>
              </a:defRPr>
            </a:lvl1pPr>
            <a:lvl2pPr marL="742950" indent="-285750" algn="l" defTabSz="457200" rtl="0" eaLnBrk="1" latinLnBrk="0" hangingPunct="1">
              <a:spcBef>
                <a:spcPct val="20000"/>
              </a:spcBef>
              <a:buClr>
                <a:srgbClr val="F0B310"/>
              </a:buClr>
              <a:buFont typeface="Wingdings" charset="2"/>
              <a:buChar char="§"/>
              <a:defRPr sz="2800" kern="1200">
                <a:solidFill>
                  <a:schemeClr val="tx1">
                    <a:lumMod val="75000"/>
                    <a:lumOff val="25000"/>
                  </a:schemeClr>
                </a:solidFill>
                <a:latin typeface="Arial"/>
                <a:ea typeface="+mn-ea"/>
                <a:cs typeface="Arial"/>
              </a:defRPr>
            </a:lvl2pPr>
            <a:lvl3pPr marL="1143000" indent="-228600" algn="l" defTabSz="457200" rtl="0" eaLnBrk="1" latinLnBrk="0" hangingPunct="1">
              <a:spcBef>
                <a:spcPct val="20000"/>
              </a:spcBef>
              <a:buClr>
                <a:srgbClr val="F0B310"/>
              </a:buClr>
              <a:buFont typeface="Wingdings" charset="2"/>
              <a:buChar char="§"/>
              <a:defRPr sz="2400" kern="1200">
                <a:solidFill>
                  <a:schemeClr val="tx1">
                    <a:lumMod val="75000"/>
                    <a:lumOff val="25000"/>
                  </a:schemeClr>
                </a:solidFill>
                <a:latin typeface="Arial"/>
                <a:ea typeface="+mn-ea"/>
                <a:cs typeface="Arial"/>
              </a:defRPr>
            </a:lvl3pPr>
            <a:lvl4pPr marL="1600200" indent="-228600" algn="l" defTabSz="457200" rtl="0" eaLnBrk="1" latinLnBrk="0" hangingPunct="1">
              <a:spcBef>
                <a:spcPct val="20000"/>
              </a:spcBef>
              <a:buClr>
                <a:srgbClr val="F0B310"/>
              </a:buClr>
              <a:buFont typeface="Arial"/>
              <a:buChar char="•"/>
              <a:defRPr sz="2000" kern="1200">
                <a:solidFill>
                  <a:schemeClr val="tx1">
                    <a:lumMod val="75000"/>
                    <a:lumOff val="25000"/>
                  </a:schemeClr>
                </a:solidFill>
                <a:latin typeface="Arial"/>
                <a:ea typeface="+mn-ea"/>
                <a:cs typeface="Arial"/>
              </a:defRPr>
            </a:lvl4pPr>
            <a:lvl5pPr marL="2057400" indent="-228600" algn="l" defTabSz="457200" rtl="0" eaLnBrk="1" latinLnBrk="0" hangingPunct="1">
              <a:spcBef>
                <a:spcPct val="20000"/>
              </a:spcBef>
              <a:buClr>
                <a:srgbClr val="F0B310"/>
              </a:buClr>
              <a:buSzPct val="100000"/>
              <a:buFont typeface="Arial"/>
              <a:buChar char="•"/>
              <a:defRPr sz="2000" kern="1200">
                <a:solidFill>
                  <a:schemeClr val="tx1">
                    <a:lumMod val="75000"/>
                    <a:lumOff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defRPr/>
            </a:pPr>
            <a:r>
              <a:rPr lang="en-US" sz="3200" dirty="0">
                <a:solidFill>
                  <a:schemeClr val="tx1"/>
                </a:solidFill>
                <a:latin typeface="Arial" panose="020B0604020202020204" pitchFamily="34" charset="0"/>
                <a:cs typeface="Arial" panose="020B0604020202020204" pitchFamily="34" charset="0"/>
              </a:rPr>
              <a:t>BIE Science Assessment Student Testing Platform</a:t>
            </a:r>
          </a:p>
        </p:txBody>
      </p:sp>
      <p:pic>
        <p:nvPicPr>
          <p:cNvPr id="11" name="Picture 10">
            <a:extLst>
              <a:ext uri="{FF2B5EF4-FFF2-40B4-BE49-F238E27FC236}">
                <a16:creationId xmlns:a16="http://schemas.microsoft.com/office/drawing/2014/main" id="{12AB029F-B7CE-4BF8-9010-A2EA38962C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9319" y="1060833"/>
            <a:ext cx="660097" cy="660097"/>
          </a:xfrm>
          <a:prstGeom prst="rect">
            <a:avLst/>
          </a:prstGeom>
          <a:effectLst>
            <a:outerShdw blurRad="50800" dist="38100" dir="5400000" algn="t" rotWithShape="0">
              <a:prstClr val="black">
                <a:alpha val="40000"/>
              </a:prstClr>
            </a:outerShdw>
          </a:effectLst>
        </p:spPr>
      </p:pic>
      <p:pic>
        <p:nvPicPr>
          <p:cNvPr id="14" name="Content Placeholder 11">
            <a:extLst>
              <a:ext uri="{FF2B5EF4-FFF2-40B4-BE49-F238E27FC236}">
                <a16:creationId xmlns:a16="http://schemas.microsoft.com/office/drawing/2014/main" id="{48412875-83FE-4CDC-803C-4FBD4D5051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6319" y="2752321"/>
            <a:ext cx="3679359" cy="2436949"/>
          </a:xfrm>
          <a:prstGeom prst="rect">
            <a:avLst/>
          </a:prstGeom>
        </p:spPr>
      </p:pic>
    </p:spTree>
    <p:extLst>
      <p:ext uri="{BB962C8B-B14F-4D97-AF65-F5344CB8AC3E}">
        <p14:creationId xmlns:p14="http://schemas.microsoft.com/office/powerpoint/2010/main" val="4253887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E4AA-95FF-7442-BC6B-A3D4291B888F}"/>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BIE Science Assessment Online System</a:t>
            </a:r>
          </a:p>
        </p:txBody>
      </p:sp>
      <p:graphicFrame>
        <p:nvGraphicFramePr>
          <p:cNvPr id="4" name="Content Placeholder 3">
            <a:extLst>
              <a:ext uri="{FF2B5EF4-FFF2-40B4-BE49-F238E27FC236}">
                <a16:creationId xmlns:a16="http://schemas.microsoft.com/office/drawing/2014/main" id="{35AB953B-43D3-F143-8880-843D3B02239C}"/>
              </a:ext>
            </a:extLst>
          </p:cNvPr>
          <p:cNvGraphicFramePr>
            <a:graphicFrameLocks noGrp="1"/>
          </p:cNvGraphicFramePr>
          <p:nvPr>
            <p:ph idx="1"/>
            <p:extLst>
              <p:ext uri="{D42A27DB-BD31-4B8C-83A1-F6EECF244321}">
                <p14:modId xmlns:p14="http://schemas.microsoft.com/office/powerpoint/2010/main" val="859205203"/>
              </p:ext>
            </p:extLst>
          </p:nvPr>
        </p:nvGraphicFramePr>
        <p:xfrm>
          <a:off x="182218" y="1054930"/>
          <a:ext cx="11844130" cy="53856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65099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832DE-06E7-4449-A1FB-07FC65D4F3D6}"/>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Universal Tools </a:t>
            </a:r>
          </a:p>
        </p:txBody>
      </p:sp>
      <p:graphicFrame>
        <p:nvGraphicFramePr>
          <p:cNvPr id="5" name="Table 5">
            <a:extLst>
              <a:ext uri="{FF2B5EF4-FFF2-40B4-BE49-F238E27FC236}">
                <a16:creationId xmlns:a16="http://schemas.microsoft.com/office/drawing/2014/main" id="{B336FFA0-4D68-49A9-B847-19DA5F3ED6FE}"/>
              </a:ext>
            </a:extLst>
          </p:cNvPr>
          <p:cNvGraphicFramePr>
            <a:graphicFrameLocks noGrp="1"/>
          </p:cNvGraphicFramePr>
          <p:nvPr>
            <p:ph idx="1"/>
            <p:extLst>
              <p:ext uri="{D42A27DB-BD31-4B8C-83A1-F6EECF244321}">
                <p14:modId xmlns:p14="http://schemas.microsoft.com/office/powerpoint/2010/main" val="2446880037"/>
              </p:ext>
            </p:extLst>
          </p:nvPr>
        </p:nvGraphicFramePr>
        <p:xfrm>
          <a:off x="838200" y="1035050"/>
          <a:ext cx="10515600" cy="50038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568946810"/>
                    </a:ext>
                  </a:extLst>
                </a:gridCol>
                <a:gridCol w="5257800">
                  <a:extLst>
                    <a:ext uri="{9D8B030D-6E8A-4147-A177-3AD203B41FA5}">
                      <a16:colId xmlns:a16="http://schemas.microsoft.com/office/drawing/2014/main" val="1845711387"/>
                    </a:ext>
                  </a:extLst>
                </a:gridCol>
              </a:tblGrid>
              <a:tr h="370840">
                <a:tc>
                  <a:txBody>
                    <a:bodyPr/>
                    <a:lstStyle/>
                    <a:p>
                      <a:r>
                        <a:rPr lang="en-US" dirty="0">
                          <a:latin typeface="Arial" panose="020B0604020202020204" pitchFamily="34" charset="0"/>
                          <a:ea typeface="Lato Semibold" panose="020F0502020204030203" pitchFamily="34" charset="0"/>
                          <a:cs typeface="Arial" panose="020B0604020202020204" pitchFamily="34" charset="0"/>
                        </a:rPr>
                        <a:t>Name </a:t>
                      </a:r>
                    </a:p>
                  </a:txBody>
                  <a:tcPr/>
                </a:tc>
                <a:tc>
                  <a:txBody>
                    <a:bodyPr/>
                    <a:lstStyle/>
                    <a:p>
                      <a:r>
                        <a:rPr lang="en-US">
                          <a:latin typeface="Arial" panose="020B0604020202020204" pitchFamily="34" charset="0"/>
                          <a:ea typeface="Lato Semibold" panose="020F0502020204030203" pitchFamily="34" charset="0"/>
                          <a:cs typeface="Arial" panose="020B0604020202020204" pitchFamily="34" charset="0"/>
                        </a:rPr>
                        <a:t>Tool Icon</a:t>
                      </a:r>
                    </a:p>
                  </a:txBody>
                  <a:tcPr/>
                </a:tc>
                <a:extLst>
                  <a:ext uri="{0D108BD9-81ED-4DB2-BD59-A6C34878D82A}">
                    <a16:rowId xmlns:a16="http://schemas.microsoft.com/office/drawing/2014/main" val="2711073003"/>
                  </a:ext>
                </a:extLst>
              </a:tr>
              <a:tr h="370840">
                <a:tc>
                  <a:txBody>
                    <a:bodyPr/>
                    <a:lstStyle/>
                    <a:p>
                      <a:r>
                        <a:rPr lang="en-US" dirty="0">
                          <a:latin typeface="Arial" panose="020B0604020202020204" pitchFamily="34" charset="0"/>
                          <a:ea typeface="Lato Semibold" panose="020F0502020204030203" pitchFamily="34" charset="0"/>
                          <a:cs typeface="Arial" panose="020B0604020202020204" pitchFamily="34" charset="0"/>
                        </a:rPr>
                        <a:t>Sketch Tool  </a:t>
                      </a:r>
                    </a:p>
                    <a:p>
                      <a:r>
                        <a:rPr lang="en-US" sz="1400" dirty="0">
                          <a:latin typeface="Arial" panose="020B0604020202020204" pitchFamily="34" charset="0"/>
                          <a:ea typeface="Lato Semibold" panose="020F0502020204030203" pitchFamily="34" charset="0"/>
                          <a:cs typeface="Arial" panose="020B0604020202020204" pitchFamily="34" charset="0"/>
                        </a:rPr>
                        <a:t>(not available for constructed response items)</a:t>
                      </a:r>
                      <a:br>
                        <a:rPr lang="en-US" sz="1400" dirty="0">
                          <a:latin typeface="Arial" panose="020B0604020202020204" pitchFamily="34" charset="0"/>
                          <a:ea typeface="Lato Semibold" panose="020F0502020204030203" pitchFamily="34" charset="0"/>
                          <a:cs typeface="Arial" panose="020B0604020202020204" pitchFamily="34" charset="0"/>
                        </a:rPr>
                      </a:br>
                      <a:endParaRPr lang="en-US" sz="1400" dirty="0">
                        <a:latin typeface="Arial" panose="020B0604020202020204" pitchFamily="34" charset="0"/>
                        <a:ea typeface="Lato Semibold" panose="020F0502020204030203" pitchFamily="34" charset="0"/>
                        <a:cs typeface="Arial" panose="020B0604020202020204" pitchFamily="34" charset="0"/>
                      </a:endParaRPr>
                    </a:p>
                  </a:txBody>
                  <a:tcPr/>
                </a:tc>
                <a:tc>
                  <a:txBody>
                    <a:bodyPr/>
                    <a:lstStyle/>
                    <a:p>
                      <a:endParaRPr lang="en-US">
                        <a:latin typeface="Arial" panose="020B0604020202020204" pitchFamily="34" charset="0"/>
                        <a:ea typeface="Lato Semibold" panose="020F0502020204030203" pitchFamily="34" charset="0"/>
                        <a:cs typeface="Arial" panose="020B0604020202020204" pitchFamily="34" charset="0"/>
                      </a:endParaRPr>
                    </a:p>
                  </a:txBody>
                  <a:tcPr/>
                </a:tc>
                <a:extLst>
                  <a:ext uri="{0D108BD9-81ED-4DB2-BD59-A6C34878D82A}">
                    <a16:rowId xmlns:a16="http://schemas.microsoft.com/office/drawing/2014/main" val="3806961909"/>
                  </a:ext>
                </a:extLst>
              </a:tr>
              <a:tr h="370840">
                <a:tc>
                  <a:txBody>
                    <a:bodyPr/>
                    <a:lstStyle/>
                    <a:p>
                      <a:r>
                        <a:rPr lang="en-US" dirty="0">
                          <a:latin typeface="Arial" panose="020B0604020202020204" pitchFamily="34" charset="0"/>
                          <a:ea typeface="Lato Semibold" panose="020F0502020204030203" pitchFamily="34" charset="0"/>
                          <a:cs typeface="Arial" panose="020B0604020202020204" pitchFamily="34" charset="0"/>
                        </a:rPr>
                        <a:t>Text Highlighter</a:t>
                      </a:r>
                    </a:p>
                    <a:p>
                      <a:endParaRPr lang="en-US" dirty="0">
                        <a:latin typeface="Arial" panose="020B0604020202020204" pitchFamily="34" charset="0"/>
                        <a:ea typeface="Lato Semibold" panose="020F0502020204030203" pitchFamily="34" charset="0"/>
                        <a:cs typeface="Arial" panose="020B0604020202020204" pitchFamily="34" charset="0"/>
                      </a:endParaRPr>
                    </a:p>
                  </a:txBody>
                  <a:tcPr/>
                </a:tc>
                <a:tc>
                  <a:txBody>
                    <a:bodyPr/>
                    <a:lstStyle/>
                    <a:p>
                      <a:endParaRPr lang="en-US" dirty="0">
                        <a:latin typeface="Arial" panose="020B0604020202020204" pitchFamily="34" charset="0"/>
                        <a:ea typeface="Lato Semibold" panose="020F0502020204030203" pitchFamily="34" charset="0"/>
                        <a:cs typeface="Arial" panose="020B0604020202020204" pitchFamily="34" charset="0"/>
                      </a:endParaRPr>
                    </a:p>
                  </a:txBody>
                  <a:tcPr/>
                </a:tc>
                <a:extLst>
                  <a:ext uri="{0D108BD9-81ED-4DB2-BD59-A6C34878D82A}">
                    <a16:rowId xmlns:a16="http://schemas.microsoft.com/office/drawing/2014/main" val="2040682754"/>
                  </a:ext>
                </a:extLst>
              </a:tr>
              <a:tr h="370840">
                <a:tc>
                  <a:txBody>
                    <a:bodyPr/>
                    <a:lstStyle/>
                    <a:p>
                      <a:r>
                        <a:rPr lang="en-US">
                          <a:latin typeface="Arial" panose="020B0604020202020204" pitchFamily="34" charset="0"/>
                          <a:ea typeface="Lato Semibold" panose="020F0502020204030203" pitchFamily="34" charset="0"/>
                          <a:cs typeface="Arial" panose="020B0604020202020204" pitchFamily="34" charset="0"/>
                        </a:rPr>
                        <a:t>Note Pad</a:t>
                      </a:r>
                    </a:p>
                    <a:p>
                      <a:endParaRPr lang="en-US">
                        <a:latin typeface="Arial" panose="020B0604020202020204" pitchFamily="34" charset="0"/>
                        <a:ea typeface="Lato Semibold" panose="020F0502020204030203" pitchFamily="34" charset="0"/>
                        <a:cs typeface="Arial" panose="020B0604020202020204" pitchFamily="34" charset="0"/>
                      </a:endParaRPr>
                    </a:p>
                  </a:txBody>
                  <a:tcPr/>
                </a:tc>
                <a:tc>
                  <a:txBody>
                    <a:bodyPr/>
                    <a:lstStyle/>
                    <a:p>
                      <a:endParaRPr lang="en-US" dirty="0">
                        <a:latin typeface="Arial" panose="020B0604020202020204" pitchFamily="34" charset="0"/>
                        <a:ea typeface="Lato Semibold" panose="020F0502020204030203" pitchFamily="34" charset="0"/>
                        <a:cs typeface="Arial" panose="020B0604020202020204" pitchFamily="34" charset="0"/>
                      </a:endParaRPr>
                    </a:p>
                  </a:txBody>
                  <a:tcPr/>
                </a:tc>
                <a:extLst>
                  <a:ext uri="{0D108BD9-81ED-4DB2-BD59-A6C34878D82A}">
                    <a16:rowId xmlns:a16="http://schemas.microsoft.com/office/drawing/2014/main" val="2869536957"/>
                  </a:ext>
                </a:extLst>
              </a:tr>
              <a:tr h="370840">
                <a:tc>
                  <a:txBody>
                    <a:bodyPr/>
                    <a:lstStyle/>
                    <a:p>
                      <a:r>
                        <a:rPr lang="en-US">
                          <a:latin typeface="Arial" panose="020B0604020202020204" pitchFamily="34" charset="0"/>
                          <a:ea typeface="Lato Semibold" panose="020F0502020204030203" pitchFamily="34" charset="0"/>
                          <a:cs typeface="Arial" panose="020B0604020202020204" pitchFamily="34" charset="0"/>
                        </a:rPr>
                        <a:t>Line Reader</a:t>
                      </a:r>
                    </a:p>
                    <a:p>
                      <a:endParaRPr lang="en-US">
                        <a:latin typeface="Arial" panose="020B0604020202020204" pitchFamily="34" charset="0"/>
                        <a:ea typeface="Lato Semibold" panose="020F0502020204030203" pitchFamily="34" charset="0"/>
                        <a:cs typeface="Arial" panose="020B0604020202020204" pitchFamily="34" charset="0"/>
                      </a:endParaRPr>
                    </a:p>
                  </a:txBody>
                  <a:tcPr/>
                </a:tc>
                <a:tc>
                  <a:txBody>
                    <a:bodyPr/>
                    <a:lstStyle/>
                    <a:p>
                      <a:endParaRPr lang="en-US" dirty="0">
                        <a:latin typeface="Arial" panose="020B0604020202020204" pitchFamily="34" charset="0"/>
                        <a:ea typeface="Lato Semibold" panose="020F0502020204030203" pitchFamily="34" charset="0"/>
                        <a:cs typeface="Arial" panose="020B0604020202020204" pitchFamily="34" charset="0"/>
                      </a:endParaRPr>
                    </a:p>
                  </a:txBody>
                  <a:tcPr/>
                </a:tc>
                <a:extLst>
                  <a:ext uri="{0D108BD9-81ED-4DB2-BD59-A6C34878D82A}">
                    <a16:rowId xmlns:a16="http://schemas.microsoft.com/office/drawing/2014/main" val="2141781214"/>
                  </a:ext>
                </a:extLst>
              </a:tr>
              <a:tr h="370840">
                <a:tc>
                  <a:txBody>
                    <a:bodyPr/>
                    <a:lstStyle/>
                    <a:p>
                      <a:r>
                        <a:rPr lang="en-US">
                          <a:latin typeface="Arial" panose="020B0604020202020204" pitchFamily="34" charset="0"/>
                          <a:ea typeface="Lato Semibold" panose="020F0502020204030203" pitchFamily="34" charset="0"/>
                          <a:cs typeface="Arial" panose="020B0604020202020204" pitchFamily="34" charset="0"/>
                        </a:rPr>
                        <a:t>Answer Eliminator</a:t>
                      </a:r>
                    </a:p>
                    <a:p>
                      <a:endParaRPr lang="en-US">
                        <a:latin typeface="Arial" panose="020B0604020202020204" pitchFamily="34" charset="0"/>
                        <a:ea typeface="Lato Semibold" panose="020F0502020204030203" pitchFamily="34" charset="0"/>
                        <a:cs typeface="Arial" panose="020B0604020202020204" pitchFamily="34" charset="0"/>
                      </a:endParaRPr>
                    </a:p>
                  </a:txBody>
                  <a:tcPr/>
                </a:tc>
                <a:tc>
                  <a:txBody>
                    <a:bodyPr/>
                    <a:lstStyle/>
                    <a:p>
                      <a:endParaRPr lang="en-US" dirty="0">
                        <a:latin typeface="Arial" panose="020B0604020202020204" pitchFamily="34" charset="0"/>
                        <a:ea typeface="Lato Semibold" panose="020F0502020204030203" pitchFamily="34" charset="0"/>
                        <a:cs typeface="Arial" panose="020B0604020202020204" pitchFamily="34" charset="0"/>
                      </a:endParaRPr>
                    </a:p>
                  </a:txBody>
                  <a:tcPr/>
                </a:tc>
                <a:extLst>
                  <a:ext uri="{0D108BD9-81ED-4DB2-BD59-A6C34878D82A}">
                    <a16:rowId xmlns:a16="http://schemas.microsoft.com/office/drawing/2014/main" val="2449871938"/>
                  </a:ext>
                </a:extLst>
              </a:tr>
              <a:tr h="370840">
                <a:tc>
                  <a:txBody>
                    <a:bodyPr/>
                    <a:lstStyle/>
                    <a:p>
                      <a:r>
                        <a:rPr lang="en-US">
                          <a:latin typeface="Arial" panose="020B0604020202020204" pitchFamily="34" charset="0"/>
                          <a:ea typeface="Lato Semibold" panose="020F0502020204030203" pitchFamily="34" charset="0"/>
                          <a:cs typeface="Arial" panose="020B0604020202020204" pitchFamily="34" charset="0"/>
                        </a:rPr>
                        <a:t>Reference Sheet </a:t>
                      </a:r>
                    </a:p>
                    <a:p>
                      <a:endParaRPr lang="en-US">
                        <a:latin typeface="Arial" panose="020B0604020202020204" pitchFamily="34" charset="0"/>
                        <a:ea typeface="Lato Semibold" panose="020F0502020204030203" pitchFamily="34" charset="0"/>
                        <a:cs typeface="Arial" panose="020B0604020202020204" pitchFamily="34" charset="0"/>
                      </a:endParaRPr>
                    </a:p>
                  </a:txBody>
                  <a:tcPr/>
                </a:tc>
                <a:tc>
                  <a:txBody>
                    <a:bodyPr/>
                    <a:lstStyle/>
                    <a:p>
                      <a:endParaRPr lang="en-US" dirty="0">
                        <a:latin typeface="Arial" panose="020B0604020202020204" pitchFamily="34" charset="0"/>
                        <a:ea typeface="Lato Semibold" panose="020F0502020204030203" pitchFamily="34" charset="0"/>
                        <a:cs typeface="Arial" panose="020B0604020202020204" pitchFamily="34" charset="0"/>
                      </a:endParaRPr>
                    </a:p>
                  </a:txBody>
                  <a:tcPr/>
                </a:tc>
                <a:extLst>
                  <a:ext uri="{0D108BD9-81ED-4DB2-BD59-A6C34878D82A}">
                    <a16:rowId xmlns:a16="http://schemas.microsoft.com/office/drawing/2014/main" val="2312569492"/>
                  </a:ext>
                </a:extLst>
              </a:tr>
              <a:tr h="370840">
                <a:tc>
                  <a:txBody>
                    <a:bodyPr/>
                    <a:lstStyle/>
                    <a:p>
                      <a:r>
                        <a:rPr lang="en-US">
                          <a:latin typeface="Arial" panose="020B0604020202020204" pitchFamily="34" charset="0"/>
                          <a:ea typeface="Lato Semibold" panose="020F0502020204030203" pitchFamily="34" charset="0"/>
                          <a:cs typeface="Arial" panose="020B0604020202020204" pitchFamily="34" charset="0"/>
                        </a:rPr>
                        <a:t>Pop-up Glossary</a:t>
                      </a:r>
                    </a:p>
                    <a:p>
                      <a:endParaRPr lang="en-US">
                        <a:latin typeface="Arial" panose="020B0604020202020204" pitchFamily="34" charset="0"/>
                        <a:ea typeface="Lato Semibold" panose="020F0502020204030203" pitchFamily="34" charset="0"/>
                        <a:cs typeface="Arial" panose="020B0604020202020204" pitchFamily="34" charset="0"/>
                      </a:endParaRPr>
                    </a:p>
                  </a:txBody>
                  <a:tcPr/>
                </a:tc>
                <a:tc>
                  <a:txBody>
                    <a:bodyPr/>
                    <a:lstStyle/>
                    <a:p>
                      <a:endParaRPr lang="en-US" dirty="0">
                        <a:latin typeface="Arial" panose="020B0604020202020204" pitchFamily="34" charset="0"/>
                        <a:ea typeface="Lato Semibold" panose="020F0502020204030203" pitchFamily="34" charset="0"/>
                        <a:cs typeface="Arial" panose="020B0604020202020204" pitchFamily="34" charset="0"/>
                      </a:endParaRPr>
                    </a:p>
                  </a:txBody>
                  <a:tcPr/>
                </a:tc>
                <a:extLst>
                  <a:ext uri="{0D108BD9-81ED-4DB2-BD59-A6C34878D82A}">
                    <a16:rowId xmlns:a16="http://schemas.microsoft.com/office/drawing/2014/main" val="386626146"/>
                  </a:ext>
                </a:extLst>
              </a:tr>
            </a:tbl>
          </a:graphicData>
        </a:graphic>
      </p:graphicFrame>
      <p:pic>
        <p:nvPicPr>
          <p:cNvPr id="4" name="Picture 3">
            <a:extLst>
              <a:ext uri="{FF2B5EF4-FFF2-40B4-BE49-F238E27FC236}">
                <a16:creationId xmlns:a16="http://schemas.microsoft.com/office/drawing/2014/main" id="{42C13796-5117-45C9-B923-82B9863722AE}"/>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pic>
        <p:nvPicPr>
          <p:cNvPr id="6" name="Picture 5">
            <a:extLst>
              <a:ext uri="{FF2B5EF4-FFF2-40B4-BE49-F238E27FC236}">
                <a16:creationId xmlns:a16="http://schemas.microsoft.com/office/drawing/2014/main" id="{00DEE9FB-0064-491E-AC1D-05696B6412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277" y="1557128"/>
            <a:ext cx="647966" cy="531846"/>
          </a:xfrm>
          <a:prstGeom prst="rect">
            <a:avLst/>
          </a:prstGeom>
        </p:spPr>
      </p:pic>
      <p:pic>
        <p:nvPicPr>
          <p:cNvPr id="7" name="Picture 6">
            <a:extLst>
              <a:ext uri="{FF2B5EF4-FFF2-40B4-BE49-F238E27FC236}">
                <a16:creationId xmlns:a16="http://schemas.microsoft.com/office/drawing/2014/main" id="{1DD5D2B3-10CE-4A4A-8AD3-4A632F0AC9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1817" y="1565749"/>
            <a:ext cx="1591511" cy="526065"/>
          </a:xfrm>
          <a:prstGeom prst="rect">
            <a:avLst/>
          </a:prstGeom>
        </p:spPr>
      </p:pic>
      <p:pic>
        <p:nvPicPr>
          <p:cNvPr id="8" name="Picture 7">
            <a:extLst>
              <a:ext uri="{FF2B5EF4-FFF2-40B4-BE49-F238E27FC236}">
                <a16:creationId xmlns:a16="http://schemas.microsoft.com/office/drawing/2014/main" id="{71149112-DD87-4EAB-B917-279198231E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9277" y="2226722"/>
            <a:ext cx="655866" cy="571447"/>
          </a:xfrm>
          <a:prstGeom prst="rect">
            <a:avLst/>
          </a:prstGeom>
        </p:spPr>
      </p:pic>
      <p:pic>
        <p:nvPicPr>
          <p:cNvPr id="9" name="Picture 8">
            <a:extLst>
              <a:ext uri="{FF2B5EF4-FFF2-40B4-BE49-F238E27FC236}">
                <a16:creationId xmlns:a16="http://schemas.microsoft.com/office/drawing/2014/main" id="{8114FCF1-475A-477C-AD97-41FE1F51D5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59781" y="2226722"/>
            <a:ext cx="1455896" cy="571097"/>
          </a:xfrm>
          <a:prstGeom prst="rect">
            <a:avLst/>
          </a:prstGeom>
        </p:spPr>
      </p:pic>
      <p:pic>
        <p:nvPicPr>
          <p:cNvPr id="10" name="Picture 9">
            <a:extLst>
              <a:ext uri="{FF2B5EF4-FFF2-40B4-BE49-F238E27FC236}">
                <a16:creationId xmlns:a16="http://schemas.microsoft.com/office/drawing/2014/main" id="{E1F441E4-5576-4B66-BBB3-B122A099E4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36002" y="2880349"/>
            <a:ext cx="574516" cy="580971"/>
          </a:xfrm>
          <a:prstGeom prst="rect">
            <a:avLst/>
          </a:prstGeom>
        </p:spPr>
      </p:pic>
      <p:pic>
        <p:nvPicPr>
          <p:cNvPr id="11" name="Picture 10">
            <a:extLst>
              <a:ext uri="{FF2B5EF4-FFF2-40B4-BE49-F238E27FC236}">
                <a16:creationId xmlns:a16="http://schemas.microsoft.com/office/drawing/2014/main" id="{5AFCD553-3972-4659-8068-2321BFCF059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91377" y="3503207"/>
            <a:ext cx="689385" cy="566021"/>
          </a:xfrm>
          <a:prstGeom prst="rect">
            <a:avLst/>
          </a:prstGeom>
        </p:spPr>
      </p:pic>
      <p:pic>
        <p:nvPicPr>
          <p:cNvPr id="13" name="Picture 12">
            <a:extLst>
              <a:ext uri="{FF2B5EF4-FFF2-40B4-BE49-F238E27FC236}">
                <a16:creationId xmlns:a16="http://schemas.microsoft.com/office/drawing/2014/main" id="{9170A476-FF1E-435E-B1AA-BB9C9E41D408}"/>
              </a:ext>
            </a:extLst>
          </p:cNvPr>
          <p:cNvPicPr>
            <a:picLocks noChangeAspect="1"/>
          </p:cNvPicPr>
          <p:nvPr/>
        </p:nvPicPr>
        <p:blipFill>
          <a:blip r:embed="rId9"/>
          <a:stretch>
            <a:fillRect/>
          </a:stretch>
        </p:blipFill>
        <p:spPr>
          <a:xfrm>
            <a:off x="6296334" y="4166358"/>
            <a:ext cx="650909" cy="529705"/>
          </a:xfrm>
          <a:prstGeom prst="rect">
            <a:avLst/>
          </a:prstGeom>
        </p:spPr>
      </p:pic>
      <p:pic>
        <p:nvPicPr>
          <p:cNvPr id="15" name="Picture 14">
            <a:extLst>
              <a:ext uri="{FF2B5EF4-FFF2-40B4-BE49-F238E27FC236}">
                <a16:creationId xmlns:a16="http://schemas.microsoft.com/office/drawing/2014/main" id="{BAD3BFBC-7E31-4119-A2CF-D3F4ADE3CE4F}"/>
              </a:ext>
            </a:extLst>
          </p:cNvPr>
          <p:cNvPicPr>
            <a:picLocks noChangeAspect="1"/>
          </p:cNvPicPr>
          <p:nvPr/>
        </p:nvPicPr>
        <p:blipFill>
          <a:blip r:embed="rId10"/>
          <a:stretch>
            <a:fillRect/>
          </a:stretch>
        </p:blipFill>
        <p:spPr>
          <a:xfrm>
            <a:off x="6336002" y="4793193"/>
            <a:ext cx="557314" cy="566022"/>
          </a:xfrm>
          <a:prstGeom prst="rect">
            <a:avLst/>
          </a:prstGeom>
        </p:spPr>
      </p:pic>
      <p:pic>
        <p:nvPicPr>
          <p:cNvPr id="17" name="Picture 16">
            <a:extLst>
              <a:ext uri="{FF2B5EF4-FFF2-40B4-BE49-F238E27FC236}">
                <a16:creationId xmlns:a16="http://schemas.microsoft.com/office/drawing/2014/main" id="{5596B0FE-6329-45ED-843F-FA1FAD7114AC}"/>
              </a:ext>
            </a:extLst>
          </p:cNvPr>
          <p:cNvPicPr>
            <a:picLocks noChangeAspect="1"/>
          </p:cNvPicPr>
          <p:nvPr/>
        </p:nvPicPr>
        <p:blipFill>
          <a:blip r:embed="rId11"/>
          <a:stretch>
            <a:fillRect/>
          </a:stretch>
        </p:blipFill>
        <p:spPr>
          <a:xfrm>
            <a:off x="6947243" y="4850175"/>
            <a:ext cx="1114229" cy="452058"/>
          </a:xfrm>
          <a:prstGeom prst="rect">
            <a:avLst/>
          </a:prstGeom>
        </p:spPr>
      </p:pic>
      <p:pic>
        <p:nvPicPr>
          <p:cNvPr id="18" name="Picture 17">
            <a:extLst>
              <a:ext uri="{FF2B5EF4-FFF2-40B4-BE49-F238E27FC236}">
                <a16:creationId xmlns:a16="http://schemas.microsoft.com/office/drawing/2014/main" id="{1E341276-D451-4C2A-8022-1CD68EB0C3A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304392" y="5520498"/>
            <a:ext cx="1352739" cy="381053"/>
          </a:xfrm>
          <a:prstGeom prst="rect">
            <a:avLst/>
          </a:prstGeom>
        </p:spPr>
      </p:pic>
      <p:pic>
        <p:nvPicPr>
          <p:cNvPr id="12" name="Picture 11">
            <a:extLst>
              <a:ext uri="{FF2B5EF4-FFF2-40B4-BE49-F238E27FC236}">
                <a16:creationId xmlns:a16="http://schemas.microsoft.com/office/drawing/2014/main" id="{E1A07E97-172E-109D-57AB-3BC777F73CAD}"/>
              </a:ext>
            </a:extLst>
          </p:cNvPr>
          <p:cNvPicPr>
            <a:picLocks noChangeAspect="1"/>
          </p:cNvPicPr>
          <p:nvPr/>
        </p:nvPicPr>
        <p:blipFill>
          <a:blip r:embed="rId13"/>
          <a:stretch>
            <a:fillRect/>
          </a:stretch>
        </p:blipFill>
        <p:spPr>
          <a:xfrm>
            <a:off x="7059781" y="2212702"/>
            <a:ext cx="2844712" cy="571097"/>
          </a:xfrm>
          <a:prstGeom prst="rect">
            <a:avLst/>
          </a:prstGeom>
        </p:spPr>
      </p:pic>
    </p:spTree>
    <p:extLst>
      <p:ext uri="{BB962C8B-B14F-4D97-AF65-F5344CB8AC3E}">
        <p14:creationId xmlns:p14="http://schemas.microsoft.com/office/powerpoint/2010/main" val="4683919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832DE-06E7-4449-A1FB-07FC65D4F3D6}"/>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Universal Tools </a:t>
            </a:r>
          </a:p>
        </p:txBody>
      </p:sp>
      <p:pic>
        <p:nvPicPr>
          <p:cNvPr id="4" name="Picture 3">
            <a:extLst>
              <a:ext uri="{FF2B5EF4-FFF2-40B4-BE49-F238E27FC236}">
                <a16:creationId xmlns:a16="http://schemas.microsoft.com/office/drawing/2014/main" id="{42C13796-5117-45C9-B923-82B9863722AE}"/>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graphicFrame>
        <p:nvGraphicFramePr>
          <p:cNvPr id="7" name="Table 5">
            <a:extLst>
              <a:ext uri="{FF2B5EF4-FFF2-40B4-BE49-F238E27FC236}">
                <a16:creationId xmlns:a16="http://schemas.microsoft.com/office/drawing/2014/main" id="{2F3F72F4-5546-420C-B94E-DF3D2CFD47B2}"/>
              </a:ext>
            </a:extLst>
          </p:cNvPr>
          <p:cNvGraphicFramePr>
            <a:graphicFrameLocks noGrp="1"/>
          </p:cNvGraphicFramePr>
          <p:nvPr>
            <p:ph idx="1"/>
            <p:extLst>
              <p:ext uri="{D42A27DB-BD31-4B8C-83A1-F6EECF244321}">
                <p14:modId xmlns:p14="http://schemas.microsoft.com/office/powerpoint/2010/main" val="2351715866"/>
              </p:ext>
            </p:extLst>
          </p:nvPr>
        </p:nvGraphicFramePr>
        <p:xfrm>
          <a:off x="838200" y="1035050"/>
          <a:ext cx="10515600" cy="421132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568946810"/>
                    </a:ext>
                  </a:extLst>
                </a:gridCol>
                <a:gridCol w="5257800">
                  <a:extLst>
                    <a:ext uri="{9D8B030D-6E8A-4147-A177-3AD203B41FA5}">
                      <a16:colId xmlns:a16="http://schemas.microsoft.com/office/drawing/2014/main" val="1845711387"/>
                    </a:ext>
                  </a:extLst>
                </a:gridCol>
              </a:tblGrid>
              <a:tr h="370840">
                <a:tc>
                  <a:txBody>
                    <a:bodyPr/>
                    <a:lstStyle/>
                    <a:p>
                      <a:r>
                        <a:rPr lang="en-US" dirty="0">
                          <a:latin typeface="Arial" panose="020B0604020202020204" pitchFamily="34" charset="0"/>
                          <a:ea typeface="Lato Semibold" panose="020F0502020204030203" pitchFamily="34" charset="0"/>
                          <a:cs typeface="Arial" panose="020B0604020202020204" pitchFamily="34" charset="0"/>
                        </a:rPr>
                        <a:t>Name </a:t>
                      </a:r>
                    </a:p>
                  </a:txBody>
                  <a:tcPr/>
                </a:tc>
                <a:tc>
                  <a:txBody>
                    <a:bodyPr/>
                    <a:lstStyle/>
                    <a:p>
                      <a:r>
                        <a:rPr lang="en-US">
                          <a:latin typeface="Arial" panose="020B0604020202020204" pitchFamily="34" charset="0"/>
                          <a:ea typeface="Lato Semibold" panose="020F0502020204030203" pitchFamily="34" charset="0"/>
                          <a:cs typeface="Arial" panose="020B0604020202020204" pitchFamily="34" charset="0"/>
                        </a:rPr>
                        <a:t>Tool Icon</a:t>
                      </a:r>
                    </a:p>
                  </a:txBody>
                  <a:tcPr/>
                </a:tc>
                <a:extLst>
                  <a:ext uri="{0D108BD9-81ED-4DB2-BD59-A6C34878D82A}">
                    <a16:rowId xmlns:a16="http://schemas.microsoft.com/office/drawing/2014/main" val="2711073003"/>
                  </a:ext>
                </a:extLst>
              </a:tr>
              <a:tr h="370840">
                <a:tc>
                  <a:txBody>
                    <a:bodyPr/>
                    <a:lstStyle/>
                    <a:p>
                      <a:r>
                        <a:rPr lang="en-US" sz="1800" dirty="0">
                          <a:latin typeface="Arial" panose="020B0604020202020204" pitchFamily="34" charset="0"/>
                          <a:ea typeface="Lato Semibold" panose="020F0502020204030203" pitchFamily="34" charset="0"/>
                          <a:cs typeface="Arial" panose="020B0604020202020204" pitchFamily="34" charset="0"/>
                        </a:rPr>
                        <a:t>Zoom View (magnifier)</a:t>
                      </a:r>
                    </a:p>
                    <a:p>
                      <a:endParaRPr lang="en-US" sz="1800" dirty="0">
                        <a:latin typeface="Arial" panose="020B0604020202020204" pitchFamily="34" charset="0"/>
                        <a:ea typeface="Lato Semibold" panose="020F0502020204030203" pitchFamily="34" charset="0"/>
                        <a:cs typeface="Arial" panose="020B0604020202020204" pitchFamily="34" charset="0"/>
                      </a:endParaRPr>
                    </a:p>
                  </a:txBody>
                  <a:tcPr/>
                </a:tc>
                <a:tc>
                  <a:txBody>
                    <a:bodyPr/>
                    <a:lstStyle/>
                    <a:p>
                      <a:endParaRPr lang="en-US">
                        <a:latin typeface="Arial" panose="020B0604020202020204" pitchFamily="34" charset="0"/>
                        <a:ea typeface="Lato Semibold" panose="020F0502020204030203" pitchFamily="34" charset="0"/>
                        <a:cs typeface="Arial" panose="020B0604020202020204" pitchFamily="34" charset="0"/>
                      </a:endParaRPr>
                    </a:p>
                  </a:txBody>
                  <a:tcPr/>
                </a:tc>
                <a:extLst>
                  <a:ext uri="{0D108BD9-81ED-4DB2-BD59-A6C34878D82A}">
                    <a16:rowId xmlns:a16="http://schemas.microsoft.com/office/drawing/2014/main" val="3806961909"/>
                  </a:ext>
                </a:extLst>
              </a:tr>
              <a:tr h="370840">
                <a:tc>
                  <a:txBody>
                    <a:bodyPr/>
                    <a:lstStyle/>
                    <a:p>
                      <a:r>
                        <a:rPr lang="en-US" dirty="0">
                          <a:latin typeface="Arial" panose="020B0604020202020204" pitchFamily="34" charset="0"/>
                          <a:ea typeface="Lato Semibold" panose="020F0502020204030203" pitchFamily="34" charset="0"/>
                          <a:cs typeface="Arial" panose="020B0604020202020204" pitchFamily="34" charset="0"/>
                        </a:rPr>
                        <a:t>Bookmark </a:t>
                      </a:r>
                    </a:p>
                    <a:p>
                      <a:endParaRPr lang="en-US" dirty="0">
                        <a:latin typeface="Arial" panose="020B0604020202020204" pitchFamily="34" charset="0"/>
                        <a:ea typeface="Lato Semibold" panose="020F0502020204030203" pitchFamily="34" charset="0"/>
                        <a:cs typeface="Arial" panose="020B0604020202020204" pitchFamily="34" charset="0"/>
                      </a:endParaRPr>
                    </a:p>
                  </a:txBody>
                  <a:tcPr/>
                </a:tc>
                <a:tc>
                  <a:txBody>
                    <a:bodyPr/>
                    <a:lstStyle/>
                    <a:p>
                      <a:endParaRPr lang="en-US" dirty="0">
                        <a:latin typeface="Arial" panose="020B0604020202020204" pitchFamily="34" charset="0"/>
                        <a:ea typeface="Lato Semibold" panose="020F0502020204030203" pitchFamily="34" charset="0"/>
                        <a:cs typeface="Arial" panose="020B0604020202020204" pitchFamily="34" charset="0"/>
                      </a:endParaRPr>
                    </a:p>
                  </a:txBody>
                  <a:tcPr/>
                </a:tc>
                <a:extLst>
                  <a:ext uri="{0D108BD9-81ED-4DB2-BD59-A6C34878D82A}">
                    <a16:rowId xmlns:a16="http://schemas.microsoft.com/office/drawing/2014/main" val="2040682754"/>
                  </a:ext>
                </a:extLst>
              </a:tr>
              <a:tr h="370840">
                <a:tc>
                  <a:txBody>
                    <a:bodyPr/>
                    <a:lstStyle/>
                    <a:p>
                      <a:r>
                        <a:rPr lang="en-US" dirty="0">
                          <a:latin typeface="Arial" panose="020B0604020202020204" pitchFamily="34" charset="0"/>
                          <a:ea typeface="Lato Semibold" panose="020F0502020204030203" pitchFamily="34" charset="0"/>
                          <a:cs typeface="Arial" panose="020B0604020202020204" pitchFamily="34" charset="0"/>
                        </a:rPr>
                        <a:t>Expand Passage/Item</a:t>
                      </a:r>
                    </a:p>
                    <a:p>
                      <a:endParaRPr lang="en-US" dirty="0">
                        <a:latin typeface="Arial" panose="020B0604020202020204" pitchFamily="34" charset="0"/>
                        <a:ea typeface="Lato Semibold" panose="020F0502020204030203" pitchFamily="34" charset="0"/>
                        <a:cs typeface="Arial" panose="020B0604020202020204" pitchFamily="34" charset="0"/>
                      </a:endParaRPr>
                    </a:p>
                  </a:txBody>
                  <a:tcPr/>
                </a:tc>
                <a:tc>
                  <a:txBody>
                    <a:bodyPr/>
                    <a:lstStyle/>
                    <a:p>
                      <a:endParaRPr lang="en-US" dirty="0">
                        <a:latin typeface="Arial" panose="020B0604020202020204" pitchFamily="34" charset="0"/>
                        <a:ea typeface="Lato Semibold" panose="020F0502020204030203" pitchFamily="34" charset="0"/>
                        <a:cs typeface="Arial" panose="020B0604020202020204" pitchFamily="34" charset="0"/>
                      </a:endParaRPr>
                    </a:p>
                  </a:txBody>
                  <a:tcPr/>
                </a:tc>
                <a:extLst>
                  <a:ext uri="{0D108BD9-81ED-4DB2-BD59-A6C34878D82A}">
                    <a16:rowId xmlns:a16="http://schemas.microsoft.com/office/drawing/2014/main" val="2869536957"/>
                  </a:ext>
                </a:extLst>
              </a:tr>
              <a:tr h="370840">
                <a:tc>
                  <a:txBody>
                    <a:bodyPr/>
                    <a:lstStyle/>
                    <a:p>
                      <a:r>
                        <a:rPr lang="en-US">
                          <a:latin typeface="Arial" panose="020B0604020202020204" pitchFamily="34" charset="0"/>
                          <a:ea typeface="Lato Semibold" panose="020F0502020204030203" pitchFamily="34" charset="0"/>
                          <a:cs typeface="Arial" panose="020B0604020202020204" pitchFamily="34" charset="0"/>
                        </a:rPr>
                        <a:t>Answer Masking </a:t>
                      </a:r>
                    </a:p>
                    <a:p>
                      <a:endParaRPr lang="en-US">
                        <a:latin typeface="Arial" panose="020B0604020202020204" pitchFamily="34" charset="0"/>
                        <a:ea typeface="Lato Semibold" panose="020F0502020204030203" pitchFamily="34" charset="0"/>
                        <a:cs typeface="Arial" panose="020B0604020202020204" pitchFamily="34" charset="0"/>
                      </a:endParaRPr>
                    </a:p>
                  </a:txBody>
                  <a:tcPr/>
                </a:tc>
                <a:tc>
                  <a:txBody>
                    <a:bodyPr/>
                    <a:lstStyle/>
                    <a:p>
                      <a:endParaRPr lang="en-US" dirty="0">
                        <a:latin typeface="Arial" panose="020B0604020202020204" pitchFamily="34" charset="0"/>
                        <a:ea typeface="Lato Semibold" panose="020F0502020204030203" pitchFamily="34" charset="0"/>
                        <a:cs typeface="Arial" panose="020B0604020202020204" pitchFamily="34" charset="0"/>
                      </a:endParaRPr>
                    </a:p>
                  </a:txBody>
                  <a:tcPr/>
                </a:tc>
                <a:extLst>
                  <a:ext uri="{0D108BD9-81ED-4DB2-BD59-A6C34878D82A}">
                    <a16:rowId xmlns:a16="http://schemas.microsoft.com/office/drawing/2014/main" val="2141781214"/>
                  </a:ext>
                </a:extLst>
              </a:tr>
              <a:tr h="370840">
                <a:tc>
                  <a:txBody>
                    <a:bodyPr/>
                    <a:lstStyle/>
                    <a:p>
                      <a:r>
                        <a:rPr lang="en-US">
                          <a:latin typeface="Arial" panose="020B0604020202020204" pitchFamily="34" charset="0"/>
                          <a:ea typeface="Lato Semibold" panose="020F0502020204030203" pitchFamily="34" charset="0"/>
                          <a:cs typeface="Arial" panose="020B0604020202020204" pitchFamily="34" charset="0"/>
                        </a:rPr>
                        <a:t>Custom Masking</a:t>
                      </a:r>
                    </a:p>
                    <a:p>
                      <a:endParaRPr lang="en-US">
                        <a:latin typeface="Arial" panose="020B0604020202020204" pitchFamily="34" charset="0"/>
                        <a:ea typeface="Lato Semibold" panose="020F0502020204030203" pitchFamily="34" charset="0"/>
                        <a:cs typeface="Arial" panose="020B0604020202020204" pitchFamily="34" charset="0"/>
                      </a:endParaRPr>
                    </a:p>
                  </a:txBody>
                  <a:tcPr/>
                </a:tc>
                <a:tc>
                  <a:txBody>
                    <a:bodyPr/>
                    <a:lstStyle/>
                    <a:p>
                      <a:endParaRPr lang="en-US" dirty="0">
                        <a:latin typeface="Arial" panose="020B0604020202020204" pitchFamily="34" charset="0"/>
                        <a:ea typeface="Lato Semibold" panose="020F0502020204030203" pitchFamily="34" charset="0"/>
                        <a:cs typeface="Arial" panose="020B0604020202020204" pitchFamily="34" charset="0"/>
                      </a:endParaRPr>
                    </a:p>
                  </a:txBody>
                  <a:tcPr/>
                </a:tc>
                <a:extLst>
                  <a:ext uri="{0D108BD9-81ED-4DB2-BD59-A6C34878D82A}">
                    <a16:rowId xmlns:a16="http://schemas.microsoft.com/office/drawing/2014/main" val="2449871938"/>
                  </a:ext>
                </a:extLst>
              </a:tr>
              <a:tr h="370840">
                <a:tc>
                  <a:txBody>
                    <a:bodyPr/>
                    <a:lstStyle/>
                    <a:p>
                      <a:r>
                        <a:rPr lang="en-US">
                          <a:latin typeface="Arial" panose="020B0604020202020204" pitchFamily="34" charset="0"/>
                          <a:ea typeface="Lato Semibold" panose="020F0502020204030203" pitchFamily="34" charset="0"/>
                          <a:cs typeface="Arial" panose="020B0604020202020204" pitchFamily="34" charset="0"/>
                        </a:rPr>
                        <a:t>Reverse Contrast </a:t>
                      </a:r>
                    </a:p>
                    <a:p>
                      <a:endParaRPr lang="en-US">
                        <a:latin typeface="Arial" panose="020B0604020202020204" pitchFamily="34" charset="0"/>
                        <a:ea typeface="Lato Semibold" panose="020F0502020204030203" pitchFamily="34" charset="0"/>
                        <a:cs typeface="Arial" panose="020B0604020202020204" pitchFamily="34" charset="0"/>
                      </a:endParaRPr>
                    </a:p>
                  </a:txBody>
                  <a:tcPr/>
                </a:tc>
                <a:tc>
                  <a:txBody>
                    <a:bodyPr/>
                    <a:lstStyle/>
                    <a:p>
                      <a:endParaRPr lang="en-US" dirty="0">
                        <a:latin typeface="Arial" panose="020B0604020202020204" pitchFamily="34" charset="0"/>
                        <a:ea typeface="Lato Semibold" panose="020F0502020204030203" pitchFamily="34" charset="0"/>
                        <a:cs typeface="Arial" panose="020B0604020202020204" pitchFamily="34" charset="0"/>
                      </a:endParaRPr>
                    </a:p>
                  </a:txBody>
                  <a:tcPr/>
                </a:tc>
                <a:extLst>
                  <a:ext uri="{0D108BD9-81ED-4DB2-BD59-A6C34878D82A}">
                    <a16:rowId xmlns:a16="http://schemas.microsoft.com/office/drawing/2014/main" val="2312569492"/>
                  </a:ext>
                </a:extLst>
              </a:tr>
            </a:tbl>
          </a:graphicData>
        </a:graphic>
      </p:graphicFrame>
      <p:pic>
        <p:nvPicPr>
          <p:cNvPr id="8" name="Picture 7">
            <a:extLst>
              <a:ext uri="{FF2B5EF4-FFF2-40B4-BE49-F238E27FC236}">
                <a16:creationId xmlns:a16="http://schemas.microsoft.com/office/drawing/2014/main" id="{D713DFAD-D861-45E0-BE7E-C817D2769C4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261605" y="1464203"/>
            <a:ext cx="2286000" cy="500380"/>
          </a:xfrm>
          <a:prstGeom prst="rect">
            <a:avLst/>
          </a:prstGeom>
          <a:noFill/>
          <a:ln>
            <a:noFill/>
          </a:ln>
        </p:spPr>
      </p:pic>
      <p:pic>
        <p:nvPicPr>
          <p:cNvPr id="10" name="Picture 9">
            <a:extLst>
              <a:ext uri="{FF2B5EF4-FFF2-40B4-BE49-F238E27FC236}">
                <a16:creationId xmlns:a16="http://schemas.microsoft.com/office/drawing/2014/main" id="{36DE5C92-1D2C-4751-8794-F5C1F9884BBB}"/>
              </a:ext>
            </a:extLst>
          </p:cNvPr>
          <p:cNvPicPr>
            <a:picLocks noChangeAspect="1"/>
          </p:cNvPicPr>
          <p:nvPr/>
        </p:nvPicPr>
        <p:blipFill>
          <a:blip r:embed="rId4"/>
          <a:stretch>
            <a:fillRect/>
          </a:stretch>
        </p:blipFill>
        <p:spPr>
          <a:xfrm>
            <a:off x="6261605" y="2121044"/>
            <a:ext cx="2380842" cy="500380"/>
          </a:xfrm>
          <a:prstGeom prst="rect">
            <a:avLst/>
          </a:prstGeom>
        </p:spPr>
      </p:pic>
      <p:pic>
        <p:nvPicPr>
          <p:cNvPr id="12" name="Picture 11">
            <a:extLst>
              <a:ext uri="{FF2B5EF4-FFF2-40B4-BE49-F238E27FC236}">
                <a16:creationId xmlns:a16="http://schemas.microsoft.com/office/drawing/2014/main" id="{0863A19E-8B3E-4D7A-9250-F1C47D6E5357}"/>
              </a:ext>
            </a:extLst>
          </p:cNvPr>
          <p:cNvPicPr>
            <a:picLocks noChangeAspect="1"/>
          </p:cNvPicPr>
          <p:nvPr/>
        </p:nvPicPr>
        <p:blipFill>
          <a:blip r:embed="rId5"/>
          <a:stretch>
            <a:fillRect/>
          </a:stretch>
        </p:blipFill>
        <p:spPr>
          <a:xfrm>
            <a:off x="6261605" y="2738948"/>
            <a:ext cx="2918609" cy="513459"/>
          </a:xfrm>
          <a:prstGeom prst="rect">
            <a:avLst/>
          </a:prstGeom>
        </p:spPr>
      </p:pic>
      <p:pic>
        <p:nvPicPr>
          <p:cNvPr id="13" name="Picture 12">
            <a:extLst>
              <a:ext uri="{FF2B5EF4-FFF2-40B4-BE49-F238E27FC236}">
                <a16:creationId xmlns:a16="http://schemas.microsoft.com/office/drawing/2014/main" id="{6FFB6C2B-8E8E-4741-A66C-484EC88405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61605" y="3369931"/>
            <a:ext cx="1995155" cy="549946"/>
          </a:xfrm>
          <a:prstGeom prst="rect">
            <a:avLst/>
          </a:prstGeom>
        </p:spPr>
      </p:pic>
      <p:pic>
        <p:nvPicPr>
          <p:cNvPr id="15" name="Picture 14">
            <a:extLst>
              <a:ext uri="{FF2B5EF4-FFF2-40B4-BE49-F238E27FC236}">
                <a16:creationId xmlns:a16="http://schemas.microsoft.com/office/drawing/2014/main" id="{2FC86723-3420-49D8-8A4D-05BBFEA587C7}"/>
              </a:ext>
            </a:extLst>
          </p:cNvPr>
          <p:cNvPicPr>
            <a:picLocks noChangeAspect="1"/>
          </p:cNvPicPr>
          <p:nvPr/>
        </p:nvPicPr>
        <p:blipFill>
          <a:blip r:embed="rId7"/>
          <a:stretch>
            <a:fillRect/>
          </a:stretch>
        </p:blipFill>
        <p:spPr>
          <a:xfrm>
            <a:off x="6261605" y="4025215"/>
            <a:ext cx="500512" cy="549946"/>
          </a:xfrm>
          <a:prstGeom prst="rect">
            <a:avLst/>
          </a:prstGeom>
        </p:spPr>
      </p:pic>
      <p:pic>
        <p:nvPicPr>
          <p:cNvPr id="17" name="Picture 16">
            <a:extLst>
              <a:ext uri="{FF2B5EF4-FFF2-40B4-BE49-F238E27FC236}">
                <a16:creationId xmlns:a16="http://schemas.microsoft.com/office/drawing/2014/main" id="{C7D311B4-B41F-4B48-95AE-B87848AD4A41}"/>
              </a:ext>
            </a:extLst>
          </p:cNvPr>
          <p:cNvPicPr>
            <a:picLocks noChangeAspect="1"/>
          </p:cNvPicPr>
          <p:nvPr/>
        </p:nvPicPr>
        <p:blipFill>
          <a:blip r:embed="rId8"/>
          <a:stretch>
            <a:fillRect/>
          </a:stretch>
        </p:blipFill>
        <p:spPr>
          <a:xfrm>
            <a:off x="6261605" y="4651075"/>
            <a:ext cx="599361" cy="557545"/>
          </a:xfrm>
          <a:prstGeom prst="rect">
            <a:avLst/>
          </a:prstGeom>
        </p:spPr>
      </p:pic>
    </p:spTree>
    <p:extLst>
      <p:ext uri="{BB962C8B-B14F-4D97-AF65-F5344CB8AC3E}">
        <p14:creationId xmlns:p14="http://schemas.microsoft.com/office/powerpoint/2010/main" val="17877121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832DE-06E7-4449-A1FB-07FC65D4F3D6}"/>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Accessibility Features</a:t>
            </a:r>
          </a:p>
        </p:txBody>
      </p:sp>
      <p:sp>
        <p:nvSpPr>
          <p:cNvPr id="3" name="Content Placeholder 2">
            <a:extLst>
              <a:ext uri="{FF2B5EF4-FFF2-40B4-BE49-F238E27FC236}">
                <a16:creationId xmlns:a16="http://schemas.microsoft.com/office/drawing/2014/main" id="{2D8F4DE7-CE24-4325-A540-CEEB382E0CE2}"/>
              </a:ext>
            </a:extLst>
          </p:cNvPr>
          <p:cNvSpPr>
            <a:spLocks noGrp="1"/>
          </p:cNvSpPr>
          <p:nvPr>
            <p:ph idx="1"/>
          </p:nvPr>
        </p:nvSpPr>
        <p:spPr/>
        <p:txBody>
          <a:bodyPr>
            <a:normAutofit/>
          </a:bodyPr>
          <a:lstStyle/>
          <a:p>
            <a:pPr>
              <a:buFont typeface="Wingdings" panose="05000000000000000000" pitchFamily="2" charset="2"/>
              <a:buChar char="§"/>
            </a:pPr>
            <a:r>
              <a:rPr lang="en-US" sz="2400" dirty="0">
                <a:latin typeface="Arial" panose="020B0604020202020204" pitchFamily="34" charset="0"/>
                <a:ea typeface="Lato Semibold" panose="020F0502020204030203" pitchFamily="34" charset="0"/>
                <a:cs typeface="Arial" panose="020B0604020202020204" pitchFamily="34" charset="0"/>
              </a:rPr>
              <a:t>Must be pre-identified before testing, but student does not need a legal plan to have accessibility features assigned to them for testing</a:t>
            </a:r>
          </a:p>
        </p:txBody>
      </p:sp>
      <p:pic>
        <p:nvPicPr>
          <p:cNvPr id="4" name="Picture 3">
            <a:extLst>
              <a:ext uri="{FF2B5EF4-FFF2-40B4-BE49-F238E27FC236}">
                <a16:creationId xmlns:a16="http://schemas.microsoft.com/office/drawing/2014/main" id="{42C13796-5117-45C9-B923-82B9863722AE}"/>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graphicFrame>
        <p:nvGraphicFramePr>
          <p:cNvPr id="5" name="Table 5">
            <a:extLst>
              <a:ext uri="{FF2B5EF4-FFF2-40B4-BE49-F238E27FC236}">
                <a16:creationId xmlns:a16="http://schemas.microsoft.com/office/drawing/2014/main" id="{B2BF21E0-1463-4FDA-9130-635F974BBA70}"/>
              </a:ext>
            </a:extLst>
          </p:cNvPr>
          <p:cNvGraphicFramePr>
            <a:graphicFrameLocks/>
          </p:cNvGraphicFramePr>
          <p:nvPr>
            <p:extLst>
              <p:ext uri="{D42A27DB-BD31-4B8C-83A1-F6EECF244321}">
                <p14:modId xmlns:p14="http://schemas.microsoft.com/office/powerpoint/2010/main" val="2668636681"/>
              </p:ext>
            </p:extLst>
          </p:nvPr>
        </p:nvGraphicFramePr>
        <p:xfrm>
          <a:off x="838200" y="2081271"/>
          <a:ext cx="10515600" cy="128524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568946810"/>
                    </a:ext>
                  </a:extLst>
                </a:gridCol>
                <a:gridCol w="5257800">
                  <a:extLst>
                    <a:ext uri="{9D8B030D-6E8A-4147-A177-3AD203B41FA5}">
                      <a16:colId xmlns:a16="http://schemas.microsoft.com/office/drawing/2014/main" val="1845711387"/>
                    </a:ext>
                  </a:extLst>
                </a:gridCol>
              </a:tblGrid>
              <a:tr h="370840">
                <a:tc>
                  <a:txBody>
                    <a:bodyPr/>
                    <a:lstStyle/>
                    <a:p>
                      <a:r>
                        <a:rPr lang="en-US" dirty="0">
                          <a:latin typeface="Arial" panose="020B0604020202020204" pitchFamily="34" charset="0"/>
                          <a:ea typeface="Lato Semibold" panose="020F0502020204030203" pitchFamily="34" charset="0"/>
                          <a:cs typeface="Arial" panose="020B0604020202020204" pitchFamily="34" charset="0"/>
                        </a:rPr>
                        <a:t>Name </a:t>
                      </a:r>
                    </a:p>
                  </a:txBody>
                  <a:tcPr/>
                </a:tc>
                <a:tc>
                  <a:txBody>
                    <a:bodyPr/>
                    <a:lstStyle/>
                    <a:p>
                      <a:r>
                        <a:rPr lang="en-US">
                          <a:latin typeface="Arial" panose="020B0604020202020204" pitchFamily="34" charset="0"/>
                          <a:ea typeface="Lato Semibold" panose="020F0502020204030203" pitchFamily="34" charset="0"/>
                          <a:cs typeface="Arial" panose="020B0604020202020204" pitchFamily="34" charset="0"/>
                        </a:rPr>
                        <a:t>Tool Icon</a:t>
                      </a:r>
                    </a:p>
                  </a:txBody>
                  <a:tcPr/>
                </a:tc>
                <a:extLst>
                  <a:ext uri="{0D108BD9-81ED-4DB2-BD59-A6C34878D82A}">
                    <a16:rowId xmlns:a16="http://schemas.microsoft.com/office/drawing/2014/main" val="2711073003"/>
                  </a:ext>
                </a:extLst>
              </a:tr>
              <a:tr h="370840">
                <a:tc>
                  <a:txBody>
                    <a:bodyPr/>
                    <a:lstStyle/>
                    <a:p>
                      <a:r>
                        <a:rPr lang="en-US" sz="1800" dirty="0">
                          <a:latin typeface="Arial" panose="020B0604020202020204" pitchFamily="34" charset="0"/>
                          <a:ea typeface="Lato Semibold" panose="020F0502020204030203" pitchFamily="34" charset="0"/>
                          <a:cs typeface="Arial" panose="020B0604020202020204" pitchFamily="34" charset="0"/>
                        </a:rPr>
                        <a:t>Color Contrast </a:t>
                      </a:r>
                    </a:p>
                    <a:p>
                      <a:endParaRPr lang="en-US" sz="1800" dirty="0">
                        <a:latin typeface="Arial" panose="020B0604020202020204" pitchFamily="34" charset="0"/>
                        <a:ea typeface="Lato Semibold" panose="020F0502020204030203" pitchFamily="34" charset="0"/>
                        <a:cs typeface="Arial" panose="020B0604020202020204" pitchFamily="34" charset="0"/>
                      </a:endParaRPr>
                    </a:p>
                    <a:p>
                      <a:endParaRPr lang="en-US" sz="1800" dirty="0">
                        <a:latin typeface="Arial" panose="020B0604020202020204" pitchFamily="34" charset="0"/>
                        <a:ea typeface="Lato Semibold" panose="020F0502020204030203" pitchFamily="34" charset="0"/>
                        <a:cs typeface="Arial" panose="020B0604020202020204" pitchFamily="34" charset="0"/>
                      </a:endParaRPr>
                    </a:p>
                  </a:txBody>
                  <a:tcPr/>
                </a:tc>
                <a:tc>
                  <a:txBody>
                    <a:bodyPr/>
                    <a:lstStyle/>
                    <a:p>
                      <a:endParaRPr lang="en-US" dirty="0">
                        <a:latin typeface="Arial" panose="020B0604020202020204" pitchFamily="34" charset="0"/>
                        <a:ea typeface="Lato Semibold" panose="020F0502020204030203" pitchFamily="34" charset="0"/>
                        <a:cs typeface="Arial" panose="020B0604020202020204" pitchFamily="34" charset="0"/>
                      </a:endParaRPr>
                    </a:p>
                  </a:txBody>
                  <a:tcPr/>
                </a:tc>
                <a:extLst>
                  <a:ext uri="{0D108BD9-81ED-4DB2-BD59-A6C34878D82A}">
                    <a16:rowId xmlns:a16="http://schemas.microsoft.com/office/drawing/2014/main" val="3806961909"/>
                  </a:ext>
                </a:extLst>
              </a:tr>
            </a:tbl>
          </a:graphicData>
        </a:graphic>
      </p:graphicFrame>
      <p:pic>
        <p:nvPicPr>
          <p:cNvPr id="7" name="Picture 6">
            <a:extLst>
              <a:ext uri="{FF2B5EF4-FFF2-40B4-BE49-F238E27FC236}">
                <a16:creationId xmlns:a16="http://schemas.microsoft.com/office/drawing/2014/main" id="{0C3E0841-38B3-49F2-9607-F940B327E9F9}"/>
              </a:ext>
            </a:extLst>
          </p:cNvPr>
          <p:cNvPicPr>
            <a:picLocks noChangeAspect="1"/>
          </p:cNvPicPr>
          <p:nvPr/>
        </p:nvPicPr>
        <p:blipFill>
          <a:blip r:embed="rId3"/>
          <a:stretch>
            <a:fillRect/>
          </a:stretch>
        </p:blipFill>
        <p:spPr>
          <a:xfrm>
            <a:off x="6294353" y="2627063"/>
            <a:ext cx="549212" cy="536289"/>
          </a:xfrm>
          <a:prstGeom prst="rect">
            <a:avLst/>
          </a:prstGeom>
        </p:spPr>
      </p:pic>
    </p:spTree>
    <p:extLst>
      <p:ext uri="{BB962C8B-B14F-4D97-AF65-F5344CB8AC3E}">
        <p14:creationId xmlns:p14="http://schemas.microsoft.com/office/powerpoint/2010/main" val="34333060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832DE-06E7-4449-A1FB-07FC65D4F3D6}"/>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Accommodations</a:t>
            </a:r>
          </a:p>
        </p:txBody>
      </p:sp>
      <p:sp>
        <p:nvSpPr>
          <p:cNvPr id="3" name="Content Placeholder 2">
            <a:extLst>
              <a:ext uri="{FF2B5EF4-FFF2-40B4-BE49-F238E27FC236}">
                <a16:creationId xmlns:a16="http://schemas.microsoft.com/office/drawing/2014/main" id="{2D8F4DE7-CE24-4325-A540-CEEB382E0CE2}"/>
              </a:ext>
            </a:extLst>
          </p:cNvPr>
          <p:cNvSpPr>
            <a:spLocks noGrp="1"/>
          </p:cNvSpPr>
          <p:nvPr>
            <p:ph idx="1"/>
          </p:nvPr>
        </p:nvSpPr>
        <p:spPr/>
        <p:txBody>
          <a:bodyPr>
            <a:normAutofit/>
          </a:bodyPr>
          <a:lstStyle/>
          <a:p>
            <a:pPr>
              <a:buFont typeface="Wingdings" panose="05000000000000000000" pitchFamily="2" charset="2"/>
              <a:buChar char="§"/>
            </a:pPr>
            <a:r>
              <a:rPr lang="en-US" sz="2400" dirty="0">
                <a:latin typeface="Arial" panose="020B0604020202020204" pitchFamily="34" charset="0"/>
                <a:ea typeface="Lato Semibold" panose="020F0502020204030203" pitchFamily="34" charset="0"/>
                <a:cs typeface="Arial" panose="020B0604020202020204" pitchFamily="34" charset="0"/>
              </a:rPr>
              <a:t>Must be pre-identified before testing and be apart of the students 504/IEP plan</a:t>
            </a:r>
          </a:p>
        </p:txBody>
      </p:sp>
      <p:pic>
        <p:nvPicPr>
          <p:cNvPr id="4" name="Picture 3">
            <a:extLst>
              <a:ext uri="{FF2B5EF4-FFF2-40B4-BE49-F238E27FC236}">
                <a16:creationId xmlns:a16="http://schemas.microsoft.com/office/drawing/2014/main" id="{42C13796-5117-45C9-B923-82B9863722AE}"/>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graphicFrame>
        <p:nvGraphicFramePr>
          <p:cNvPr id="5" name="Table 5">
            <a:extLst>
              <a:ext uri="{FF2B5EF4-FFF2-40B4-BE49-F238E27FC236}">
                <a16:creationId xmlns:a16="http://schemas.microsoft.com/office/drawing/2014/main" id="{B2BF21E0-1463-4FDA-9130-635F974BBA70}"/>
              </a:ext>
            </a:extLst>
          </p:cNvPr>
          <p:cNvGraphicFramePr>
            <a:graphicFrameLocks/>
          </p:cNvGraphicFramePr>
          <p:nvPr>
            <p:extLst>
              <p:ext uri="{D42A27DB-BD31-4B8C-83A1-F6EECF244321}">
                <p14:modId xmlns:p14="http://schemas.microsoft.com/office/powerpoint/2010/main" val="1665721115"/>
              </p:ext>
            </p:extLst>
          </p:nvPr>
        </p:nvGraphicFramePr>
        <p:xfrm>
          <a:off x="838200" y="1879252"/>
          <a:ext cx="10515600" cy="4708681"/>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568946810"/>
                    </a:ext>
                  </a:extLst>
                </a:gridCol>
                <a:gridCol w="5257800">
                  <a:extLst>
                    <a:ext uri="{9D8B030D-6E8A-4147-A177-3AD203B41FA5}">
                      <a16:colId xmlns:a16="http://schemas.microsoft.com/office/drawing/2014/main" val="1845711387"/>
                    </a:ext>
                  </a:extLst>
                </a:gridCol>
              </a:tblGrid>
              <a:tr h="370840">
                <a:tc>
                  <a:txBody>
                    <a:bodyPr/>
                    <a:lstStyle/>
                    <a:p>
                      <a:r>
                        <a:rPr lang="en-US" dirty="0">
                          <a:latin typeface="Arial" panose="020B0604020202020204" pitchFamily="34" charset="0"/>
                          <a:ea typeface="Lato Semibold" panose="020F0502020204030203" pitchFamily="34" charset="0"/>
                          <a:cs typeface="Arial" panose="020B0604020202020204" pitchFamily="34" charset="0"/>
                        </a:rPr>
                        <a:t>Name </a:t>
                      </a:r>
                    </a:p>
                  </a:txBody>
                  <a:tcPr/>
                </a:tc>
                <a:tc>
                  <a:txBody>
                    <a:bodyPr/>
                    <a:lstStyle/>
                    <a:p>
                      <a:r>
                        <a:rPr lang="en-US" dirty="0">
                          <a:latin typeface="Arial" panose="020B0604020202020204" pitchFamily="34" charset="0"/>
                          <a:ea typeface="Lato Semibold" panose="020F0502020204030203" pitchFamily="34" charset="0"/>
                          <a:cs typeface="Arial" panose="020B0604020202020204" pitchFamily="34" charset="0"/>
                        </a:rPr>
                        <a:t>Tool Icon</a:t>
                      </a:r>
                    </a:p>
                  </a:txBody>
                  <a:tcPr/>
                </a:tc>
                <a:extLst>
                  <a:ext uri="{0D108BD9-81ED-4DB2-BD59-A6C34878D82A}">
                    <a16:rowId xmlns:a16="http://schemas.microsoft.com/office/drawing/2014/main" val="2711073003"/>
                  </a:ext>
                </a:extLst>
              </a:tr>
              <a:tr h="588801">
                <a:tc>
                  <a:txBody>
                    <a:bodyPr/>
                    <a:lstStyle/>
                    <a:p>
                      <a:r>
                        <a:rPr lang="en-US" dirty="0">
                          <a:latin typeface="Arial" panose="020B0604020202020204" pitchFamily="34" charset="0"/>
                          <a:ea typeface="Lato Semibold" panose="020F0502020204030203" pitchFamily="34" charset="0"/>
                          <a:cs typeface="Arial" panose="020B0604020202020204" pitchFamily="34" charset="0"/>
                        </a:rPr>
                        <a:t>Science Text-to-Speech English</a:t>
                      </a:r>
                    </a:p>
                  </a:txBody>
                  <a:tcPr/>
                </a:tc>
                <a:tc>
                  <a:txBody>
                    <a:bodyPr/>
                    <a:lstStyle/>
                    <a:p>
                      <a:endParaRPr lang="en-US" dirty="0">
                        <a:latin typeface="Arial" panose="020B0604020202020204" pitchFamily="34" charset="0"/>
                        <a:ea typeface="Lato Semibold" panose="020F0502020204030203" pitchFamily="34" charset="0"/>
                        <a:cs typeface="Arial" panose="020B0604020202020204" pitchFamily="34" charset="0"/>
                      </a:endParaRPr>
                    </a:p>
                  </a:txBody>
                  <a:tcPr/>
                </a:tc>
                <a:extLst>
                  <a:ext uri="{0D108BD9-81ED-4DB2-BD59-A6C34878D82A}">
                    <a16:rowId xmlns:a16="http://schemas.microsoft.com/office/drawing/2014/main" val="2834706243"/>
                  </a:ext>
                </a:extLst>
              </a:tr>
              <a:tr h="403468">
                <a:tc>
                  <a:txBody>
                    <a:bodyPr/>
                    <a:lstStyle/>
                    <a:p>
                      <a:r>
                        <a:rPr lang="en-US" sz="1800" dirty="0">
                          <a:latin typeface="Arial" panose="020B0604020202020204" pitchFamily="34" charset="0"/>
                          <a:ea typeface="Lato Semibold" panose="020F0502020204030203" pitchFamily="34" charset="0"/>
                          <a:cs typeface="Arial" panose="020B0604020202020204" pitchFamily="34" charset="0"/>
                        </a:rPr>
                        <a:t>Word Prediction (Embedded)</a:t>
                      </a:r>
                    </a:p>
                    <a:p>
                      <a:endParaRPr lang="en-US" sz="1800" dirty="0">
                        <a:latin typeface="Arial" panose="020B0604020202020204" pitchFamily="34" charset="0"/>
                        <a:ea typeface="Lato Semibold" panose="020F0502020204030203" pitchFamily="34" charset="0"/>
                        <a:cs typeface="Arial" panose="020B0604020202020204" pitchFamily="34" charset="0"/>
                      </a:endParaRPr>
                    </a:p>
                    <a:p>
                      <a:endParaRPr lang="en-US" sz="1800" dirty="0">
                        <a:latin typeface="Arial" panose="020B0604020202020204" pitchFamily="34" charset="0"/>
                        <a:ea typeface="Lato Semibold" panose="020F0502020204030203" pitchFamily="34" charset="0"/>
                        <a:cs typeface="Arial" panose="020B0604020202020204" pitchFamily="34" charset="0"/>
                      </a:endParaRPr>
                    </a:p>
                  </a:txBody>
                  <a:tcPr/>
                </a:tc>
                <a:tc>
                  <a:txBody>
                    <a:bodyPr/>
                    <a:lstStyle/>
                    <a:p>
                      <a:endParaRPr lang="en-US" dirty="0">
                        <a:latin typeface="Arial" panose="020B0604020202020204" pitchFamily="34" charset="0"/>
                        <a:ea typeface="Lato Semibold" panose="020F0502020204030203" pitchFamily="34" charset="0"/>
                        <a:cs typeface="Arial" panose="020B0604020202020204" pitchFamily="34" charset="0"/>
                      </a:endParaRPr>
                    </a:p>
                  </a:txBody>
                  <a:tcPr/>
                </a:tc>
                <a:extLst>
                  <a:ext uri="{0D108BD9-81ED-4DB2-BD59-A6C34878D82A}">
                    <a16:rowId xmlns:a16="http://schemas.microsoft.com/office/drawing/2014/main" val="3806961909"/>
                  </a:ext>
                </a:extLst>
              </a:tr>
              <a:tr h="370840">
                <a:tc>
                  <a:txBody>
                    <a:bodyPr/>
                    <a:lstStyle/>
                    <a:p>
                      <a:r>
                        <a:rPr lang="en-US" dirty="0">
                          <a:latin typeface="Arial" panose="020B0604020202020204" pitchFamily="34" charset="0"/>
                          <a:ea typeface="Lato Semibold" panose="020F0502020204030203" pitchFamily="34" charset="0"/>
                          <a:cs typeface="Arial" panose="020B0604020202020204" pitchFamily="34" charset="0"/>
                        </a:rPr>
                        <a:t>Allow Accessibility Mode Testing</a:t>
                      </a:r>
                    </a:p>
                    <a:p>
                      <a:endParaRPr lang="en-US" dirty="0">
                        <a:latin typeface="Arial" panose="020B0604020202020204" pitchFamily="34" charset="0"/>
                        <a:ea typeface="Lato Semibold" panose="020F0502020204030203" pitchFamily="34" charset="0"/>
                        <a:cs typeface="Arial" panose="020B0604020202020204" pitchFamily="34" charset="0"/>
                      </a:endParaRPr>
                    </a:p>
                    <a:p>
                      <a:endParaRPr lang="en-US" dirty="0">
                        <a:latin typeface="Arial" panose="020B0604020202020204" pitchFamily="34" charset="0"/>
                        <a:ea typeface="Lato Semibold" panose="020F0502020204030203" pitchFamily="34" charset="0"/>
                        <a:cs typeface="Arial" panose="020B0604020202020204" pitchFamily="34" charset="0"/>
                      </a:endParaRPr>
                    </a:p>
                    <a:p>
                      <a:endParaRPr lang="en-US" dirty="0">
                        <a:latin typeface="Arial" panose="020B0604020202020204" pitchFamily="34" charset="0"/>
                        <a:ea typeface="Lato Semibold" panose="020F0502020204030203" pitchFamily="34" charset="0"/>
                        <a:cs typeface="Arial" panose="020B0604020202020204" pitchFamily="34" charset="0"/>
                      </a:endParaRPr>
                    </a:p>
                    <a:p>
                      <a:endParaRPr lang="en-US" dirty="0">
                        <a:latin typeface="Arial" panose="020B0604020202020204" pitchFamily="34" charset="0"/>
                        <a:ea typeface="Lato Semibold" panose="020F0502020204030203" pitchFamily="34" charset="0"/>
                        <a:cs typeface="Arial" panose="020B0604020202020204" pitchFamily="34" charset="0"/>
                      </a:endParaRPr>
                    </a:p>
                    <a:p>
                      <a:endParaRPr lang="en-US" dirty="0">
                        <a:latin typeface="Arial" panose="020B0604020202020204" pitchFamily="34" charset="0"/>
                        <a:ea typeface="Lato Semibold" panose="020F0502020204030203" pitchFamily="34" charset="0"/>
                        <a:cs typeface="Arial" panose="020B0604020202020204" pitchFamily="34" charset="0"/>
                      </a:endParaRPr>
                    </a:p>
                    <a:p>
                      <a:endParaRPr lang="en-US" dirty="0">
                        <a:latin typeface="Arial" panose="020B0604020202020204" pitchFamily="34" charset="0"/>
                        <a:ea typeface="Lato Semibold" panose="020F0502020204030203" pitchFamily="34" charset="0"/>
                        <a:cs typeface="Arial" panose="020B0604020202020204" pitchFamily="34" charset="0"/>
                      </a:endParaRPr>
                    </a:p>
                    <a:p>
                      <a:endParaRPr lang="en-US" dirty="0">
                        <a:latin typeface="Arial" panose="020B0604020202020204" pitchFamily="34" charset="0"/>
                        <a:ea typeface="Lato Semibold" panose="020F0502020204030203" pitchFamily="34" charset="0"/>
                        <a:cs typeface="Arial" panose="020B0604020202020204" pitchFamily="34" charset="0"/>
                      </a:endParaRPr>
                    </a:p>
                    <a:p>
                      <a:endParaRPr lang="en-US" dirty="0">
                        <a:latin typeface="Arial" panose="020B0604020202020204" pitchFamily="34" charset="0"/>
                        <a:ea typeface="Lato Semibold" panose="020F0502020204030203" pitchFamily="34" charset="0"/>
                        <a:cs typeface="Arial" panose="020B0604020202020204" pitchFamily="34" charset="0"/>
                      </a:endParaRPr>
                    </a:p>
                    <a:p>
                      <a:endParaRPr lang="en-US" dirty="0">
                        <a:latin typeface="Arial" panose="020B0604020202020204" pitchFamily="34" charset="0"/>
                        <a:ea typeface="Lato Semibold" panose="020F0502020204030203" pitchFamily="34" charset="0"/>
                        <a:cs typeface="Arial" panose="020B0604020202020204" pitchFamily="34" charset="0"/>
                      </a:endParaRPr>
                    </a:p>
                  </a:txBody>
                  <a:tcPr/>
                </a:tc>
                <a:tc>
                  <a:txBody>
                    <a:bodyPr/>
                    <a:lstStyle/>
                    <a:p>
                      <a:endParaRPr lang="en-US" dirty="0">
                        <a:latin typeface="Arial" panose="020B0604020202020204" pitchFamily="34" charset="0"/>
                        <a:ea typeface="Lato Semibold" panose="020F0502020204030203" pitchFamily="34" charset="0"/>
                        <a:cs typeface="Arial" panose="020B0604020202020204" pitchFamily="34" charset="0"/>
                      </a:endParaRPr>
                    </a:p>
                  </a:txBody>
                  <a:tcPr/>
                </a:tc>
                <a:extLst>
                  <a:ext uri="{0D108BD9-81ED-4DB2-BD59-A6C34878D82A}">
                    <a16:rowId xmlns:a16="http://schemas.microsoft.com/office/drawing/2014/main" val="2040682754"/>
                  </a:ext>
                </a:extLst>
              </a:tr>
            </a:tbl>
          </a:graphicData>
        </a:graphic>
      </p:graphicFrame>
      <p:pic>
        <p:nvPicPr>
          <p:cNvPr id="11" name="Picture 10">
            <a:extLst>
              <a:ext uri="{FF2B5EF4-FFF2-40B4-BE49-F238E27FC236}">
                <a16:creationId xmlns:a16="http://schemas.microsoft.com/office/drawing/2014/main" id="{A9AE6EED-8213-49D1-94C1-08BED719E58F}"/>
              </a:ext>
            </a:extLst>
          </p:cNvPr>
          <p:cNvPicPr>
            <a:picLocks noChangeAspect="1"/>
          </p:cNvPicPr>
          <p:nvPr/>
        </p:nvPicPr>
        <p:blipFill>
          <a:blip r:embed="rId3"/>
          <a:stretch>
            <a:fillRect/>
          </a:stretch>
        </p:blipFill>
        <p:spPr>
          <a:xfrm>
            <a:off x="6160826" y="2927824"/>
            <a:ext cx="746825" cy="655377"/>
          </a:xfrm>
          <a:prstGeom prst="rect">
            <a:avLst/>
          </a:prstGeom>
        </p:spPr>
      </p:pic>
      <p:pic>
        <p:nvPicPr>
          <p:cNvPr id="13" name="Picture 12">
            <a:extLst>
              <a:ext uri="{FF2B5EF4-FFF2-40B4-BE49-F238E27FC236}">
                <a16:creationId xmlns:a16="http://schemas.microsoft.com/office/drawing/2014/main" id="{5BD9410E-80A4-450C-830F-F84DCCE8A2A5}"/>
              </a:ext>
            </a:extLst>
          </p:cNvPr>
          <p:cNvPicPr>
            <a:picLocks noChangeAspect="1"/>
          </p:cNvPicPr>
          <p:nvPr/>
        </p:nvPicPr>
        <p:blipFill>
          <a:blip r:embed="rId4"/>
          <a:stretch>
            <a:fillRect/>
          </a:stretch>
        </p:blipFill>
        <p:spPr>
          <a:xfrm>
            <a:off x="7104812" y="2939305"/>
            <a:ext cx="716342" cy="632515"/>
          </a:xfrm>
          <a:prstGeom prst="rect">
            <a:avLst/>
          </a:prstGeom>
        </p:spPr>
      </p:pic>
      <p:pic>
        <p:nvPicPr>
          <p:cNvPr id="15" name="Picture 14">
            <a:extLst>
              <a:ext uri="{FF2B5EF4-FFF2-40B4-BE49-F238E27FC236}">
                <a16:creationId xmlns:a16="http://schemas.microsoft.com/office/drawing/2014/main" id="{36E0C533-1E69-4647-9320-E4CBCBEA1814}"/>
              </a:ext>
            </a:extLst>
          </p:cNvPr>
          <p:cNvPicPr>
            <a:picLocks noChangeAspect="1"/>
          </p:cNvPicPr>
          <p:nvPr/>
        </p:nvPicPr>
        <p:blipFill>
          <a:blip r:embed="rId5"/>
          <a:stretch>
            <a:fillRect/>
          </a:stretch>
        </p:blipFill>
        <p:spPr>
          <a:xfrm>
            <a:off x="8018315" y="2939305"/>
            <a:ext cx="662997" cy="647756"/>
          </a:xfrm>
          <a:prstGeom prst="rect">
            <a:avLst/>
          </a:prstGeom>
        </p:spPr>
      </p:pic>
      <p:pic>
        <p:nvPicPr>
          <p:cNvPr id="18" name="Picture 17">
            <a:extLst>
              <a:ext uri="{FF2B5EF4-FFF2-40B4-BE49-F238E27FC236}">
                <a16:creationId xmlns:a16="http://schemas.microsoft.com/office/drawing/2014/main" id="{8FEEC5F4-3120-4739-9AE1-678463AC822B}"/>
              </a:ext>
            </a:extLst>
          </p:cNvPr>
          <p:cNvPicPr>
            <a:picLocks noChangeAspect="1"/>
          </p:cNvPicPr>
          <p:nvPr/>
        </p:nvPicPr>
        <p:blipFill>
          <a:blip r:embed="rId6"/>
          <a:stretch>
            <a:fillRect/>
          </a:stretch>
        </p:blipFill>
        <p:spPr>
          <a:xfrm>
            <a:off x="6182323" y="3825090"/>
            <a:ext cx="4912913" cy="2703194"/>
          </a:xfrm>
          <a:prstGeom prst="rect">
            <a:avLst/>
          </a:prstGeom>
        </p:spPr>
      </p:pic>
      <p:pic>
        <p:nvPicPr>
          <p:cNvPr id="6" name="Picture 5">
            <a:extLst>
              <a:ext uri="{FF2B5EF4-FFF2-40B4-BE49-F238E27FC236}">
                <a16:creationId xmlns:a16="http://schemas.microsoft.com/office/drawing/2014/main" id="{0B83F06C-A03B-2E62-FE30-BE304DB14A21}"/>
              </a:ext>
            </a:extLst>
          </p:cNvPr>
          <p:cNvPicPr>
            <a:picLocks noChangeAspect="1"/>
          </p:cNvPicPr>
          <p:nvPr/>
        </p:nvPicPr>
        <p:blipFill>
          <a:blip r:embed="rId7"/>
          <a:stretch>
            <a:fillRect/>
          </a:stretch>
        </p:blipFill>
        <p:spPr>
          <a:xfrm>
            <a:off x="6160826" y="2292629"/>
            <a:ext cx="4377974" cy="500727"/>
          </a:xfrm>
          <a:prstGeom prst="rect">
            <a:avLst/>
          </a:prstGeom>
        </p:spPr>
      </p:pic>
    </p:spTree>
    <p:extLst>
      <p:ext uri="{BB962C8B-B14F-4D97-AF65-F5344CB8AC3E}">
        <p14:creationId xmlns:p14="http://schemas.microsoft.com/office/powerpoint/2010/main" val="9580080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A99D652-4CA8-0F29-EC7E-7581E0C072B7}"/>
              </a:ext>
            </a:extLst>
          </p:cNvPr>
          <p:cNvPicPr>
            <a:picLocks noChangeAspect="1"/>
          </p:cNvPicPr>
          <p:nvPr/>
        </p:nvPicPr>
        <p:blipFill>
          <a:blip r:embed="rId2"/>
          <a:stretch>
            <a:fillRect/>
          </a:stretch>
        </p:blipFill>
        <p:spPr>
          <a:xfrm>
            <a:off x="1625532" y="1916130"/>
            <a:ext cx="6451537" cy="4664467"/>
          </a:xfrm>
          <a:prstGeom prst="rect">
            <a:avLst/>
          </a:prstGeom>
        </p:spPr>
      </p:pic>
      <p:sp>
        <p:nvSpPr>
          <p:cNvPr id="2" name="Title 1">
            <a:extLst>
              <a:ext uri="{FF2B5EF4-FFF2-40B4-BE49-F238E27FC236}">
                <a16:creationId xmlns:a16="http://schemas.microsoft.com/office/drawing/2014/main" id="{A281B662-C0EA-4151-A331-3ED488CD5879}"/>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Logging in to a Test </a:t>
            </a:r>
          </a:p>
        </p:txBody>
      </p:sp>
      <p:sp>
        <p:nvSpPr>
          <p:cNvPr id="3" name="Content Placeholder 2">
            <a:extLst>
              <a:ext uri="{FF2B5EF4-FFF2-40B4-BE49-F238E27FC236}">
                <a16:creationId xmlns:a16="http://schemas.microsoft.com/office/drawing/2014/main" id="{86A0DB31-932A-4836-90BD-E513028321E0}"/>
              </a:ext>
            </a:extLst>
          </p:cNvPr>
          <p:cNvSpPr>
            <a:spLocks noGrp="1"/>
          </p:cNvSpPr>
          <p:nvPr>
            <p:ph idx="1"/>
          </p:nvPr>
        </p:nvSpPr>
        <p:spPr/>
        <p:txBody>
          <a:bodyPr>
            <a:normAutofit/>
          </a:bodyPr>
          <a:lstStyle/>
          <a:p>
            <a:pPr marL="514350" indent="-514350">
              <a:buFont typeface="+mj-lt"/>
              <a:buAutoNum type="arabicPeriod"/>
            </a:pPr>
            <a:r>
              <a:rPr lang="en-US" sz="2400" dirty="0">
                <a:latin typeface="Arial" panose="020B0604020202020204" pitchFamily="34" charset="0"/>
                <a:ea typeface="Lato Semibold" panose="020F0502020204030203" pitchFamily="34" charset="0"/>
                <a:cs typeface="Arial" panose="020B0604020202020204" pitchFamily="34" charset="0"/>
              </a:rPr>
              <a:t>Launch Kiosk</a:t>
            </a:r>
          </a:p>
          <a:p>
            <a:pPr marL="514350" indent="-514350">
              <a:buFont typeface="+mj-lt"/>
              <a:buAutoNum type="arabicPeriod"/>
            </a:pPr>
            <a:r>
              <a:rPr lang="en-US" sz="2400" dirty="0">
                <a:latin typeface="Arial" panose="020B0604020202020204" pitchFamily="34" charset="0"/>
                <a:ea typeface="Lato Semibold" panose="020F0502020204030203" pitchFamily="34" charset="0"/>
                <a:cs typeface="Arial" panose="020B0604020202020204" pitchFamily="34" charset="0"/>
              </a:rPr>
              <a:t>Login using the username and password from the student test ticket</a:t>
            </a:r>
          </a:p>
        </p:txBody>
      </p:sp>
      <p:pic>
        <p:nvPicPr>
          <p:cNvPr id="4" name="Picture 3">
            <a:extLst>
              <a:ext uri="{FF2B5EF4-FFF2-40B4-BE49-F238E27FC236}">
                <a16:creationId xmlns:a16="http://schemas.microsoft.com/office/drawing/2014/main" id="{122104E7-7210-40B5-9E1A-D69947A571CD}"/>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sp>
        <p:nvSpPr>
          <p:cNvPr id="12" name="Arrow: Left 11">
            <a:extLst>
              <a:ext uri="{FF2B5EF4-FFF2-40B4-BE49-F238E27FC236}">
                <a16:creationId xmlns:a16="http://schemas.microsoft.com/office/drawing/2014/main" id="{73064F2B-FDA9-443F-8FEA-1990506DCCBF}"/>
              </a:ext>
            </a:extLst>
          </p:cNvPr>
          <p:cNvSpPr/>
          <p:nvPr/>
        </p:nvSpPr>
        <p:spPr>
          <a:xfrm>
            <a:off x="6331927" y="3564631"/>
            <a:ext cx="1488332" cy="84199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41C56BB-ABEC-40B0-94F8-27CBD1D039FB}"/>
              </a:ext>
            </a:extLst>
          </p:cNvPr>
          <p:cNvPicPr>
            <a:picLocks noChangeAspect="1"/>
          </p:cNvPicPr>
          <p:nvPr/>
        </p:nvPicPr>
        <p:blipFill>
          <a:blip r:embed="rId4"/>
          <a:stretch>
            <a:fillRect/>
          </a:stretch>
        </p:blipFill>
        <p:spPr>
          <a:xfrm>
            <a:off x="8129179" y="3214993"/>
            <a:ext cx="2645960" cy="1690255"/>
          </a:xfrm>
          <a:prstGeom prst="rect">
            <a:avLst/>
          </a:prstGeom>
        </p:spPr>
      </p:pic>
      <p:pic>
        <p:nvPicPr>
          <p:cNvPr id="7" name="Picture 6">
            <a:extLst>
              <a:ext uri="{FF2B5EF4-FFF2-40B4-BE49-F238E27FC236}">
                <a16:creationId xmlns:a16="http://schemas.microsoft.com/office/drawing/2014/main" id="{953473ED-8048-F346-0F5C-25772BF2EA73}"/>
              </a:ext>
            </a:extLst>
          </p:cNvPr>
          <p:cNvPicPr>
            <a:picLocks noChangeAspect="1"/>
          </p:cNvPicPr>
          <p:nvPr/>
        </p:nvPicPr>
        <p:blipFill>
          <a:blip r:embed="rId5"/>
          <a:stretch>
            <a:fillRect/>
          </a:stretch>
        </p:blipFill>
        <p:spPr>
          <a:xfrm>
            <a:off x="1754373" y="6124372"/>
            <a:ext cx="1030604" cy="350405"/>
          </a:xfrm>
          <a:prstGeom prst="rect">
            <a:avLst/>
          </a:prstGeom>
        </p:spPr>
      </p:pic>
    </p:spTree>
    <p:extLst>
      <p:ext uri="{BB962C8B-B14F-4D97-AF65-F5344CB8AC3E}">
        <p14:creationId xmlns:p14="http://schemas.microsoft.com/office/powerpoint/2010/main" val="356309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1B662-C0EA-4151-A331-3ED488CD5879}"/>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Logging in to a Test </a:t>
            </a:r>
          </a:p>
        </p:txBody>
      </p:sp>
      <p:pic>
        <p:nvPicPr>
          <p:cNvPr id="6" name="Content Placeholder 5">
            <a:extLst>
              <a:ext uri="{FF2B5EF4-FFF2-40B4-BE49-F238E27FC236}">
                <a16:creationId xmlns:a16="http://schemas.microsoft.com/office/drawing/2014/main" id="{CB3B01D3-573D-477B-A918-789094EB6A97}"/>
              </a:ext>
            </a:extLst>
          </p:cNvPr>
          <p:cNvPicPr>
            <a:picLocks noGrp="1" noChangeAspect="1"/>
          </p:cNvPicPr>
          <p:nvPr>
            <p:ph idx="1"/>
          </p:nvPr>
        </p:nvPicPr>
        <p:blipFill>
          <a:blip r:embed="rId2"/>
          <a:stretch>
            <a:fillRect/>
          </a:stretch>
        </p:blipFill>
        <p:spPr>
          <a:xfrm>
            <a:off x="361552" y="859953"/>
            <a:ext cx="7641382" cy="5677034"/>
          </a:xfrm>
        </p:spPr>
      </p:pic>
      <p:pic>
        <p:nvPicPr>
          <p:cNvPr id="4" name="Picture 3">
            <a:extLst>
              <a:ext uri="{FF2B5EF4-FFF2-40B4-BE49-F238E27FC236}">
                <a16:creationId xmlns:a16="http://schemas.microsoft.com/office/drawing/2014/main" id="{122104E7-7210-40B5-9E1A-D69947A571CD}"/>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pic>
        <p:nvPicPr>
          <p:cNvPr id="8" name="Picture 7">
            <a:extLst>
              <a:ext uri="{FF2B5EF4-FFF2-40B4-BE49-F238E27FC236}">
                <a16:creationId xmlns:a16="http://schemas.microsoft.com/office/drawing/2014/main" id="{1447D2CC-0DB1-44DF-9B59-15A97CA93ED1}"/>
              </a:ext>
            </a:extLst>
          </p:cNvPr>
          <p:cNvPicPr>
            <a:picLocks noChangeAspect="1"/>
          </p:cNvPicPr>
          <p:nvPr/>
        </p:nvPicPr>
        <p:blipFill>
          <a:blip r:embed="rId4"/>
          <a:stretch>
            <a:fillRect/>
          </a:stretch>
        </p:blipFill>
        <p:spPr>
          <a:xfrm>
            <a:off x="3448225" y="1302737"/>
            <a:ext cx="6729636" cy="4999668"/>
          </a:xfrm>
          <a:prstGeom prst="rect">
            <a:avLst/>
          </a:prstGeom>
        </p:spPr>
      </p:pic>
      <p:pic>
        <p:nvPicPr>
          <p:cNvPr id="5" name="Picture 4">
            <a:extLst>
              <a:ext uri="{FF2B5EF4-FFF2-40B4-BE49-F238E27FC236}">
                <a16:creationId xmlns:a16="http://schemas.microsoft.com/office/drawing/2014/main" id="{E872F14C-176D-00D6-4C68-50288ADC02D5}"/>
              </a:ext>
            </a:extLst>
          </p:cNvPr>
          <p:cNvPicPr>
            <a:picLocks noChangeAspect="1"/>
          </p:cNvPicPr>
          <p:nvPr/>
        </p:nvPicPr>
        <p:blipFill>
          <a:blip r:embed="rId5"/>
          <a:stretch>
            <a:fillRect/>
          </a:stretch>
        </p:blipFill>
        <p:spPr>
          <a:xfrm>
            <a:off x="4939624" y="2160141"/>
            <a:ext cx="6977289" cy="2537717"/>
          </a:xfrm>
          <a:prstGeom prst="rect">
            <a:avLst/>
          </a:prstGeom>
        </p:spPr>
      </p:pic>
    </p:spTree>
    <p:extLst>
      <p:ext uri="{BB962C8B-B14F-4D97-AF65-F5344CB8AC3E}">
        <p14:creationId xmlns:p14="http://schemas.microsoft.com/office/powerpoint/2010/main" val="50017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1B662-C0EA-4151-A331-3ED488CD5879}"/>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Logging in to a Test </a:t>
            </a:r>
          </a:p>
        </p:txBody>
      </p:sp>
      <p:pic>
        <p:nvPicPr>
          <p:cNvPr id="6" name="Content Placeholder 5">
            <a:extLst>
              <a:ext uri="{FF2B5EF4-FFF2-40B4-BE49-F238E27FC236}">
                <a16:creationId xmlns:a16="http://schemas.microsoft.com/office/drawing/2014/main" id="{782A0630-06FB-4F23-B77E-13E614F7FDCA}"/>
              </a:ext>
            </a:extLst>
          </p:cNvPr>
          <p:cNvPicPr>
            <a:picLocks noGrp="1" noChangeAspect="1"/>
          </p:cNvPicPr>
          <p:nvPr>
            <p:ph idx="1"/>
          </p:nvPr>
        </p:nvPicPr>
        <p:blipFill>
          <a:blip r:embed="rId2"/>
          <a:stretch>
            <a:fillRect/>
          </a:stretch>
        </p:blipFill>
        <p:spPr>
          <a:xfrm>
            <a:off x="2268166" y="878606"/>
            <a:ext cx="7655668" cy="5687648"/>
          </a:xfrm>
        </p:spPr>
      </p:pic>
      <p:pic>
        <p:nvPicPr>
          <p:cNvPr id="4" name="Picture 3">
            <a:extLst>
              <a:ext uri="{FF2B5EF4-FFF2-40B4-BE49-F238E27FC236}">
                <a16:creationId xmlns:a16="http://schemas.microsoft.com/office/drawing/2014/main" id="{122104E7-7210-40B5-9E1A-D69947A571CD}"/>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pic>
        <p:nvPicPr>
          <p:cNvPr id="5" name="Picture 4">
            <a:extLst>
              <a:ext uri="{FF2B5EF4-FFF2-40B4-BE49-F238E27FC236}">
                <a16:creationId xmlns:a16="http://schemas.microsoft.com/office/drawing/2014/main" id="{62B8491B-10F9-ABE7-0002-D25B92D374B1}"/>
              </a:ext>
            </a:extLst>
          </p:cNvPr>
          <p:cNvPicPr>
            <a:picLocks noChangeAspect="1"/>
          </p:cNvPicPr>
          <p:nvPr/>
        </p:nvPicPr>
        <p:blipFill>
          <a:blip r:embed="rId4"/>
          <a:stretch>
            <a:fillRect/>
          </a:stretch>
        </p:blipFill>
        <p:spPr>
          <a:xfrm>
            <a:off x="2268166" y="878606"/>
            <a:ext cx="8413605" cy="5629523"/>
          </a:xfrm>
          <a:prstGeom prst="rect">
            <a:avLst/>
          </a:prstGeom>
        </p:spPr>
      </p:pic>
    </p:spTree>
    <p:extLst>
      <p:ext uri="{BB962C8B-B14F-4D97-AF65-F5344CB8AC3E}">
        <p14:creationId xmlns:p14="http://schemas.microsoft.com/office/powerpoint/2010/main" val="7270172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1B662-C0EA-4151-A331-3ED488CD5879}"/>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Logging in to a Test </a:t>
            </a:r>
          </a:p>
        </p:txBody>
      </p:sp>
      <p:pic>
        <p:nvPicPr>
          <p:cNvPr id="6" name="Content Placeholder 5">
            <a:extLst>
              <a:ext uri="{FF2B5EF4-FFF2-40B4-BE49-F238E27FC236}">
                <a16:creationId xmlns:a16="http://schemas.microsoft.com/office/drawing/2014/main" id="{64D8D330-2E53-4C9B-BB61-4AC6820D7EFA}"/>
              </a:ext>
            </a:extLst>
          </p:cNvPr>
          <p:cNvPicPr>
            <a:picLocks noGrp="1" noChangeAspect="1"/>
          </p:cNvPicPr>
          <p:nvPr>
            <p:ph idx="1"/>
          </p:nvPr>
        </p:nvPicPr>
        <p:blipFill>
          <a:blip r:embed="rId2"/>
          <a:stretch>
            <a:fillRect/>
          </a:stretch>
        </p:blipFill>
        <p:spPr>
          <a:xfrm>
            <a:off x="2321769" y="870135"/>
            <a:ext cx="7548461" cy="5668234"/>
          </a:xfrm>
        </p:spPr>
      </p:pic>
      <p:pic>
        <p:nvPicPr>
          <p:cNvPr id="4" name="Picture 3">
            <a:extLst>
              <a:ext uri="{FF2B5EF4-FFF2-40B4-BE49-F238E27FC236}">
                <a16:creationId xmlns:a16="http://schemas.microsoft.com/office/drawing/2014/main" id="{122104E7-7210-40B5-9E1A-D69947A571CD}"/>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pic>
        <p:nvPicPr>
          <p:cNvPr id="5" name="Picture 4">
            <a:extLst>
              <a:ext uri="{FF2B5EF4-FFF2-40B4-BE49-F238E27FC236}">
                <a16:creationId xmlns:a16="http://schemas.microsoft.com/office/drawing/2014/main" id="{C045EF93-52A2-2423-A0EA-2860DAC149C9}"/>
              </a:ext>
            </a:extLst>
          </p:cNvPr>
          <p:cNvPicPr>
            <a:picLocks noChangeAspect="1"/>
          </p:cNvPicPr>
          <p:nvPr/>
        </p:nvPicPr>
        <p:blipFill>
          <a:blip r:embed="rId4"/>
          <a:stretch>
            <a:fillRect/>
          </a:stretch>
        </p:blipFill>
        <p:spPr>
          <a:xfrm>
            <a:off x="8536329" y="985981"/>
            <a:ext cx="920699" cy="181452"/>
          </a:xfrm>
          <a:prstGeom prst="rect">
            <a:avLst/>
          </a:prstGeom>
        </p:spPr>
      </p:pic>
    </p:spTree>
    <p:extLst>
      <p:ext uri="{BB962C8B-B14F-4D97-AF65-F5344CB8AC3E}">
        <p14:creationId xmlns:p14="http://schemas.microsoft.com/office/powerpoint/2010/main" val="33299978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1B662-C0EA-4151-A331-3ED488CD5879}"/>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Test Navigation </a:t>
            </a:r>
          </a:p>
        </p:txBody>
      </p:sp>
      <p:pic>
        <p:nvPicPr>
          <p:cNvPr id="6" name="Content Placeholder 5">
            <a:extLst>
              <a:ext uri="{FF2B5EF4-FFF2-40B4-BE49-F238E27FC236}">
                <a16:creationId xmlns:a16="http://schemas.microsoft.com/office/drawing/2014/main" id="{5393BB34-7D05-490B-918A-1595DDE60456}"/>
              </a:ext>
            </a:extLst>
          </p:cNvPr>
          <p:cNvPicPr>
            <a:picLocks noGrp="1" noChangeAspect="1"/>
          </p:cNvPicPr>
          <p:nvPr>
            <p:ph idx="1"/>
          </p:nvPr>
        </p:nvPicPr>
        <p:blipFill>
          <a:blip r:embed="rId2"/>
          <a:stretch>
            <a:fillRect/>
          </a:stretch>
        </p:blipFill>
        <p:spPr>
          <a:xfrm>
            <a:off x="1990928" y="823171"/>
            <a:ext cx="8210144" cy="5775197"/>
          </a:xfrm>
        </p:spPr>
      </p:pic>
      <p:pic>
        <p:nvPicPr>
          <p:cNvPr id="4" name="Picture 3">
            <a:extLst>
              <a:ext uri="{FF2B5EF4-FFF2-40B4-BE49-F238E27FC236}">
                <a16:creationId xmlns:a16="http://schemas.microsoft.com/office/drawing/2014/main" id="{122104E7-7210-40B5-9E1A-D69947A571CD}"/>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pic>
        <p:nvPicPr>
          <p:cNvPr id="7" name="Picture 6">
            <a:extLst>
              <a:ext uri="{FF2B5EF4-FFF2-40B4-BE49-F238E27FC236}">
                <a16:creationId xmlns:a16="http://schemas.microsoft.com/office/drawing/2014/main" id="{AD8CEA2C-BD85-3F08-B38D-F25404A16BA4}"/>
              </a:ext>
            </a:extLst>
          </p:cNvPr>
          <p:cNvPicPr>
            <a:picLocks noChangeAspect="1"/>
          </p:cNvPicPr>
          <p:nvPr/>
        </p:nvPicPr>
        <p:blipFill>
          <a:blip r:embed="rId4"/>
          <a:stretch>
            <a:fillRect/>
          </a:stretch>
        </p:blipFill>
        <p:spPr>
          <a:xfrm>
            <a:off x="8900932" y="887596"/>
            <a:ext cx="920699" cy="181452"/>
          </a:xfrm>
          <a:prstGeom prst="rect">
            <a:avLst/>
          </a:prstGeom>
        </p:spPr>
      </p:pic>
      <p:pic>
        <p:nvPicPr>
          <p:cNvPr id="9" name="Picture 8">
            <a:extLst>
              <a:ext uri="{FF2B5EF4-FFF2-40B4-BE49-F238E27FC236}">
                <a16:creationId xmlns:a16="http://schemas.microsoft.com/office/drawing/2014/main" id="{E455A24E-D622-6B2E-9FB5-FAF91503E7BE}"/>
              </a:ext>
            </a:extLst>
          </p:cNvPr>
          <p:cNvPicPr>
            <a:picLocks noChangeAspect="1"/>
          </p:cNvPicPr>
          <p:nvPr/>
        </p:nvPicPr>
        <p:blipFill>
          <a:blip r:embed="rId5"/>
          <a:stretch>
            <a:fillRect/>
          </a:stretch>
        </p:blipFill>
        <p:spPr>
          <a:xfrm>
            <a:off x="7827263" y="6340968"/>
            <a:ext cx="685801" cy="246648"/>
          </a:xfrm>
          <a:prstGeom prst="rect">
            <a:avLst/>
          </a:prstGeom>
        </p:spPr>
      </p:pic>
    </p:spTree>
    <p:extLst>
      <p:ext uri="{BB962C8B-B14F-4D97-AF65-F5344CB8AC3E}">
        <p14:creationId xmlns:p14="http://schemas.microsoft.com/office/powerpoint/2010/main" val="17912660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1B662-C0EA-4151-A331-3ED488CD5879}"/>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Test Navigation </a:t>
            </a:r>
          </a:p>
        </p:txBody>
      </p:sp>
      <p:pic>
        <p:nvPicPr>
          <p:cNvPr id="4" name="Picture 3">
            <a:extLst>
              <a:ext uri="{FF2B5EF4-FFF2-40B4-BE49-F238E27FC236}">
                <a16:creationId xmlns:a16="http://schemas.microsoft.com/office/drawing/2014/main" id="{122104E7-7210-40B5-9E1A-D69947A571CD}"/>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pic>
        <p:nvPicPr>
          <p:cNvPr id="10" name="Content Placeholder 9">
            <a:extLst>
              <a:ext uri="{FF2B5EF4-FFF2-40B4-BE49-F238E27FC236}">
                <a16:creationId xmlns:a16="http://schemas.microsoft.com/office/drawing/2014/main" id="{6C40D6CF-C85E-4A09-8DFF-2CAB1070523A}"/>
              </a:ext>
            </a:extLst>
          </p:cNvPr>
          <p:cNvPicPr>
            <a:picLocks noGrp="1" noChangeAspect="1"/>
          </p:cNvPicPr>
          <p:nvPr>
            <p:ph idx="1"/>
          </p:nvPr>
        </p:nvPicPr>
        <p:blipFill>
          <a:blip r:embed="rId3"/>
          <a:stretch>
            <a:fillRect/>
          </a:stretch>
        </p:blipFill>
        <p:spPr>
          <a:xfrm>
            <a:off x="2426173" y="826871"/>
            <a:ext cx="7534951" cy="5792837"/>
          </a:xfrm>
        </p:spPr>
      </p:pic>
      <p:pic>
        <p:nvPicPr>
          <p:cNvPr id="12" name="Picture 11">
            <a:extLst>
              <a:ext uri="{FF2B5EF4-FFF2-40B4-BE49-F238E27FC236}">
                <a16:creationId xmlns:a16="http://schemas.microsoft.com/office/drawing/2014/main" id="{24764C6A-CD8C-4630-A48C-876820686B67}"/>
              </a:ext>
            </a:extLst>
          </p:cNvPr>
          <p:cNvPicPr>
            <a:picLocks noChangeAspect="1"/>
          </p:cNvPicPr>
          <p:nvPr/>
        </p:nvPicPr>
        <p:blipFill>
          <a:blip r:embed="rId4"/>
          <a:stretch>
            <a:fillRect/>
          </a:stretch>
        </p:blipFill>
        <p:spPr>
          <a:xfrm>
            <a:off x="1781690" y="1206229"/>
            <a:ext cx="6506275" cy="5001995"/>
          </a:xfrm>
          <a:prstGeom prst="rect">
            <a:avLst/>
          </a:prstGeom>
        </p:spPr>
      </p:pic>
      <p:sp>
        <p:nvSpPr>
          <p:cNvPr id="13" name="Curved Right Arrow 13">
            <a:extLst>
              <a:ext uri="{FF2B5EF4-FFF2-40B4-BE49-F238E27FC236}">
                <a16:creationId xmlns:a16="http://schemas.microsoft.com/office/drawing/2014/main" id="{3A4DAB41-C9DA-4495-BB46-056EF03D6607}"/>
              </a:ext>
            </a:extLst>
          </p:cNvPr>
          <p:cNvSpPr/>
          <p:nvPr/>
        </p:nvSpPr>
        <p:spPr>
          <a:xfrm rot="9686279">
            <a:off x="7665636" y="3828610"/>
            <a:ext cx="1244660" cy="2239764"/>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a:extLst>
              <a:ext uri="{FF2B5EF4-FFF2-40B4-BE49-F238E27FC236}">
                <a16:creationId xmlns:a16="http://schemas.microsoft.com/office/drawing/2014/main" id="{8ED89081-9ECC-A835-72B3-8CCFD41DF5AD}"/>
              </a:ext>
            </a:extLst>
          </p:cNvPr>
          <p:cNvPicPr>
            <a:picLocks noChangeAspect="1"/>
          </p:cNvPicPr>
          <p:nvPr/>
        </p:nvPicPr>
        <p:blipFill>
          <a:blip r:embed="rId5"/>
          <a:stretch>
            <a:fillRect/>
          </a:stretch>
        </p:blipFill>
        <p:spPr>
          <a:xfrm>
            <a:off x="8669438" y="888906"/>
            <a:ext cx="920699" cy="181452"/>
          </a:xfrm>
          <a:prstGeom prst="rect">
            <a:avLst/>
          </a:prstGeom>
        </p:spPr>
      </p:pic>
      <p:pic>
        <p:nvPicPr>
          <p:cNvPr id="7" name="Picture 6">
            <a:extLst>
              <a:ext uri="{FF2B5EF4-FFF2-40B4-BE49-F238E27FC236}">
                <a16:creationId xmlns:a16="http://schemas.microsoft.com/office/drawing/2014/main" id="{7011C73E-3834-4834-41F4-82277CA4EA01}"/>
              </a:ext>
            </a:extLst>
          </p:cNvPr>
          <p:cNvPicPr>
            <a:picLocks noChangeAspect="1"/>
          </p:cNvPicPr>
          <p:nvPr/>
        </p:nvPicPr>
        <p:blipFill>
          <a:blip r:embed="rId6"/>
          <a:stretch>
            <a:fillRect/>
          </a:stretch>
        </p:blipFill>
        <p:spPr>
          <a:xfrm>
            <a:off x="7643430" y="6366556"/>
            <a:ext cx="671967" cy="211882"/>
          </a:xfrm>
          <a:prstGeom prst="rect">
            <a:avLst/>
          </a:prstGeom>
        </p:spPr>
      </p:pic>
      <p:pic>
        <p:nvPicPr>
          <p:cNvPr id="9" name="Picture 8">
            <a:extLst>
              <a:ext uri="{FF2B5EF4-FFF2-40B4-BE49-F238E27FC236}">
                <a16:creationId xmlns:a16="http://schemas.microsoft.com/office/drawing/2014/main" id="{77B3E3F9-2248-7BFB-EC04-E5BB05F8B8BE}"/>
              </a:ext>
            </a:extLst>
          </p:cNvPr>
          <p:cNvPicPr>
            <a:picLocks noChangeAspect="1"/>
          </p:cNvPicPr>
          <p:nvPr/>
        </p:nvPicPr>
        <p:blipFill>
          <a:blip r:embed="rId7"/>
          <a:stretch>
            <a:fillRect/>
          </a:stretch>
        </p:blipFill>
        <p:spPr>
          <a:xfrm>
            <a:off x="3105911" y="4005070"/>
            <a:ext cx="1268341" cy="429769"/>
          </a:xfrm>
          <a:prstGeom prst="rect">
            <a:avLst/>
          </a:prstGeom>
        </p:spPr>
      </p:pic>
    </p:spTree>
    <p:extLst>
      <p:ext uri="{BB962C8B-B14F-4D97-AF65-F5344CB8AC3E}">
        <p14:creationId xmlns:p14="http://schemas.microsoft.com/office/powerpoint/2010/main" val="143546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FCFD4-426A-4FD1-AD9E-9E8D21713CE5}"/>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Test Preparation Process</a:t>
            </a:r>
          </a:p>
        </p:txBody>
      </p:sp>
      <p:sp>
        <p:nvSpPr>
          <p:cNvPr id="5" name="TextBox 4">
            <a:extLst>
              <a:ext uri="{FF2B5EF4-FFF2-40B4-BE49-F238E27FC236}">
                <a16:creationId xmlns:a16="http://schemas.microsoft.com/office/drawing/2014/main" id="{1E020CE4-367A-4BE1-8F07-35077FCCF8CA}"/>
              </a:ext>
            </a:extLst>
          </p:cNvPr>
          <p:cNvSpPr txBox="1"/>
          <p:nvPr/>
        </p:nvSpPr>
        <p:spPr>
          <a:xfrm>
            <a:off x="487636" y="1168324"/>
            <a:ext cx="4829841" cy="1138773"/>
          </a:xfrm>
          <a:prstGeom prst="rect">
            <a:avLst/>
          </a:prstGeom>
          <a:noFill/>
        </p:spPr>
        <p:txBody>
          <a:bodyPr wrap="square" rtlCol="0">
            <a:spAutoFit/>
          </a:bodyPr>
          <a:lstStyle/>
          <a:p>
            <a:r>
              <a:rPr lang="en-US" sz="3200" dirty="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ITC</a:t>
            </a:r>
          </a:p>
          <a:p>
            <a:pPr marL="342900" indent="-342900">
              <a:buAutoNum type="arabicPeriod"/>
            </a:pPr>
            <a:r>
              <a:rPr lang="en-US" dirty="0">
                <a:latin typeface="Arial" panose="020B0604020202020204" pitchFamily="34" charset="0"/>
                <a:cs typeface="Arial" panose="020B0604020202020204" pitchFamily="34" charset="0"/>
              </a:rPr>
              <a:t>Download and install kiosks/apps</a:t>
            </a:r>
          </a:p>
          <a:p>
            <a:pPr marL="342900" indent="-342900">
              <a:buAutoNum type="arabicPeriod"/>
            </a:pPr>
            <a:r>
              <a:rPr lang="en-US" dirty="0">
                <a:latin typeface="Arial" panose="020B0604020202020204" pitchFamily="34" charset="0"/>
                <a:cs typeface="Arial" panose="020B0604020202020204" pitchFamily="34" charset="0"/>
              </a:rPr>
              <a:t>Complete Site Readiness Test</a:t>
            </a:r>
          </a:p>
        </p:txBody>
      </p:sp>
      <p:pic>
        <p:nvPicPr>
          <p:cNvPr id="6" name="Picture 5">
            <a:extLst>
              <a:ext uri="{FF2B5EF4-FFF2-40B4-BE49-F238E27FC236}">
                <a16:creationId xmlns:a16="http://schemas.microsoft.com/office/drawing/2014/main" id="{F2E36EE0-5A8B-4314-8087-581C41E785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0335" y="1296447"/>
            <a:ext cx="403473" cy="355459"/>
          </a:xfrm>
          <a:prstGeom prst="rect">
            <a:avLst/>
          </a:prstGeom>
        </p:spPr>
      </p:pic>
      <p:sp>
        <p:nvSpPr>
          <p:cNvPr id="7" name="TextBox 6">
            <a:extLst>
              <a:ext uri="{FF2B5EF4-FFF2-40B4-BE49-F238E27FC236}">
                <a16:creationId xmlns:a16="http://schemas.microsoft.com/office/drawing/2014/main" id="{93A597A8-E4BF-4495-8DE4-D88D160AD205}"/>
              </a:ext>
            </a:extLst>
          </p:cNvPr>
          <p:cNvSpPr txBox="1"/>
          <p:nvPr/>
        </p:nvSpPr>
        <p:spPr>
          <a:xfrm>
            <a:off x="6916731" y="919301"/>
            <a:ext cx="5135217" cy="1692771"/>
          </a:xfrm>
          <a:prstGeom prst="rect">
            <a:avLst/>
          </a:prstGeom>
          <a:noFill/>
        </p:spPr>
        <p:txBody>
          <a:bodyPr wrap="square" rtlCol="0">
            <a:spAutoFit/>
          </a:bodyPr>
          <a:lstStyle/>
          <a:p>
            <a:r>
              <a:rPr lang="en-US" sz="320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STC</a:t>
            </a:r>
            <a:r>
              <a:rPr lang="en-US" sz="200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342900" indent="-342900">
              <a:buAutoNum type="arabicPeriod"/>
            </a:pPr>
            <a:r>
              <a:rPr lang="en-US">
                <a:latin typeface="Arial" panose="020B0604020202020204" pitchFamily="34" charset="0"/>
                <a:cs typeface="Arial" panose="020B0604020202020204" pitchFamily="34" charset="0"/>
              </a:rPr>
              <a:t>Create user accounts</a:t>
            </a:r>
          </a:p>
          <a:p>
            <a:pPr marL="342900" indent="-342900">
              <a:buAutoNum type="arabicPeriod"/>
            </a:pPr>
            <a:r>
              <a:rPr lang="en-US">
                <a:latin typeface="Arial" panose="020B0604020202020204" pitchFamily="34" charset="0"/>
                <a:cs typeface="Arial" panose="020B0604020202020204" pitchFamily="34" charset="0"/>
              </a:rPr>
              <a:t>Add/edit/transfer students</a:t>
            </a:r>
          </a:p>
          <a:p>
            <a:pPr marL="342900" indent="-342900">
              <a:buAutoNum type="arabicPeriod"/>
            </a:pPr>
            <a:r>
              <a:rPr lang="en-US">
                <a:latin typeface="Arial" panose="020B0604020202020204" pitchFamily="34" charset="0"/>
                <a:cs typeface="Arial" panose="020B0604020202020204" pitchFamily="34" charset="0"/>
              </a:rPr>
              <a:t>Assign accessibility features &amp; accommodations</a:t>
            </a:r>
          </a:p>
        </p:txBody>
      </p:sp>
      <p:pic>
        <p:nvPicPr>
          <p:cNvPr id="8" name="Picture 7">
            <a:extLst>
              <a:ext uri="{FF2B5EF4-FFF2-40B4-BE49-F238E27FC236}">
                <a16:creationId xmlns:a16="http://schemas.microsoft.com/office/drawing/2014/main" id="{AF50483D-61A8-4C5D-8CCF-A4202CC1C0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8769" y="1048660"/>
            <a:ext cx="403473" cy="355459"/>
          </a:xfrm>
          <a:prstGeom prst="rect">
            <a:avLst/>
          </a:prstGeom>
        </p:spPr>
      </p:pic>
      <p:sp>
        <p:nvSpPr>
          <p:cNvPr id="9" name="TextBox 8">
            <a:extLst>
              <a:ext uri="{FF2B5EF4-FFF2-40B4-BE49-F238E27FC236}">
                <a16:creationId xmlns:a16="http://schemas.microsoft.com/office/drawing/2014/main" id="{B199F424-3701-40BD-9BF0-75FAD4BCE009}"/>
              </a:ext>
            </a:extLst>
          </p:cNvPr>
          <p:cNvSpPr txBox="1"/>
          <p:nvPr/>
        </p:nvSpPr>
        <p:spPr>
          <a:xfrm>
            <a:off x="4070560" y="2410662"/>
            <a:ext cx="3536530" cy="1415772"/>
          </a:xfrm>
          <a:prstGeom prst="rect">
            <a:avLst/>
          </a:prstGeom>
          <a:noFill/>
        </p:spPr>
        <p:txBody>
          <a:bodyPr wrap="square" rtlCol="0">
            <a:spAutoFit/>
          </a:bodyPr>
          <a:lstStyle/>
          <a:p>
            <a:r>
              <a:rPr lang="en-US" sz="320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STC/TA</a:t>
            </a:r>
            <a:endParaRPr lang="en-US">
              <a:latin typeface="Arial" panose="020B0604020202020204" pitchFamily="34" charset="0"/>
              <a:cs typeface="Arial" panose="020B0604020202020204" pitchFamily="34" charset="0"/>
            </a:endParaRPr>
          </a:p>
          <a:p>
            <a:pPr marL="342900" indent="-342900">
              <a:buAutoNum type="arabicPeriod"/>
            </a:pPr>
            <a:r>
              <a:rPr lang="en-US">
                <a:latin typeface="Arial" panose="020B0604020202020204" pitchFamily="34" charset="0"/>
                <a:cs typeface="Arial" panose="020B0604020202020204" pitchFamily="34" charset="0"/>
              </a:rPr>
              <a:t>Create classes</a:t>
            </a:r>
          </a:p>
          <a:p>
            <a:pPr marL="342900" indent="-342900">
              <a:buAutoNum type="arabicPeriod"/>
            </a:pPr>
            <a:r>
              <a:rPr lang="en-US">
                <a:latin typeface="Arial" panose="020B0604020202020204" pitchFamily="34" charset="0"/>
                <a:cs typeface="Arial" panose="020B0604020202020204" pitchFamily="34" charset="0"/>
              </a:rPr>
              <a:t>Schedule classes for test</a:t>
            </a:r>
          </a:p>
          <a:p>
            <a:pPr marL="342900" indent="-342900">
              <a:buAutoNum type="arabicPeriod"/>
            </a:pPr>
            <a:r>
              <a:rPr lang="en-US">
                <a:latin typeface="Arial" panose="020B0604020202020204" pitchFamily="34" charset="0"/>
                <a:cs typeface="Arial" panose="020B0604020202020204" pitchFamily="34" charset="0"/>
              </a:rPr>
              <a:t>Print/distribute log-in tickets</a:t>
            </a:r>
          </a:p>
        </p:txBody>
      </p:sp>
      <p:pic>
        <p:nvPicPr>
          <p:cNvPr id="10" name="Picture 9">
            <a:extLst>
              <a:ext uri="{FF2B5EF4-FFF2-40B4-BE49-F238E27FC236}">
                <a16:creationId xmlns:a16="http://schemas.microsoft.com/office/drawing/2014/main" id="{16D40065-B0EF-4226-8005-DDDA232BD3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7088" y="2503975"/>
            <a:ext cx="403473" cy="355459"/>
          </a:xfrm>
          <a:prstGeom prst="rect">
            <a:avLst/>
          </a:prstGeom>
        </p:spPr>
      </p:pic>
      <p:sp>
        <p:nvSpPr>
          <p:cNvPr id="12" name="TextBox 11">
            <a:extLst>
              <a:ext uri="{FF2B5EF4-FFF2-40B4-BE49-F238E27FC236}">
                <a16:creationId xmlns:a16="http://schemas.microsoft.com/office/drawing/2014/main" id="{D6F7DBD4-DEC6-40D9-8A19-B3E4A77E2B64}"/>
              </a:ext>
            </a:extLst>
          </p:cNvPr>
          <p:cNvSpPr txBox="1"/>
          <p:nvPr/>
        </p:nvSpPr>
        <p:spPr>
          <a:xfrm>
            <a:off x="487636" y="4249938"/>
            <a:ext cx="3031599" cy="1138773"/>
          </a:xfrm>
          <a:prstGeom prst="rect">
            <a:avLst/>
          </a:prstGeom>
          <a:noFill/>
        </p:spPr>
        <p:txBody>
          <a:bodyPr wrap="none" rtlCol="0">
            <a:spAutoFit/>
          </a:bodyPr>
          <a:lstStyle/>
          <a:p>
            <a:r>
              <a:rPr lang="en-US" sz="320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Students</a:t>
            </a:r>
          </a:p>
          <a:p>
            <a:pPr marL="342900" indent="-342900">
              <a:buAutoNum type="arabicPeriod"/>
            </a:pPr>
            <a:r>
              <a:rPr lang="en-US">
                <a:latin typeface="Arial" panose="020B0604020202020204" pitchFamily="34" charset="0"/>
                <a:cs typeface="Arial" panose="020B0604020202020204" pitchFamily="34" charset="0"/>
              </a:rPr>
              <a:t>Launch kiosk or browser</a:t>
            </a:r>
          </a:p>
          <a:p>
            <a:pPr marL="342900" indent="-342900">
              <a:buAutoNum type="arabicPeriod"/>
            </a:pPr>
            <a:r>
              <a:rPr lang="en-US">
                <a:latin typeface="Arial" panose="020B0604020202020204" pitchFamily="34" charset="0"/>
                <a:cs typeface="Arial" panose="020B0604020202020204" pitchFamily="34" charset="0"/>
              </a:rPr>
              <a:t>Log-in and test</a:t>
            </a:r>
          </a:p>
        </p:txBody>
      </p:sp>
      <p:pic>
        <p:nvPicPr>
          <p:cNvPr id="14" name="Picture 13">
            <a:extLst>
              <a:ext uri="{FF2B5EF4-FFF2-40B4-BE49-F238E27FC236}">
                <a16:creationId xmlns:a16="http://schemas.microsoft.com/office/drawing/2014/main" id="{8CF4E664-CB2C-4307-A826-09226A709C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3794" y="4331565"/>
            <a:ext cx="434357" cy="414822"/>
          </a:xfrm>
          <a:prstGeom prst="rect">
            <a:avLst/>
          </a:prstGeom>
        </p:spPr>
      </p:pic>
      <p:sp>
        <p:nvSpPr>
          <p:cNvPr id="15" name="TextBox 14">
            <a:extLst>
              <a:ext uri="{FF2B5EF4-FFF2-40B4-BE49-F238E27FC236}">
                <a16:creationId xmlns:a16="http://schemas.microsoft.com/office/drawing/2014/main" id="{D5FD1DA7-DF3C-47FC-8792-10075CB5EC4F}"/>
              </a:ext>
            </a:extLst>
          </p:cNvPr>
          <p:cNvSpPr txBox="1"/>
          <p:nvPr/>
        </p:nvSpPr>
        <p:spPr>
          <a:xfrm>
            <a:off x="3098510" y="5225437"/>
            <a:ext cx="2133918" cy="461665"/>
          </a:xfrm>
          <a:prstGeom prst="rect">
            <a:avLst/>
          </a:prstGeom>
          <a:noFill/>
        </p:spPr>
        <p:txBody>
          <a:bodyPr wrap="none" rtlCol="0">
            <a:spAutoFit/>
          </a:bodyPr>
          <a:lstStyle/>
          <a:p>
            <a:r>
              <a:rPr lang="en-US" sz="2400" i="1" dirty="0">
                <a:latin typeface="Arial" panose="020B0604020202020204" pitchFamily="34" charset="0"/>
                <a:cs typeface="Arial" panose="020B0604020202020204" pitchFamily="34" charset="0"/>
              </a:rPr>
              <a:t>After testing…</a:t>
            </a:r>
          </a:p>
        </p:txBody>
      </p:sp>
      <p:sp>
        <p:nvSpPr>
          <p:cNvPr id="16" name="TextBox 15">
            <a:extLst>
              <a:ext uri="{FF2B5EF4-FFF2-40B4-BE49-F238E27FC236}">
                <a16:creationId xmlns:a16="http://schemas.microsoft.com/office/drawing/2014/main" id="{B67DAC48-FF91-4384-9F91-AF68A4FF2F6A}"/>
              </a:ext>
            </a:extLst>
          </p:cNvPr>
          <p:cNvSpPr txBox="1"/>
          <p:nvPr/>
        </p:nvSpPr>
        <p:spPr>
          <a:xfrm>
            <a:off x="6668586" y="4746387"/>
            <a:ext cx="5383362" cy="1415772"/>
          </a:xfrm>
          <a:prstGeom prst="rect">
            <a:avLst/>
          </a:prstGeom>
          <a:noFill/>
        </p:spPr>
        <p:txBody>
          <a:bodyPr wrap="square" rtlCol="0">
            <a:spAutoFit/>
          </a:bodyPr>
          <a:lstStyle/>
          <a:p>
            <a:r>
              <a:rPr lang="en-US" sz="320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STC </a:t>
            </a:r>
          </a:p>
          <a:p>
            <a:pPr marL="342900" indent="-342900">
              <a:buAutoNum type="arabicPeriod"/>
            </a:pPr>
            <a:r>
              <a:rPr lang="en-US">
                <a:latin typeface="Arial" panose="020B0604020202020204" pitchFamily="34" charset="0"/>
                <a:cs typeface="Arial" panose="020B0604020202020204" pitchFamily="34" charset="0"/>
              </a:rPr>
              <a:t>Update test report codes and student records as needed</a:t>
            </a:r>
          </a:p>
          <a:p>
            <a:pPr marL="342900" indent="-342900">
              <a:buAutoNum type="arabicPeriod"/>
            </a:pPr>
            <a:r>
              <a:rPr lang="en-US">
                <a:latin typeface="Arial" panose="020B0604020202020204" pitchFamily="34" charset="0"/>
                <a:cs typeface="Arial" panose="020B0604020202020204" pitchFamily="34" charset="0"/>
              </a:rPr>
              <a:t>View results in Data Interaction (later this year)</a:t>
            </a:r>
          </a:p>
        </p:txBody>
      </p:sp>
      <p:pic>
        <p:nvPicPr>
          <p:cNvPr id="17" name="Picture 16">
            <a:extLst>
              <a:ext uri="{FF2B5EF4-FFF2-40B4-BE49-F238E27FC236}">
                <a16:creationId xmlns:a16="http://schemas.microsoft.com/office/drawing/2014/main" id="{6CCAB65E-1510-4344-A020-F2EC4943EB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9665" y="4819324"/>
            <a:ext cx="403474" cy="355459"/>
          </a:xfrm>
          <a:prstGeom prst="rect">
            <a:avLst/>
          </a:prstGeom>
        </p:spPr>
      </p:pic>
      <p:cxnSp>
        <p:nvCxnSpPr>
          <p:cNvPr id="35" name="Straight Arrow Connector 34">
            <a:extLst>
              <a:ext uri="{FF2B5EF4-FFF2-40B4-BE49-F238E27FC236}">
                <a16:creationId xmlns:a16="http://schemas.microsoft.com/office/drawing/2014/main" id="{5D72E008-68A1-4134-AE2B-4EA82249D75A}"/>
              </a:ext>
            </a:extLst>
          </p:cNvPr>
          <p:cNvCxnSpPr>
            <a:cxnSpLocks/>
          </p:cNvCxnSpPr>
          <p:nvPr/>
        </p:nvCxnSpPr>
        <p:spPr>
          <a:xfrm>
            <a:off x="1457644" y="2681704"/>
            <a:ext cx="0" cy="1570822"/>
          </a:xfrm>
          <a:prstGeom prst="straightConnector1">
            <a:avLst/>
          </a:prstGeom>
          <a:ln w="38100">
            <a:solidFill>
              <a:srgbClr val="005789"/>
            </a:solidFill>
            <a:tailEnd type="triangle"/>
          </a:ln>
        </p:spPr>
        <p:style>
          <a:lnRef idx="3">
            <a:schemeClr val="accent1"/>
          </a:lnRef>
          <a:fillRef idx="0">
            <a:schemeClr val="accent1"/>
          </a:fillRef>
          <a:effectRef idx="2">
            <a:schemeClr val="accent1"/>
          </a:effectRef>
          <a:fontRef idx="minor">
            <a:schemeClr val="tx1"/>
          </a:fontRef>
        </p:style>
      </p:cxnSp>
      <p:cxnSp>
        <p:nvCxnSpPr>
          <p:cNvPr id="39" name="Connector: Elbow 38">
            <a:extLst>
              <a:ext uri="{FF2B5EF4-FFF2-40B4-BE49-F238E27FC236}">
                <a16:creationId xmlns:a16="http://schemas.microsoft.com/office/drawing/2014/main" id="{4F710AC5-8B8C-467F-8568-6E376F41889C}"/>
              </a:ext>
            </a:extLst>
          </p:cNvPr>
          <p:cNvCxnSpPr>
            <a:cxnSpLocks/>
          </p:cNvCxnSpPr>
          <p:nvPr/>
        </p:nvCxnSpPr>
        <p:spPr>
          <a:xfrm rot="10800000" flipV="1">
            <a:off x="5317477" y="1867744"/>
            <a:ext cx="1527636" cy="598827"/>
          </a:xfrm>
          <a:prstGeom prst="bentConnector3">
            <a:avLst>
              <a:gd name="adj1" fmla="val 99984"/>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id="{301BC6FC-7E4D-469A-928D-9418252C807B}"/>
              </a:ext>
            </a:extLst>
          </p:cNvPr>
          <p:cNvCxnSpPr>
            <a:cxnSpLocks/>
          </p:cNvCxnSpPr>
          <p:nvPr/>
        </p:nvCxnSpPr>
        <p:spPr>
          <a:xfrm rot="10800000" flipV="1">
            <a:off x="2935114" y="3849827"/>
            <a:ext cx="2536969" cy="805397"/>
          </a:xfrm>
          <a:prstGeom prst="bentConnector3">
            <a:avLst>
              <a:gd name="adj1" fmla="val 816"/>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8" name="Connector: Elbow 67">
            <a:extLst>
              <a:ext uri="{FF2B5EF4-FFF2-40B4-BE49-F238E27FC236}">
                <a16:creationId xmlns:a16="http://schemas.microsoft.com/office/drawing/2014/main" id="{79708BC2-F06F-47C1-BC40-7F057544B978}"/>
              </a:ext>
            </a:extLst>
          </p:cNvPr>
          <p:cNvCxnSpPr>
            <a:cxnSpLocks/>
          </p:cNvCxnSpPr>
          <p:nvPr/>
        </p:nvCxnSpPr>
        <p:spPr>
          <a:xfrm flipV="1">
            <a:off x="5206527" y="5262841"/>
            <a:ext cx="1442552" cy="251169"/>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 name="Connector: Elbow 3">
            <a:extLst>
              <a:ext uri="{FF2B5EF4-FFF2-40B4-BE49-F238E27FC236}">
                <a16:creationId xmlns:a16="http://schemas.microsoft.com/office/drawing/2014/main" id="{0430570C-FB54-3FAD-0767-FE1BF169AAB0}"/>
              </a:ext>
            </a:extLst>
          </p:cNvPr>
          <p:cNvCxnSpPr>
            <a:cxnSpLocks/>
            <a:stCxn id="12" idx="2"/>
            <a:endCxn id="15" idx="1"/>
          </p:cNvCxnSpPr>
          <p:nvPr/>
        </p:nvCxnSpPr>
        <p:spPr>
          <a:xfrm rot="16200000" flipH="1">
            <a:off x="2517194" y="4874953"/>
            <a:ext cx="67559" cy="1095074"/>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34271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1B662-C0EA-4151-A331-3ED488CD5879}"/>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Test Navigation </a:t>
            </a:r>
          </a:p>
        </p:txBody>
      </p:sp>
      <p:pic>
        <p:nvPicPr>
          <p:cNvPr id="6" name="Content Placeholder 5">
            <a:extLst>
              <a:ext uri="{FF2B5EF4-FFF2-40B4-BE49-F238E27FC236}">
                <a16:creationId xmlns:a16="http://schemas.microsoft.com/office/drawing/2014/main" id="{995C7317-2226-4EEB-8339-98DDDA29A1E0}"/>
              </a:ext>
            </a:extLst>
          </p:cNvPr>
          <p:cNvPicPr>
            <a:picLocks noGrp="1" noChangeAspect="1"/>
          </p:cNvPicPr>
          <p:nvPr>
            <p:ph idx="1"/>
          </p:nvPr>
        </p:nvPicPr>
        <p:blipFill>
          <a:blip r:embed="rId2"/>
          <a:stretch>
            <a:fillRect/>
          </a:stretch>
        </p:blipFill>
        <p:spPr>
          <a:xfrm>
            <a:off x="2458227" y="859952"/>
            <a:ext cx="7275545" cy="5593407"/>
          </a:xfrm>
        </p:spPr>
      </p:pic>
      <p:pic>
        <p:nvPicPr>
          <p:cNvPr id="4" name="Picture 3">
            <a:extLst>
              <a:ext uri="{FF2B5EF4-FFF2-40B4-BE49-F238E27FC236}">
                <a16:creationId xmlns:a16="http://schemas.microsoft.com/office/drawing/2014/main" id="{122104E7-7210-40B5-9E1A-D69947A571CD}"/>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sp>
        <p:nvSpPr>
          <p:cNvPr id="7" name="TextBox 6">
            <a:extLst>
              <a:ext uri="{FF2B5EF4-FFF2-40B4-BE49-F238E27FC236}">
                <a16:creationId xmlns:a16="http://schemas.microsoft.com/office/drawing/2014/main" id="{711C1395-31E6-4920-BD79-1A7FB4A133C1}"/>
              </a:ext>
            </a:extLst>
          </p:cNvPr>
          <p:cNvSpPr txBox="1"/>
          <p:nvPr/>
        </p:nvSpPr>
        <p:spPr>
          <a:xfrm>
            <a:off x="9881564" y="2782669"/>
            <a:ext cx="2877505"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Pause and inactivity timeout is 45 mins.</a:t>
            </a:r>
          </a:p>
        </p:txBody>
      </p:sp>
      <p:pic>
        <p:nvPicPr>
          <p:cNvPr id="8" name="Picture 7">
            <a:extLst>
              <a:ext uri="{FF2B5EF4-FFF2-40B4-BE49-F238E27FC236}">
                <a16:creationId xmlns:a16="http://schemas.microsoft.com/office/drawing/2014/main" id="{03027542-798A-4076-9458-C986018BD5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7797" y="2413123"/>
            <a:ext cx="611949" cy="632175"/>
          </a:xfrm>
          <a:prstGeom prst="rect">
            <a:avLst/>
          </a:prstGeom>
        </p:spPr>
      </p:pic>
    </p:spTree>
    <p:extLst>
      <p:ext uri="{BB962C8B-B14F-4D97-AF65-F5344CB8AC3E}">
        <p14:creationId xmlns:p14="http://schemas.microsoft.com/office/powerpoint/2010/main" val="30749790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1B662-C0EA-4151-A331-3ED488CD5879}"/>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Test Turn In</a:t>
            </a:r>
          </a:p>
        </p:txBody>
      </p:sp>
      <p:graphicFrame>
        <p:nvGraphicFramePr>
          <p:cNvPr id="5" name="Table 5">
            <a:extLst>
              <a:ext uri="{FF2B5EF4-FFF2-40B4-BE49-F238E27FC236}">
                <a16:creationId xmlns:a16="http://schemas.microsoft.com/office/drawing/2014/main" id="{62DC6E35-4845-4846-89B8-07C3A61FE812}"/>
              </a:ext>
            </a:extLst>
          </p:cNvPr>
          <p:cNvGraphicFramePr>
            <a:graphicFrameLocks noGrp="1"/>
          </p:cNvGraphicFramePr>
          <p:nvPr>
            <p:ph idx="1"/>
            <p:extLst>
              <p:ext uri="{D42A27DB-BD31-4B8C-83A1-F6EECF244321}">
                <p14:modId xmlns:p14="http://schemas.microsoft.com/office/powerpoint/2010/main" val="4057604932"/>
              </p:ext>
            </p:extLst>
          </p:nvPr>
        </p:nvGraphicFramePr>
        <p:xfrm>
          <a:off x="838200" y="820420"/>
          <a:ext cx="10515600" cy="567436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998933034"/>
                    </a:ext>
                  </a:extLst>
                </a:gridCol>
                <a:gridCol w="5257800">
                  <a:extLst>
                    <a:ext uri="{9D8B030D-6E8A-4147-A177-3AD203B41FA5}">
                      <a16:colId xmlns:a16="http://schemas.microsoft.com/office/drawing/2014/main" val="2201010428"/>
                    </a:ext>
                  </a:extLst>
                </a:gridCol>
              </a:tblGrid>
              <a:tr h="370840">
                <a:tc>
                  <a:txBody>
                    <a:bodyPr/>
                    <a:lstStyle/>
                    <a:p>
                      <a:r>
                        <a:rPr lang="en-US" dirty="0">
                          <a:latin typeface="Arial" panose="020B0604020202020204" pitchFamily="34" charset="0"/>
                          <a:ea typeface="Lato Semibold" panose="020F0502020204030203" pitchFamily="34" charset="0"/>
                          <a:cs typeface="Arial" panose="020B0604020202020204" pitchFamily="34" charset="0"/>
                        </a:rPr>
                        <a:t>Steps </a:t>
                      </a:r>
                    </a:p>
                  </a:txBody>
                  <a:tcPr/>
                </a:tc>
                <a:tc>
                  <a:txBody>
                    <a:bodyPr/>
                    <a:lstStyle/>
                    <a:p>
                      <a:r>
                        <a:rPr lang="en-US">
                          <a:latin typeface="Arial" panose="020B0604020202020204" pitchFamily="34" charset="0"/>
                          <a:ea typeface="Lato Semibold" panose="020F0502020204030203" pitchFamily="34" charset="0"/>
                          <a:cs typeface="Arial" panose="020B0604020202020204" pitchFamily="34" charset="0"/>
                        </a:rPr>
                        <a:t>Button to Click</a:t>
                      </a:r>
                    </a:p>
                  </a:txBody>
                  <a:tcPr/>
                </a:tc>
                <a:extLst>
                  <a:ext uri="{0D108BD9-81ED-4DB2-BD59-A6C34878D82A}">
                    <a16:rowId xmlns:a16="http://schemas.microsoft.com/office/drawing/2014/main" val="3065222814"/>
                  </a:ext>
                </a:extLst>
              </a:tr>
              <a:tr h="370840">
                <a:tc>
                  <a:txBody>
                    <a:bodyPr/>
                    <a:lstStyle/>
                    <a:p>
                      <a:r>
                        <a:rPr lang="en-US" dirty="0">
                          <a:latin typeface="Arial" panose="020B0604020202020204" pitchFamily="34" charset="0"/>
                          <a:ea typeface="Lato Semibold" panose="020F0502020204030203" pitchFamily="34" charset="0"/>
                          <a:cs typeface="Arial" panose="020B0604020202020204" pitchFamily="34" charset="0"/>
                        </a:rPr>
                        <a:t>On the last item, students click Finish.</a:t>
                      </a:r>
                    </a:p>
                    <a:p>
                      <a:endParaRPr lang="en-US" dirty="0">
                        <a:latin typeface="Arial" panose="020B0604020202020204" pitchFamily="34" charset="0"/>
                        <a:ea typeface="Lato Semibold" panose="020F0502020204030203" pitchFamily="34" charset="0"/>
                        <a:cs typeface="Arial" panose="020B0604020202020204" pitchFamily="34" charset="0"/>
                      </a:endParaRPr>
                    </a:p>
                  </a:txBody>
                  <a:tcPr/>
                </a:tc>
                <a:tc>
                  <a:txBody>
                    <a:bodyPr/>
                    <a:lstStyle/>
                    <a:p>
                      <a:endParaRPr lang="en-US" dirty="0">
                        <a:latin typeface="Arial" panose="020B0604020202020204" pitchFamily="34" charset="0"/>
                        <a:ea typeface="Lato Semibold" panose="020F0502020204030203" pitchFamily="34" charset="0"/>
                        <a:cs typeface="Arial" panose="020B0604020202020204" pitchFamily="34" charset="0"/>
                      </a:endParaRPr>
                    </a:p>
                  </a:txBody>
                  <a:tcPr/>
                </a:tc>
                <a:extLst>
                  <a:ext uri="{0D108BD9-81ED-4DB2-BD59-A6C34878D82A}">
                    <a16:rowId xmlns:a16="http://schemas.microsoft.com/office/drawing/2014/main" val="1065299242"/>
                  </a:ext>
                </a:extLst>
              </a:tr>
              <a:tr h="370840">
                <a:tc>
                  <a:txBody>
                    <a:bodyPr/>
                    <a:lstStyle/>
                    <a:p>
                      <a:r>
                        <a:rPr lang="en-US" dirty="0">
                          <a:latin typeface="Arial" panose="020B0604020202020204" pitchFamily="34" charset="0"/>
                          <a:ea typeface="Lato Semibold" panose="020F0502020204030203" pitchFamily="34" charset="0"/>
                          <a:cs typeface="Arial" panose="020B0604020202020204" pitchFamily="34" charset="0"/>
                        </a:rPr>
                        <a:t>On the test review screen, students click Turn In.</a:t>
                      </a:r>
                    </a:p>
                    <a:p>
                      <a:endParaRPr lang="en-US" dirty="0">
                        <a:latin typeface="Arial" panose="020B0604020202020204" pitchFamily="34" charset="0"/>
                        <a:ea typeface="Lato Semibold" panose="020F0502020204030203" pitchFamily="34" charset="0"/>
                        <a:cs typeface="Arial" panose="020B0604020202020204" pitchFamily="34" charset="0"/>
                      </a:endParaRPr>
                    </a:p>
                    <a:p>
                      <a:endParaRPr lang="en-US" dirty="0">
                        <a:latin typeface="Arial" panose="020B0604020202020204" pitchFamily="34" charset="0"/>
                        <a:ea typeface="Lato Semibold" panose="020F0502020204030203" pitchFamily="34" charset="0"/>
                        <a:cs typeface="Arial" panose="020B0604020202020204" pitchFamily="34" charset="0"/>
                      </a:endParaRPr>
                    </a:p>
                    <a:p>
                      <a:endParaRPr lang="en-US" dirty="0">
                        <a:latin typeface="Arial" panose="020B0604020202020204" pitchFamily="34" charset="0"/>
                        <a:ea typeface="Lato Semibold" panose="020F0502020204030203" pitchFamily="34" charset="0"/>
                        <a:cs typeface="Arial" panose="020B0604020202020204" pitchFamily="34" charset="0"/>
                      </a:endParaRPr>
                    </a:p>
                    <a:p>
                      <a:endParaRPr lang="en-US" dirty="0">
                        <a:latin typeface="Arial" panose="020B0604020202020204" pitchFamily="34" charset="0"/>
                        <a:ea typeface="Lato Semibold" panose="020F0502020204030203" pitchFamily="34" charset="0"/>
                        <a:cs typeface="Arial" panose="020B0604020202020204" pitchFamily="34" charset="0"/>
                      </a:endParaRPr>
                    </a:p>
                    <a:p>
                      <a:endParaRPr lang="en-US" dirty="0">
                        <a:latin typeface="Arial" panose="020B0604020202020204" pitchFamily="34" charset="0"/>
                        <a:ea typeface="Lato Semibold" panose="020F0502020204030203" pitchFamily="34" charset="0"/>
                        <a:cs typeface="Arial" panose="020B0604020202020204" pitchFamily="34" charset="0"/>
                      </a:endParaRPr>
                    </a:p>
                    <a:p>
                      <a:endParaRPr lang="en-US" dirty="0">
                        <a:latin typeface="Arial" panose="020B0604020202020204" pitchFamily="34" charset="0"/>
                        <a:ea typeface="Lato Semibold" panose="020F0502020204030203" pitchFamily="34" charset="0"/>
                        <a:cs typeface="Arial" panose="020B0604020202020204" pitchFamily="34" charset="0"/>
                      </a:endParaRPr>
                    </a:p>
                  </a:txBody>
                  <a:tcPr/>
                </a:tc>
                <a:tc>
                  <a:txBody>
                    <a:bodyPr/>
                    <a:lstStyle/>
                    <a:p>
                      <a:endParaRPr lang="en-US" dirty="0">
                        <a:latin typeface="Arial" panose="020B0604020202020204" pitchFamily="34" charset="0"/>
                        <a:ea typeface="Lato Semibold" panose="020F0502020204030203" pitchFamily="34" charset="0"/>
                        <a:cs typeface="Arial" panose="020B0604020202020204" pitchFamily="34" charset="0"/>
                      </a:endParaRPr>
                    </a:p>
                  </a:txBody>
                  <a:tcPr/>
                </a:tc>
                <a:extLst>
                  <a:ext uri="{0D108BD9-81ED-4DB2-BD59-A6C34878D82A}">
                    <a16:rowId xmlns:a16="http://schemas.microsoft.com/office/drawing/2014/main" val="1917471375"/>
                  </a:ext>
                </a:extLst>
              </a:tr>
              <a:tr h="370840">
                <a:tc>
                  <a:txBody>
                    <a:bodyPr/>
                    <a:lstStyle/>
                    <a:p>
                      <a:r>
                        <a:rPr lang="en-US">
                          <a:latin typeface="Arial" panose="020B0604020202020204" pitchFamily="34" charset="0"/>
                          <a:ea typeface="Lato Semibold" panose="020F0502020204030203" pitchFamily="34" charset="0"/>
                          <a:cs typeface="Arial" panose="020B0604020202020204" pitchFamily="34" charset="0"/>
                        </a:rPr>
                        <a:t>Below the confirmation question, students click Turn In.  </a:t>
                      </a:r>
                    </a:p>
                    <a:p>
                      <a:endParaRPr lang="en-US">
                        <a:latin typeface="Arial" panose="020B0604020202020204" pitchFamily="34" charset="0"/>
                        <a:ea typeface="Lato Semibold" panose="020F0502020204030203" pitchFamily="34" charset="0"/>
                        <a:cs typeface="Arial" panose="020B0604020202020204" pitchFamily="34" charset="0"/>
                      </a:endParaRPr>
                    </a:p>
                  </a:txBody>
                  <a:tcPr/>
                </a:tc>
                <a:tc>
                  <a:txBody>
                    <a:bodyPr/>
                    <a:lstStyle/>
                    <a:p>
                      <a:endParaRPr lang="en-US" dirty="0">
                        <a:latin typeface="Arial" panose="020B0604020202020204" pitchFamily="34" charset="0"/>
                        <a:ea typeface="Lato Semibold" panose="020F0502020204030203" pitchFamily="34" charset="0"/>
                        <a:cs typeface="Arial" panose="020B0604020202020204" pitchFamily="34" charset="0"/>
                      </a:endParaRPr>
                    </a:p>
                  </a:txBody>
                  <a:tcPr/>
                </a:tc>
                <a:extLst>
                  <a:ext uri="{0D108BD9-81ED-4DB2-BD59-A6C34878D82A}">
                    <a16:rowId xmlns:a16="http://schemas.microsoft.com/office/drawing/2014/main" val="2696077719"/>
                  </a:ext>
                </a:extLst>
              </a:tr>
              <a:tr h="370840">
                <a:tc>
                  <a:txBody>
                    <a:bodyPr/>
                    <a:lstStyle/>
                    <a:p>
                      <a:r>
                        <a:rPr lang="en-US">
                          <a:latin typeface="Arial" panose="020B0604020202020204" pitchFamily="34" charset="0"/>
                          <a:ea typeface="Lato Semibold" panose="020F0502020204030203" pitchFamily="34" charset="0"/>
                          <a:cs typeface="Arial" panose="020B0604020202020204" pitchFamily="34" charset="0"/>
                        </a:rPr>
                        <a:t>Student returns to profile page and may select the next section or click Exit to exit the kiosk.</a:t>
                      </a:r>
                    </a:p>
                    <a:p>
                      <a:endParaRPr lang="en-US">
                        <a:latin typeface="Arial" panose="020B0604020202020204" pitchFamily="34" charset="0"/>
                        <a:ea typeface="Lato Semibold" panose="020F0502020204030203" pitchFamily="34" charset="0"/>
                        <a:cs typeface="Arial" panose="020B0604020202020204" pitchFamily="34" charset="0"/>
                      </a:endParaRPr>
                    </a:p>
                    <a:p>
                      <a:endParaRPr lang="en-US">
                        <a:latin typeface="Arial" panose="020B0604020202020204" pitchFamily="34" charset="0"/>
                        <a:ea typeface="Lato Semibold" panose="020F0502020204030203" pitchFamily="34" charset="0"/>
                        <a:cs typeface="Arial" panose="020B0604020202020204" pitchFamily="34" charset="0"/>
                      </a:endParaRPr>
                    </a:p>
                    <a:p>
                      <a:endParaRPr lang="en-US">
                        <a:latin typeface="Arial" panose="020B0604020202020204" pitchFamily="34" charset="0"/>
                        <a:ea typeface="Lato Semibold" panose="020F0502020204030203" pitchFamily="34" charset="0"/>
                        <a:cs typeface="Arial" panose="020B0604020202020204" pitchFamily="34" charset="0"/>
                      </a:endParaRPr>
                    </a:p>
                    <a:p>
                      <a:endParaRPr lang="en-US">
                        <a:latin typeface="Arial" panose="020B0604020202020204" pitchFamily="34" charset="0"/>
                        <a:ea typeface="Lato Semibold" panose="020F0502020204030203" pitchFamily="34" charset="0"/>
                        <a:cs typeface="Arial" panose="020B0604020202020204" pitchFamily="34" charset="0"/>
                      </a:endParaRPr>
                    </a:p>
                  </a:txBody>
                  <a:tcPr/>
                </a:tc>
                <a:tc>
                  <a:txBody>
                    <a:bodyPr/>
                    <a:lstStyle/>
                    <a:p>
                      <a:endParaRPr lang="en-US" dirty="0">
                        <a:latin typeface="Arial" panose="020B0604020202020204" pitchFamily="34" charset="0"/>
                        <a:ea typeface="Lato Semibold" panose="020F0502020204030203" pitchFamily="34" charset="0"/>
                        <a:cs typeface="Arial" panose="020B0604020202020204" pitchFamily="34" charset="0"/>
                      </a:endParaRPr>
                    </a:p>
                  </a:txBody>
                  <a:tcPr/>
                </a:tc>
                <a:extLst>
                  <a:ext uri="{0D108BD9-81ED-4DB2-BD59-A6C34878D82A}">
                    <a16:rowId xmlns:a16="http://schemas.microsoft.com/office/drawing/2014/main" val="1369852700"/>
                  </a:ext>
                </a:extLst>
              </a:tr>
            </a:tbl>
          </a:graphicData>
        </a:graphic>
      </p:graphicFrame>
      <p:pic>
        <p:nvPicPr>
          <p:cNvPr id="4" name="Picture 3">
            <a:extLst>
              <a:ext uri="{FF2B5EF4-FFF2-40B4-BE49-F238E27FC236}">
                <a16:creationId xmlns:a16="http://schemas.microsoft.com/office/drawing/2014/main" id="{122104E7-7210-40B5-9E1A-D69947A571CD}"/>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17181" y="30141"/>
            <a:ext cx="685800" cy="692754"/>
          </a:xfrm>
          <a:prstGeom prst="rect">
            <a:avLst/>
          </a:prstGeom>
        </p:spPr>
      </p:pic>
      <p:pic>
        <p:nvPicPr>
          <p:cNvPr id="11" name="Picture 10">
            <a:extLst>
              <a:ext uri="{FF2B5EF4-FFF2-40B4-BE49-F238E27FC236}">
                <a16:creationId xmlns:a16="http://schemas.microsoft.com/office/drawing/2014/main" id="{8EF71811-1D0F-4109-A046-B9BC5AB615F3}"/>
              </a:ext>
            </a:extLst>
          </p:cNvPr>
          <p:cNvPicPr>
            <a:picLocks noChangeAspect="1"/>
          </p:cNvPicPr>
          <p:nvPr/>
        </p:nvPicPr>
        <p:blipFill>
          <a:blip r:embed="rId3"/>
          <a:stretch>
            <a:fillRect/>
          </a:stretch>
        </p:blipFill>
        <p:spPr>
          <a:xfrm>
            <a:off x="6704590" y="1891300"/>
            <a:ext cx="3800855" cy="1852724"/>
          </a:xfrm>
          <a:prstGeom prst="rect">
            <a:avLst/>
          </a:prstGeom>
        </p:spPr>
      </p:pic>
      <p:pic>
        <p:nvPicPr>
          <p:cNvPr id="13" name="Picture 12">
            <a:extLst>
              <a:ext uri="{FF2B5EF4-FFF2-40B4-BE49-F238E27FC236}">
                <a16:creationId xmlns:a16="http://schemas.microsoft.com/office/drawing/2014/main" id="{BC428558-12F5-4F19-9098-8B23285DBDAE}"/>
              </a:ext>
            </a:extLst>
          </p:cNvPr>
          <p:cNvPicPr>
            <a:picLocks noChangeAspect="1"/>
          </p:cNvPicPr>
          <p:nvPr/>
        </p:nvPicPr>
        <p:blipFill>
          <a:blip r:embed="rId4"/>
          <a:stretch>
            <a:fillRect/>
          </a:stretch>
        </p:blipFill>
        <p:spPr>
          <a:xfrm>
            <a:off x="6568559" y="3875244"/>
            <a:ext cx="4083225" cy="780855"/>
          </a:xfrm>
          <a:prstGeom prst="rect">
            <a:avLst/>
          </a:prstGeom>
        </p:spPr>
      </p:pic>
      <p:pic>
        <p:nvPicPr>
          <p:cNvPr id="19" name="Picture 18">
            <a:extLst>
              <a:ext uri="{FF2B5EF4-FFF2-40B4-BE49-F238E27FC236}">
                <a16:creationId xmlns:a16="http://schemas.microsoft.com/office/drawing/2014/main" id="{053E959F-E77C-4473-B2A3-282041BF4006}"/>
              </a:ext>
            </a:extLst>
          </p:cNvPr>
          <p:cNvPicPr>
            <a:picLocks noChangeAspect="1"/>
          </p:cNvPicPr>
          <p:nvPr/>
        </p:nvPicPr>
        <p:blipFill>
          <a:blip r:embed="rId5"/>
          <a:stretch>
            <a:fillRect/>
          </a:stretch>
        </p:blipFill>
        <p:spPr>
          <a:xfrm>
            <a:off x="7266403" y="4812622"/>
            <a:ext cx="2677226" cy="1596391"/>
          </a:xfrm>
          <a:prstGeom prst="rect">
            <a:avLst/>
          </a:prstGeom>
        </p:spPr>
      </p:pic>
      <p:pic>
        <p:nvPicPr>
          <p:cNvPr id="9" name="Picture 8">
            <a:extLst>
              <a:ext uri="{FF2B5EF4-FFF2-40B4-BE49-F238E27FC236}">
                <a16:creationId xmlns:a16="http://schemas.microsoft.com/office/drawing/2014/main" id="{67466C44-C491-8C5A-0BA6-3FC6CD1A60BA}"/>
              </a:ext>
            </a:extLst>
          </p:cNvPr>
          <p:cNvPicPr>
            <a:picLocks noChangeAspect="1"/>
          </p:cNvPicPr>
          <p:nvPr/>
        </p:nvPicPr>
        <p:blipFill>
          <a:blip r:embed="rId6"/>
          <a:stretch>
            <a:fillRect/>
          </a:stretch>
        </p:blipFill>
        <p:spPr>
          <a:xfrm>
            <a:off x="6188906" y="1300317"/>
            <a:ext cx="5079838" cy="434460"/>
          </a:xfrm>
          <a:prstGeom prst="rect">
            <a:avLst/>
          </a:prstGeom>
        </p:spPr>
      </p:pic>
      <p:pic>
        <p:nvPicPr>
          <p:cNvPr id="12" name="Picture 11">
            <a:extLst>
              <a:ext uri="{FF2B5EF4-FFF2-40B4-BE49-F238E27FC236}">
                <a16:creationId xmlns:a16="http://schemas.microsoft.com/office/drawing/2014/main" id="{1789347C-7810-BB7F-4197-174205894DAF}"/>
              </a:ext>
            </a:extLst>
          </p:cNvPr>
          <p:cNvPicPr>
            <a:picLocks noChangeAspect="1"/>
          </p:cNvPicPr>
          <p:nvPr/>
        </p:nvPicPr>
        <p:blipFill>
          <a:blip r:embed="rId7"/>
          <a:stretch>
            <a:fillRect/>
          </a:stretch>
        </p:blipFill>
        <p:spPr>
          <a:xfrm>
            <a:off x="7526023" y="3295534"/>
            <a:ext cx="2157985" cy="248644"/>
          </a:xfrm>
          <a:prstGeom prst="rect">
            <a:avLst/>
          </a:prstGeom>
        </p:spPr>
      </p:pic>
    </p:spTree>
    <p:extLst>
      <p:ext uri="{BB962C8B-B14F-4D97-AF65-F5344CB8AC3E}">
        <p14:creationId xmlns:p14="http://schemas.microsoft.com/office/powerpoint/2010/main" val="3203040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99297-F5DB-F84E-8219-853DE41110DC}"/>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Internet Connectivity</a:t>
            </a:r>
          </a:p>
        </p:txBody>
      </p:sp>
      <p:pic>
        <p:nvPicPr>
          <p:cNvPr id="6" name="Picture 5">
            <a:extLst>
              <a:ext uri="{FF2B5EF4-FFF2-40B4-BE49-F238E27FC236}">
                <a16:creationId xmlns:a16="http://schemas.microsoft.com/office/drawing/2014/main" id="{A3E8CF09-7E98-492F-BE82-3035FB7D913B}"/>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432772" y="30141"/>
            <a:ext cx="685800" cy="692754"/>
          </a:xfrm>
          <a:prstGeom prst="rect">
            <a:avLst/>
          </a:prstGeom>
        </p:spPr>
      </p:pic>
      <p:pic>
        <p:nvPicPr>
          <p:cNvPr id="8" name="Picture 7">
            <a:extLst>
              <a:ext uri="{FF2B5EF4-FFF2-40B4-BE49-F238E27FC236}">
                <a16:creationId xmlns:a16="http://schemas.microsoft.com/office/drawing/2014/main" id="{CBA45178-F27B-4D8B-A10F-C2729E31C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4976" y="2767138"/>
            <a:ext cx="1735532" cy="1627061"/>
          </a:xfrm>
          <a:prstGeom prst="rect">
            <a:avLst/>
          </a:prstGeom>
        </p:spPr>
      </p:pic>
      <p:pic>
        <p:nvPicPr>
          <p:cNvPr id="9" name="Picture 8">
            <a:extLst>
              <a:ext uri="{FF2B5EF4-FFF2-40B4-BE49-F238E27FC236}">
                <a16:creationId xmlns:a16="http://schemas.microsoft.com/office/drawing/2014/main" id="{EEFA1964-7AF4-41E9-A872-3B12903C07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7189" y="3304906"/>
            <a:ext cx="923078" cy="933450"/>
          </a:xfrm>
          <a:prstGeom prst="rect">
            <a:avLst/>
          </a:prstGeom>
        </p:spPr>
      </p:pic>
      <p:sp>
        <p:nvSpPr>
          <p:cNvPr id="10" name="TextBox 9">
            <a:extLst>
              <a:ext uri="{FF2B5EF4-FFF2-40B4-BE49-F238E27FC236}">
                <a16:creationId xmlns:a16="http://schemas.microsoft.com/office/drawing/2014/main" id="{D43AA60E-CF3D-4C70-9596-D8AF245BDCC7}"/>
              </a:ext>
            </a:extLst>
          </p:cNvPr>
          <p:cNvSpPr txBox="1"/>
          <p:nvPr/>
        </p:nvSpPr>
        <p:spPr>
          <a:xfrm>
            <a:off x="4388205" y="1287776"/>
            <a:ext cx="2977401" cy="1015663"/>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Beginning of Test:</a:t>
            </a:r>
          </a:p>
          <a:p>
            <a:pPr marL="257175" indent="-257175" algn="ctr">
              <a:buAutoNum type="arabicPeriod"/>
            </a:pPr>
            <a:r>
              <a:rPr lang="en-US" sz="2000" dirty="0">
                <a:latin typeface="Arial" panose="020B0604020202020204" pitchFamily="34" charset="0"/>
                <a:cs typeface="Arial" panose="020B0604020202020204" pitchFamily="34" charset="0"/>
              </a:rPr>
              <a:t>Authenticate login</a:t>
            </a:r>
          </a:p>
          <a:p>
            <a:pPr marL="257175" indent="-257175" algn="ctr">
              <a:buAutoNum type="arabicPeriod"/>
            </a:pPr>
            <a:r>
              <a:rPr lang="en-US" sz="2000" dirty="0">
                <a:latin typeface="Arial" panose="020B0604020202020204" pitchFamily="34" charset="0"/>
                <a:cs typeface="Arial" panose="020B0604020202020204" pitchFamily="34" charset="0"/>
              </a:rPr>
              <a:t>Download test content</a:t>
            </a:r>
          </a:p>
        </p:txBody>
      </p:sp>
      <p:sp>
        <p:nvSpPr>
          <p:cNvPr id="11" name="TextBox 10">
            <a:extLst>
              <a:ext uri="{FF2B5EF4-FFF2-40B4-BE49-F238E27FC236}">
                <a16:creationId xmlns:a16="http://schemas.microsoft.com/office/drawing/2014/main" id="{8A0E3D6B-751C-42FB-81C4-4726118A4A3C}"/>
              </a:ext>
            </a:extLst>
          </p:cNvPr>
          <p:cNvSpPr txBox="1"/>
          <p:nvPr/>
        </p:nvSpPr>
        <p:spPr>
          <a:xfrm>
            <a:off x="4339464" y="4569163"/>
            <a:ext cx="3513071" cy="1015663"/>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End of Test:</a:t>
            </a:r>
          </a:p>
          <a:p>
            <a:pPr algn="ctr"/>
            <a:r>
              <a:rPr lang="en-US" sz="2000" dirty="0">
                <a:latin typeface="Arial" panose="020B0604020202020204" pitchFamily="34" charset="0"/>
                <a:cs typeface="Arial" panose="020B0604020202020204" pitchFamily="34" charset="0"/>
              </a:rPr>
              <a:t>1. Submit responses for scoring</a:t>
            </a:r>
          </a:p>
        </p:txBody>
      </p:sp>
      <p:cxnSp>
        <p:nvCxnSpPr>
          <p:cNvPr id="12" name="Straight Connector 11">
            <a:extLst>
              <a:ext uri="{FF2B5EF4-FFF2-40B4-BE49-F238E27FC236}">
                <a16:creationId xmlns:a16="http://schemas.microsoft.com/office/drawing/2014/main" id="{2AA614E6-3B62-4ED7-89CC-6470BAA7EC42}"/>
              </a:ext>
            </a:extLst>
          </p:cNvPr>
          <p:cNvCxnSpPr>
            <a:cxnSpLocks/>
            <a:endCxn id="9" idx="1"/>
          </p:cNvCxnSpPr>
          <p:nvPr/>
        </p:nvCxnSpPr>
        <p:spPr>
          <a:xfrm>
            <a:off x="3606325" y="3771631"/>
            <a:ext cx="1810864" cy="0"/>
          </a:xfrm>
          <a:prstGeom prst="line">
            <a:avLst/>
          </a:prstGeom>
          <a:ln>
            <a:prstDash val="dash"/>
            <a:headEnd type="triangle"/>
            <a:tailEnd type="triangle"/>
          </a:ln>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91D0D16E-43AF-41B6-A3EF-46B64218BA1B}"/>
              </a:ext>
            </a:extLst>
          </p:cNvPr>
          <p:cNvCxnSpPr>
            <a:cxnSpLocks/>
          </p:cNvCxnSpPr>
          <p:nvPr/>
        </p:nvCxnSpPr>
        <p:spPr>
          <a:xfrm flipV="1">
            <a:off x="6369410" y="3768546"/>
            <a:ext cx="1836839" cy="6169"/>
          </a:xfrm>
          <a:prstGeom prst="line">
            <a:avLst/>
          </a:prstGeom>
          <a:ln>
            <a:prstDash val="dash"/>
            <a:headEnd type="triangle"/>
            <a:tailEnd type="triangle"/>
          </a:ln>
        </p:spPr>
        <p:style>
          <a:lnRef idx="3">
            <a:schemeClr val="dk1"/>
          </a:lnRef>
          <a:fillRef idx="0">
            <a:schemeClr val="dk1"/>
          </a:fillRef>
          <a:effectRef idx="2">
            <a:schemeClr val="dk1"/>
          </a:effectRef>
          <a:fontRef idx="minor">
            <a:schemeClr val="tx1"/>
          </a:fontRef>
        </p:style>
      </p:cxnSp>
      <p:pic>
        <p:nvPicPr>
          <p:cNvPr id="14" name="Picture 13">
            <a:extLst>
              <a:ext uri="{FF2B5EF4-FFF2-40B4-BE49-F238E27FC236}">
                <a16:creationId xmlns:a16="http://schemas.microsoft.com/office/drawing/2014/main" id="{446AA2B9-E4EC-4831-949E-6C764EC234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96312" y="2454927"/>
            <a:ext cx="985037" cy="1294210"/>
          </a:xfrm>
          <a:prstGeom prst="rect">
            <a:avLst/>
          </a:prstGeom>
        </p:spPr>
      </p:pic>
      <p:pic>
        <p:nvPicPr>
          <p:cNvPr id="15" name="Picture 14">
            <a:extLst>
              <a:ext uri="{FF2B5EF4-FFF2-40B4-BE49-F238E27FC236}">
                <a16:creationId xmlns:a16="http://schemas.microsoft.com/office/drawing/2014/main" id="{20AEB4D9-D6AA-44E8-AA11-89F1A2CC02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69363" y="2944147"/>
            <a:ext cx="985037" cy="1294210"/>
          </a:xfrm>
          <a:prstGeom prst="rect">
            <a:avLst/>
          </a:prstGeom>
        </p:spPr>
      </p:pic>
      <p:pic>
        <p:nvPicPr>
          <p:cNvPr id="16" name="Picture 15">
            <a:extLst>
              <a:ext uri="{FF2B5EF4-FFF2-40B4-BE49-F238E27FC236}">
                <a16:creationId xmlns:a16="http://schemas.microsoft.com/office/drawing/2014/main" id="{4EAF06FC-99BA-4F37-B1C6-A71DF6CD43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74179" y="3433367"/>
            <a:ext cx="985037" cy="1294210"/>
          </a:xfrm>
          <a:prstGeom prst="rect">
            <a:avLst/>
          </a:prstGeom>
        </p:spPr>
      </p:pic>
    </p:spTree>
    <p:extLst>
      <p:ext uri="{BB962C8B-B14F-4D97-AF65-F5344CB8AC3E}">
        <p14:creationId xmlns:p14="http://schemas.microsoft.com/office/powerpoint/2010/main" val="1176695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4FCC5-93F2-488F-9E00-1CB304CABEFB}"/>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Kiosk Test Integrity</a:t>
            </a:r>
          </a:p>
        </p:txBody>
      </p:sp>
      <p:pic>
        <p:nvPicPr>
          <p:cNvPr id="4" name="Picture 3">
            <a:extLst>
              <a:ext uri="{FF2B5EF4-FFF2-40B4-BE49-F238E27FC236}">
                <a16:creationId xmlns:a16="http://schemas.microsoft.com/office/drawing/2014/main" id="{9A982015-09D8-48ED-A4A8-ADA56F04CBE1}"/>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32772" y="30141"/>
            <a:ext cx="685800" cy="692754"/>
          </a:xfrm>
          <a:prstGeom prst="rect">
            <a:avLst/>
          </a:prstGeom>
        </p:spPr>
      </p:pic>
      <p:pic>
        <p:nvPicPr>
          <p:cNvPr id="5" name="Picture 4">
            <a:extLst>
              <a:ext uri="{FF2B5EF4-FFF2-40B4-BE49-F238E27FC236}">
                <a16:creationId xmlns:a16="http://schemas.microsoft.com/office/drawing/2014/main" id="{371EDCE8-96D5-4D9C-959D-FEA9E331C5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7475" y="1867966"/>
            <a:ext cx="978694" cy="778669"/>
          </a:xfrm>
          <a:prstGeom prst="rect">
            <a:avLst/>
          </a:prstGeom>
        </p:spPr>
      </p:pic>
      <p:grpSp>
        <p:nvGrpSpPr>
          <p:cNvPr id="6" name="Group 5">
            <a:extLst>
              <a:ext uri="{FF2B5EF4-FFF2-40B4-BE49-F238E27FC236}">
                <a16:creationId xmlns:a16="http://schemas.microsoft.com/office/drawing/2014/main" id="{4D7DAB41-D93A-4202-B53E-F0B01738408E}"/>
              </a:ext>
            </a:extLst>
          </p:cNvPr>
          <p:cNvGrpSpPr/>
          <p:nvPr/>
        </p:nvGrpSpPr>
        <p:grpSpPr>
          <a:xfrm>
            <a:off x="2243655" y="3176078"/>
            <a:ext cx="7338847" cy="1200061"/>
            <a:chOff x="1038698" y="2787772"/>
            <a:chExt cx="7338847" cy="1200061"/>
          </a:xfrm>
        </p:grpSpPr>
        <p:grpSp>
          <p:nvGrpSpPr>
            <p:cNvPr id="7" name="Group 6">
              <a:extLst>
                <a:ext uri="{FF2B5EF4-FFF2-40B4-BE49-F238E27FC236}">
                  <a16:creationId xmlns:a16="http://schemas.microsoft.com/office/drawing/2014/main" id="{7ADAD842-6A5C-4801-A9F6-0CE89DD5521F}"/>
                </a:ext>
              </a:extLst>
            </p:cNvPr>
            <p:cNvGrpSpPr/>
            <p:nvPr/>
          </p:nvGrpSpPr>
          <p:grpSpPr>
            <a:xfrm>
              <a:off x="1038698" y="2787772"/>
              <a:ext cx="4419521" cy="952000"/>
              <a:chOff x="1038698" y="2787772"/>
              <a:chExt cx="4419521" cy="952000"/>
            </a:xfrm>
          </p:grpSpPr>
          <p:pic>
            <p:nvPicPr>
              <p:cNvPr id="13" name="Picture 12">
                <a:extLst>
                  <a:ext uri="{FF2B5EF4-FFF2-40B4-BE49-F238E27FC236}">
                    <a16:creationId xmlns:a16="http://schemas.microsoft.com/office/drawing/2014/main" id="{1EF84356-14E7-46E5-AF4D-6991DE1C9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698" y="2787772"/>
                <a:ext cx="978694" cy="778669"/>
              </a:xfrm>
              <a:prstGeom prst="rect">
                <a:avLst/>
              </a:prstGeom>
            </p:spPr>
          </p:pic>
          <p:cxnSp>
            <p:nvCxnSpPr>
              <p:cNvPr id="14" name="Straight Arrow Connector 13">
                <a:extLst>
                  <a:ext uri="{FF2B5EF4-FFF2-40B4-BE49-F238E27FC236}">
                    <a16:creationId xmlns:a16="http://schemas.microsoft.com/office/drawing/2014/main" id="{BF416BF0-EE65-45EC-B9E4-B526FF73EA5B}"/>
                  </a:ext>
                </a:extLst>
              </p:cNvPr>
              <p:cNvCxnSpPr/>
              <p:nvPr/>
            </p:nvCxnSpPr>
            <p:spPr>
              <a:xfrm>
                <a:off x="2210596" y="3122742"/>
                <a:ext cx="1425635" cy="643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Explosion 2 20">
                <a:extLst>
                  <a:ext uri="{FF2B5EF4-FFF2-40B4-BE49-F238E27FC236}">
                    <a16:creationId xmlns:a16="http://schemas.microsoft.com/office/drawing/2014/main" id="{F03A7D15-8995-49C4-BD9F-76801FC393AD}"/>
                  </a:ext>
                </a:extLst>
              </p:cNvPr>
              <p:cNvSpPr/>
              <p:nvPr/>
            </p:nvSpPr>
            <p:spPr>
              <a:xfrm rot="772481">
                <a:off x="3712547" y="2857803"/>
                <a:ext cx="1745672" cy="881969"/>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4">
                      <a:lumMod val="60000"/>
                      <a:lumOff val="40000"/>
                    </a:schemeClr>
                  </a:solidFill>
                </a:endParaRPr>
              </a:p>
            </p:txBody>
          </p:sp>
        </p:grpSp>
        <p:grpSp>
          <p:nvGrpSpPr>
            <p:cNvPr id="8" name="Group 7">
              <a:extLst>
                <a:ext uri="{FF2B5EF4-FFF2-40B4-BE49-F238E27FC236}">
                  <a16:creationId xmlns:a16="http://schemas.microsoft.com/office/drawing/2014/main" id="{5E1C2D88-761B-419D-8A6E-7AE4D310D930}"/>
                </a:ext>
              </a:extLst>
            </p:cNvPr>
            <p:cNvGrpSpPr/>
            <p:nvPr/>
          </p:nvGrpSpPr>
          <p:grpSpPr>
            <a:xfrm>
              <a:off x="7312997" y="2930394"/>
              <a:ext cx="1064548" cy="1057439"/>
              <a:chOff x="8656494" y="504391"/>
              <a:chExt cx="1970808" cy="2041812"/>
            </a:xfrm>
          </p:grpSpPr>
          <p:pic>
            <p:nvPicPr>
              <p:cNvPr id="9" name="Picture 8">
                <a:extLst>
                  <a:ext uri="{FF2B5EF4-FFF2-40B4-BE49-F238E27FC236}">
                    <a16:creationId xmlns:a16="http://schemas.microsoft.com/office/drawing/2014/main" id="{84145FA4-2FC3-49C3-B433-D3A02759FD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5752" y="504391"/>
                <a:ext cx="971550" cy="1000125"/>
              </a:xfrm>
              <a:prstGeom prst="rect">
                <a:avLst/>
              </a:prstGeom>
            </p:spPr>
          </p:pic>
          <p:pic>
            <p:nvPicPr>
              <p:cNvPr id="10" name="Picture 9">
                <a:extLst>
                  <a:ext uri="{FF2B5EF4-FFF2-40B4-BE49-F238E27FC236}">
                    <a16:creationId xmlns:a16="http://schemas.microsoft.com/office/drawing/2014/main" id="{3EA02FFD-A3BF-4DEF-A8FE-A160228FBF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5752" y="1525297"/>
                <a:ext cx="971550" cy="1000125"/>
              </a:xfrm>
              <a:prstGeom prst="rect">
                <a:avLst/>
              </a:prstGeom>
            </p:spPr>
          </p:pic>
          <p:pic>
            <p:nvPicPr>
              <p:cNvPr id="11" name="Picture 10">
                <a:extLst>
                  <a:ext uri="{FF2B5EF4-FFF2-40B4-BE49-F238E27FC236}">
                    <a16:creationId xmlns:a16="http://schemas.microsoft.com/office/drawing/2014/main" id="{CE12C17F-CAC6-4F0E-AAFA-53E4CC335D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6494" y="566733"/>
                <a:ext cx="971550" cy="1000125"/>
              </a:xfrm>
              <a:prstGeom prst="rect">
                <a:avLst/>
              </a:prstGeom>
            </p:spPr>
          </p:pic>
          <p:pic>
            <p:nvPicPr>
              <p:cNvPr id="12" name="Picture 11">
                <a:extLst>
                  <a:ext uri="{FF2B5EF4-FFF2-40B4-BE49-F238E27FC236}">
                    <a16:creationId xmlns:a16="http://schemas.microsoft.com/office/drawing/2014/main" id="{79090B90-00EE-4447-9CEE-59E76D89A3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4202" y="1546078"/>
                <a:ext cx="971550" cy="1000125"/>
              </a:xfrm>
              <a:prstGeom prst="rect">
                <a:avLst/>
              </a:prstGeom>
            </p:spPr>
          </p:pic>
        </p:grpSp>
      </p:grpSp>
      <p:grpSp>
        <p:nvGrpSpPr>
          <p:cNvPr id="16" name="Group 15">
            <a:extLst>
              <a:ext uri="{FF2B5EF4-FFF2-40B4-BE49-F238E27FC236}">
                <a16:creationId xmlns:a16="http://schemas.microsoft.com/office/drawing/2014/main" id="{209B9465-6831-49C4-AF43-FC4B84974ED2}"/>
              </a:ext>
            </a:extLst>
          </p:cNvPr>
          <p:cNvGrpSpPr/>
          <p:nvPr/>
        </p:nvGrpSpPr>
        <p:grpSpPr>
          <a:xfrm>
            <a:off x="2212131" y="4916470"/>
            <a:ext cx="7394015" cy="1173390"/>
            <a:chOff x="1007174" y="4528164"/>
            <a:chExt cx="7394015" cy="1173390"/>
          </a:xfrm>
        </p:grpSpPr>
        <p:pic>
          <p:nvPicPr>
            <p:cNvPr id="17" name="Picture 16">
              <a:extLst>
                <a:ext uri="{FF2B5EF4-FFF2-40B4-BE49-F238E27FC236}">
                  <a16:creationId xmlns:a16="http://schemas.microsoft.com/office/drawing/2014/main" id="{A8E08AC4-14AE-485D-83DD-9BE22CF0E3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174" y="4576150"/>
              <a:ext cx="978694" cy="778669"/>
            </a:xfrm>
            <a:prstGeom prst="rect">
              <a:avLst/>
            </a:prstGeom>
          </p:spPr>
        </p:pic>
        <p:pic>
          <p:nvPicPr>
            <p:cNvPr id="18" name="Picture 17">
              <a:extLst>
                <a:ext uri="{FF2B5EF4-FFF2-40B4-BE49-F238E27FC236}">
                  <a16:creationId xmlns:a16="http://schemas.microsoft.com/office/drawing/2014/main" id="{D5FA9565-DD7D-43D0-9A6E-7C7E39B5D8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6733" y="4994323"/>
              <a:ext cx="1014413" cy="707231"/>
            </a:xfrm>
            <a:prstGeom prst="rect">
              <a:avLst/>
            </a:prstGeom>
          </p:spPr>
        </p:pic>
        <p:cxnSp>
          <p:nvCxnSpPr>
            <p:cNvPr id="19" name="Straight Arrow Connector 18">
              <a:extLst>
                <a:ext uri="{FF2B5EF4-FFF2-40B4-BE49-F238E27FC236}">
                  <a16:creationId xmlns:a16="http://schemas.microsoft.com/office/drawing/2014/main" id="{C649E6DA-C205-4330-93B5-27A563AB67ED}"/>
                </a:ext>
              </a:extLst>
            </p:cNvPr>
            <p:cNvCxnSpPr>
              <a:stCxn id="18" idx="3"/>
            </p:cNvCxnSpPr>
            <p:nvPr/>
          </p:nvCxnSpPr>
          <p:spPr>
            <a:xfrm flipV="1">
              <a:off x="2811145" y="5124332"/>
              <a:ext cx="4426171" cy="2236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DBBA572B-C085-44A6-BA58-39509FB496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5295" y="4528164"/>
              <a:ext cx="1085850" cy="1128713"/>
            </a:xfrm>
            <a:prstGeom prst="rect">
              <a:avLst/>
            </a:prstGeom>
          </p:spPr>
        </p:pic>
        <p:grpSp>
          <p:nvGrpSpPr>
            <p:cNvPr id="21" name="Group 20">
              <a:extLst>
                <a:ext uri="{FF2B5EF4-FFF2-40B4-BE49-F238E27FC236}">
                  <a16:creationId xmlns:a16="http://schemas.microsoft.com/office/drawing/2014/main" id="{03EC3C7F-F1B9-433E-B881-8764FD5FD35F}"/>
                </a:ext>
              </a:extLst>
            </p:cNvPr>
            <p:cNvGrpSpPr/>
            <p:nvPr/>
          </p:nvGrpSpPr>
          <p:grpSpPr>
            <a:xfrm>
              <a:off x="7336641" y="4534586"/>
              <a:ext cx="1064548" cy="1057439"/>
              <a:chOff x="8656494" y="504391"/>
              <a:chExt cx="1970808" cy="2041812"/>
            </a:xfrm>
          </p:grpSpPr>
          <p:pic>
            <p:nvPicPr>
              <p:cNvPr id="22" name="Picture 21">
                <a:extLst>
                  <a:ext uri="{FF2B5EF4-FFF2-40B4-BE49-F238E27FC236}">
                    <a16:creationId xmlns:a16="http://schemas.microsoft.com/office/drawing/2014/main" id="{C8043487-4D15-4731-8525-2A0BD7A24F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5752" y="504391"/>
                <a:ext cx="971550" cy="1000125"/>
              </a:xfrm>
              <a:prstGeom prst="rect">
                <a:avLst/>
              </a:prstGeom>
            </p:spPr>
          </p:pic>
          <p:pic>
            <p:nvPicPr>
              <p:cNvPr id="23" name="Picture 22">
                <a:extLst>
                  <a:ext uri="{FF2B5EF4-FFF2-40B4-BE49-F238E27FC236}">
                    <a16:creationId xmlns:a16="http://schemas.microsoft.com/office/drawing/2014/main" id="{A5749486-62A6-4B51-9508-C5E8C15049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5752" y="1525297"/>
                <a:ext cx="971550" cy="1000125"/>
              </a:xfrm>
              <a:prstGeom prst="rect">
                <a:avLst/>
              </a:prstGeom>
            </p:spPr>
          </p:pic>
          <p:pic>
            <p:nvPicPr>
              <p:cNvPr id="24" name="Picture 23">
                <a:extLst>
                  <a:ext uri="{FF2B5EF4-FFF2-40B4-BE49-F238E27FC236}">
                    <a16:creationId xmlns:a16="http://schemas.microsoft.com/office/drawing/2014/main" id="{E9E3E5D1-7DFC-476A-B78F-1549E7CC85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6494" y="566733"/>
                <a:ext cx="971550" cy="1000125"/>
              </a:xfrm>
              <a:prstGeom prst="rect">
                <a:avLst/>
              </a:prstGeom>
            </p:spPr>
          </p:pic>
          <p:pic>
            <p:nvPicPr>
              <p:cNvPr id="25" name="Picture 24">
                <a:extLst>
                  <a:ext uri="{FF2B5EF4-FFF2-40B4-BE49-F238E27FC236}">
                    <a16:creationId xmlns:a16="http://schemas.microsoft.com/office/drawing/2014/main" id="{D8719383-8637-43D9-8652-BE3908FB45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4202" y="1546078"/>
                <a:ext cx="971550" cy="1000125"/>
              </a:xfrm>
              <a:prstGeom prst="rect">
                <a:avLst/>
              </a:prstGeom>
            </p:spPr>
          </p:pic>
        </p:grpSp>
      </p:grpSp>
      <p:grpSp>
        <p:nvGrpSpPr>
          <p:cNvPr id="26" name="Group 25">
            <a:extLst>
              <a:ext uri="{FF2B5EF4-FFF2-40B4-BE49-F238E27FC236}">
                <a16:creationId xmlns:a16="http://schemas.microsoft.com/office/drawing/2014/main" id="{02ED66DA-CA2F-4738-A57B-AAC219188CE8}"/>
              </a:ext>
            </a:extLst>
          </p:cNvPr>
          <p:cNvGrpSpPr/>
          <p:nvPr/>
        </p:nvGrpSpPr>
        <p:grpSpPr>
          <a:xfrm>
            <a:off x="3324088" y="1714879"/>
            <a:ext cx="6182725" cy="1057439"/>
            <a:chOff x="2119131" y="1326573"/>
            <a:chExt cx="6182725" cy="1057439"/>
          </a:xfrm>
        </p:grpSpPr>
        <p:grpSp>
          <p:nvGrpSpPr>
            <p:cNvPr id="27" name="Group 26">
              <a:extLst>
                <a:ext uri="{FF2B5EF4-FFF2-40B4-BE49-F238E27FC236}">
                  <a16:creationId xmlns:a16="http://schemas.microsoft.com/office/drawing/2014/main" id="{D72F2B91-DA2D-45FD-9B14-53CEC6AFAC39}"/>
                </a:ext>
              </a:extLst>
            </p:cNvPr>
            <p:cNvGrpSpPr/>
            <p:nvPr/>
          </p:nvGrpSpPr>
          <p:grpSpPr>
            <a:xfrm>
              <a:off x="7237308" y="1326573"/>
              <a:ext cx="1064548" cy="1057439"/>
              <a:chOff x="8656494" y="504391"/>
              <a:chExt cx="1970808" cy="2041812"/>
            </a:xfrm>
          </p:grpSpPr>
          <p:pic>
            <p:nvPicPr>
              <p:cNvPr id="37" name="Picture 36">
                <a:extLst>
                  <a:ext uri="{FF2B5EF4-FFF2-40B4-BE49-F238E27FC236}">
                    <a16:creationId xmlns:a16="http://schemas.microsoft.com/office/drawing/2014/main" id="{9AB0B3C7-087A-4EE8-9E3A-819D852507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5752" y="504391"/>
                <a:ext cx="971550" cy="1000125"/>
              </a:xfrm>
              <a:prstGeom prst="rect">
                <a:avLst/>
              </a:prstGeom>
            </p:spPr>
          </p:pic>
          <p:pic>
            <p:nvPicPr>
              <p:cNvPr id="38" name="Picture 37">
                <a:extLst>
                  <a:ext uri="{FF2B5EF4-FFF2-40B4-BE49-F238E27FC236}">
                    <a16:creationId xmlns:a16="http://schemas.microsoft.com/office/drawing/2014/main" id="{61F0105C-32DA-4B2A-A40E-B180FBB036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5752" y="1525297"/>
                <a:ext cx="971550" cy="1000125"/>
              </a:xfrm>
              <a:prstGeom prst="rect">
                <a:avLst/>
              </a:prstGeom>
            </p:spPr>
          </p:pic>
          <p:pic>
            <p:nvPicPr>
              <p:cNvPr id="39" name="Picture 38">
                <a:extLst>
                  <a:ext uri="{FF2B5EF4-FFF2-40B4-BE49-F238E27FC236}">
                    <a16:creationId xmlns:a16="http://schemas.microsoft.com/office/drawing/2014/main" id="{642A4F75-7B35-4FF4-85E9-11730DE3A2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6494" y="566733"/>
                <a:ext cx="971550" cy="1000125"/>
              </a:xfrm>
              <a:prstGeom prst="rect">
                <a:avLst/>
              </a:prstGeom>
            </p:spPr>
          </p:pic>
          <p:pic>
            <p:nvPicPr>
              <p:cNvPr id="40" name="Picture 39">
                <a:extLst>
                  <a:ext uri="{FF2B5EF4-FFF2-40B4-BE49-F238E27FC236}">
                    <a16:creationId xmlns:a16="http://schemas.microsoft.com/office/drawing/2014/main" id="{AC7AC77D-2112-406E-B8CE-903E33D079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4202" y="1546078"/>
                <a:ext cx="971550" cy="1000125"/>
              </a:xfrm>
              <a:prstGeom prst="rect">
                <a:avLst/>
              </a:prstGeom>
            </p:spPr>
          </p:pic>
        </p:grpSp>
        <p:cxnSp>
          <p:nvCxnSpPr>
            <p:cNvPr id="28" name="Straight Arrow Connector 27">
              <a:extLst>
                <a:ext uri="{FF2B5EF4-FFF2-40B4-BE49-F238E27FC236}">
                  <a16:creationId xmlns:a16="http://schemas.microsoft.com/office/drawing/2014/main" id="{12F2BE5F-58A0-4BA6-B2F1-3D01EAC5B05F}"/>
                </a:ext>
              </a:extLst>
            </p:cNvPr>
            <p:cNvCxnSpPr/>
            <p:nvPr/>
          </p:nvCxnSpPr>
          <p:spPr>
            <a:xfrm>
              <a:off x="2119131" y="1767982"/>
              <a:ext cx="4961040" cy="977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Cloud 28">
              <a:extLst>
                <a:ext uri="{FF2B5EF4-FFF2-40B4-BE49-F238E27FC236}">
                  <a16:creationId xmlns:a16="http://schemas.microsoft.com/office/drawing/2014/main" id="{32214D74-4B5D-46B5-A1E5-542E6943B53E}"/>
                </a:ext>
              </a:extLst>
            </p:cNvPr>
            <p:cNvSpPr/>
            <p:nvPr/>
          </p:nvSpPr>
          <p:spPr>
            <a:xfrm>
              <a:off x="3763625" y="1510027"/>
              <a:ext cx="1596932" cy="61362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TextBox 29">
              <a:extLst>
                <a:ext uri="{FF2B5EF4-FFF2-40B4-BE49-F238E27FC236}">
                  <a16:creationId xmlns:a16="http://schemas.microsoft.com/office/drawing/2014/main" id="{20DD445B-4BBA-4290-B802-AACB1DD20F29}"/>
                </a:ext>
              </a:extLst>
            </p:cNvPr>
            <p:cNvSpPr txBox="1"/>
            <p:nvPr/>
          </p:nvSpPr>
          <p:spPr>
            <a:xfrm>
              <a:off x="2429999" y="1972329"/>
              <a:ext cx="896399" cy="300082"/>
            </a:xfrm>
            <a:prstGeom prst="rect">
              <a:avLst/>
            </a:prstGeom>
            <a:noFill/>
          </p:spPr>
          <p:txBody>
            <a:bodyPr wrap="none" rtlCol="0">
              <a:spAutoFit/>
            </a:bodyPr>
            <a:lstStyle/>
            <a:p>
              <a:r>
                <a:rPr lang="en-US" sz="1350" dirty="0">
                  <a:latin typeface="Arial" panose="020B0604020202020204" pitchFamily="34" charset="0"/>
                  <a:cs typeface="Arial" panose="020B0604020202020204" pitchFamily="34" charset="0"/>
                </a:rPr>
                <a:t>45-90sec</a:t>
              </a:r>
            </a:p>
          </p:txBody>
        </p:sp>
        <p:grpSp>
          <p:nvGrpSpPr>
            <p:cNvPr id="31" name="Group 30">
              <a:extLst>
                <a:ext uri="{FF2B5EF4-FFF2-40B4-BE49-F238E27FC236}">
                  <a16:creationId xmlns:a16="http://schemas.microsoft.com/office/drawing/2014/main" id="{A154DA0A-5950-4B26-B625-73E4F3E9C6EB}"/>
                </a:ext>
              </a:extLst>
            </p:cNvPr>
            <p:cNvGrpSpPr/>
            <p:nvPr/>
          </p:nvGrpSpPr>
          <p:grpSpPr>
            <a:xfrm>
              <a:off x="2508783" y="1593662"/>
              <a:ext cx="677163" cy="392967"/>
              <a:chOff x="3655261" y="1623499"/>
              <a:chExt cx="902884" cy="523956"/>
            </a:xfrm>
          </p:grpSpPr>
          <p:sp>
            <p:nvSpPr>
              <p:cNvPr id="32" name="Rounded Rectangle 55">
                <a:extLst>
                  <a:ext uri="{FF2B5EF4-FFF2-40B4-BE49-F238E27FC236}">
                    <a16:creationId xmlns:a16="http://schemas.microsoft.com/office/drawing/2014/main" id="{110A64DE-091E-4699-972A-BA9131F72EEB}"/>
                  </a:ext>
                </a:extLst>
              </p:cNvPr>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Oval 32">
                <a:extLst>
                  <a:ext uri="{FF2B5EF4-FFF2-40B4-BE49-F238E27FC236}">
                    <a16:creationId xmlns:a16="http://schemas.microsoft.com/office/drawing/2014/main" id="{E4518370-B895-4A1B-ADD7-5729D77BE2A8}"/>
                  </a:ext>
                </a:extLst>
              </p:cNvPr>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34" name="Oval 33">
                <a:extLst>
                  <a:ext uri="{FF2B5EF4-FFF2-40B4-BE49-F238E27FC236}">
                    <a16:creationId xmlns:a16="http://schemas.microsoft.com/office/drawing/2014/main" id="{883E5B6A-090A-4F1D-B109-48ED4ED236F1}"/>
                  </a:ext>
                </a:extLst>
              </p:cNvPr>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35" name="Oval 34">
                <a:extLst>
                  <a:ext uri="{FF2B5EF4-FFF2-40B4-BE49-F238E27FC236}">
                    <a16:creationId xmlns:a16="http://schemas.microsoft.com/office/drawing/2014/main" id="{D9BFC10E-C025-4507-AE32-BDABF83BFE72}"/>
                  </a:ext>
                </a:extLst>
              </p:cNvPr>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36" name="Oval 35">
                <a:extLst>
                  <a:ext uri="{FF2B5EF4-FFF2-40B4-BE49-F238E27FC236}">
                    <a16:creationId xmlns:a16="http://schemas.microsoft.com/office/drawing/2014/main" id="{B6F8CA71-D25A-4E47-8331-627877791164}"/>
                  </a:ext>
                </a:extLst>
              </p:cNvPr>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grpSp>
        <p:nvGrpSpPr>
          <p:cNvPr id="41" name="Group 40">
            <a:extLst>
              <a:ext uri="{FF2B5EF4-FFF2-40B4-BE49-F238E27FC236}">
                <a16:creationId xmlns:a16="http://schemas.microsoft.com/office/drawing/2014/main" id="{D82FAC9A-4058-4FD2-9A38-C517548A75B7}"/>
              </a:ext>
            </a:extLst>
          </p:cNvPr>
          <p:cNvGrpSpPr/>
          <p:nvPr/>
        </p:nvGrpSpPr>
        <p:grpSpPr>
          <a:xfrm>
            <a:off x="2175810" y="3425544"/>
            <a:ext cx="3499246" cy="1183872"/>
            <a:chOff x="970853" y="3037238"/>
            <a:chExt cx="3499246" cy="1183872"/>
          </a:xfrm>
        </p:grpSpPr>
        <p:pic>
          <p:nvPicPr>
            <p:cNvPr id="42" name="Picture 41">
              <a:extLst>
                <a:ext uri="{FF2B5EF4-FFF2-40B4-BE49-F238E27FC236}">
                  <a16:creationId xmlns:a16="http://schemas.microsoft.com/office/drawing/2014/main" id="{A244CDA4-C9DC-4574-9F86-68AA4937CC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4021" y="3185160"/>
              <a:ext cx="1014413" cy="707231"/>
            </a:xfrm>
            <a:prstGeom prst="rect">
              <a:avLst/>
            </a:prstGeom>
          </p:spPr>
        </p:pic>
        <p:cxnSp>
          <p:nvCxnSpPr>
            <p:cNvPr id="43" name="Elbow Connector 51">
              <a:extLst>
                <a:ext uri="{FF2B5EF4-FFF2-40B4-BE49-F238E27FC236}">
                  <a16:creationId xmlns:a16="http://schemas.microsoft.com/office/drawing/2014/main" id="{5979E626-B583-464E-AA11-D67C313C0243}"/>
                </a:ext>
              </a:extLst>
            </p:cNvPr>
            <p:cNvCxnSpPr/>
            <p:nvPr/>
          </p:nvCxnSpPr>
          <p:spPr>
            <a:xfrm>
              <a:off x="970853" y="3037238"/>
              <a:ext cx="1347834" cy="814021"/>
            </a:xfrm>
            <a:prstGeom prst="bentConnector4">
              <a:avLst>
                <a:gd name="adj1" fmla="val -15072"/>
                <a:gd name="adj2" fmla="val 121062"/>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D63D116B-0491-47F6-8BDE-CF3B66C4B337}"/>
                </a:ext>
              </a:extLst>
            </p:cNvPr>
            <p:cNvSpPr txBox="1"/>
            <p:nvPr/>
          </p:nvSpPr>
          <p:spPr>
            <a:xfrm>
              <a:off x="2296106" y="3806414"/>
              <a:ext cx="2173993"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Stored Response Folder</a:t>
              </a:r>
            </a:p>
          </p:txBody>
        </p:sp>
        <p:grpSp>
          <p:nvGrpSpPr>
            <p:cNvPr id="45" name="Group 44">
              <a:extLst>
                <a:ext uri="{FF2B5EF4-FFF2-40B4-BE49-F238E27FC236}">
                  <a16:creationId xmlns:a16="http://schemas.microsoft.com/office/drawing/2014/main" id="{287F453B-A76F-4DD5-917C-D55C3940EA11}"/>
                </a:ext>
              </a:extLst>
            </p:cNvPr>
            <p:cNvGrpSpPr/>
            <p:nvPr/>
          </p:nvGrpSpPr>
          <p:grpSpPr>
            <a:xfrm>
              <a:off x="1128256" y="3828143"/>
              <a:ext cx="677163" cy="392967"/>
              <a:chOff x="3655261" y="1623499"/>
              <a:chExt cx="902884" cy="523956"/>
            </a:xfrm>
          </p:grpSpPr>
          <p:sp>
            <p:nvSpPr>
              <p:cNvPr id="46" name="Rounded Rectangle 89">
                <a:extLst>
                  <a:ext uri="{FF2B5EF4-FFF2-40B4-BE49-F238E27FC236}">
                    <a16:creationId xmlns:a16="http://schemas.microsoft.com/office/drawing/2014/main" id="{4C3DF626-E5E5-4583-8DCC-0C7910F5E31C}"/>
                  </a:ext>
                </a:extLst>
              </p:cNvPr>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Oval 46">
                <a:extLst>
                  <a:ext uri="{FF2B5EF4-FFF2-40B4-BE49-F238E27FC236}">
                    <a16:creationId xmlns:a16="http://schemas.microsoft.com/office/drawing/2014/main" id="{82D86587-821C-446B-BD8C-8493EA7CC9C6}"/>
                  </a:ext>
                </a:extLst>
              </p:cNvPr>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48" name="Oval 47">
                <a:extLst>
                  <a:ext uri="{FF2B5EF4-FFF2-40B4-BE49-F238E27FC236}">
                    <a16:creationId xmlns:a16="http://schemas.microsoft.com/office/drawing/2014/main" id="{E2F680DA-D3D5-45D8-9526-B5B8B58EFC28}"/>
                  </a:ext>
                </a:extLst>
              </p:cNvPr>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49" name="Oval 48">
                <a:extLst>
                  <a:ext uri="{FF2B5EF4-FFF2-40B4-BE49-F238E27FC236}">
                    <a16:creationId xmlns:a16="http://schemas.microsoft.com/office/drawing/2014/main" id="{0BE2D4BF-058E-4E83-9716-347021D441D4}"/>
                  </a:ext>
                </a:extLst>
              </p:cNvPr>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50" name="Oval 49">
                <a:extLst>
                  <a:ext uri="{FF2B5EF4-FFF2-40B4-BE49-F238E27FC236}">
                    <a16:creationId xmlns:a16="http://schemas.microsoft.com/office/drawing/2014/main" id="{0135CF03-DB59-4C36-83CF-2DF119446818}"/>
                  </a:ext>
                </a:extLst>
              </p:cNvPr>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sp>
        <p:nvSpPr>
          <p:cNvPr id="3" name="TextBox 2">
            <a:extLst>
              <a:ext uri="{FF2B5EF4-FFF2-40B4-BE49-F238E27FC236}">
                <a16:creationId xmlns:a16="http://schemas.microsoft.com/office/drawing/2014/main" id="{B22BCF45-5CE4-F89D-D987-1EC4B4E5AF71}"/>
              </a:ext>
            </a:extLst>
          </p:cNvPr>
          <p:cNvSpPr txBox="1"/>
          <p:nvPr/>
        </p:nvSpPr>
        <p:spPr>
          <a:xfrm>
            <a:off x="247851" y="993046"/>
            <a:ext cx="9441462" cy="400110"/>
          </a:xfrm>
          <a:prstGeom prst="rect">
            <a:avLst/>
          </a:prstGeom>
          <a:noFill/>
        </p:spPr>
        <p:txBody>
          <a:bodyPr wrap="square" rtlCol="0">
            <a:spAutoFit/>
          </a:bodyPr>
          <a:lstStyle/>
          <a:p>
            <a:r>
              <a:rPr lang="en-US" sz="2000" b="1" i="1" dirty="0">
                <a:latin typeface="Arial" panose="020B0604020202020204" pitchFamily="34" charset="0"/>
                <a:cs typeface="Arial" panose="020B0604020202020204" pitchFamily="34" charset="0"/>
              </a:rPr>
              <a:t>What happens if a student loses network connection in the middle of a test?</a:t>
            </a:r>
          </a:p>
        </p:txBody>
      </p:sp>
    </p:spTree>
    <p:extLst>
      <p:ext uri="{BB962C8B-B14F-4D97-AF65-F5344CB8AC3E}">
        <p14:creationId xmlns:p14="http://schemas.microsoft.com/office/powerpoint/2010/main" val="289075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13205-A0EF-4FE3-AA03-F1D0027D3B31}"/>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Kiosk Test Integrity</a:t>
            </a:r>
          </a:p>
        </p:txBody>
      </p:sp>
      <p:pic>
        <p:nvPicPr>
          <p:cNvPr id="85" name="Picture 84" descr="A screenshot of a cell phone&#10;&#10;Description automatically generated">
            <a:extLst>
              <a:ext uri="{FF2B5EF4-FFF2-40B4-BE49-F238E27FC236}">
                <a16:creationId xmlns:a16="http://schemas.microsoft.com/office/drawing/2014/main" id="{F45ED8C9-7262-4316-935C-EC2C1F73E8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9273" y="1386669"/>
            <a:ext cx="4215791" cy="3460169"/>
          </a:xfrm>
          <a:prstGeom prst="rect">
            <a:avLst/>
          </a:prstGeom>
        </p:spPr>
      </p:pic>
      <p:grpSp>
        <p:nvGrpSpPr>
          <p:cNvPr id="86" name="Group 85">
            <a:extLst>
              <a:ext uri="{FF2B5EF4-FFF2-40B4-BE49-F238E27FC236}">
                <a16:creationId xmlns:a16="http://schemas.microsoft.com/office/drawing/2014/main" id="{5226F2B9-2055-4919-A9E9-BDC5CE8B3CA4}"/>
              </a:ext>
            </a:extLst>
          </p:cNvPr>
          <p:cNvGrpSpPr/>
          <p:nvPr/>
        </p:nvGrpSpPr>
        <p:grpSpPr>
          <a:xfrm>
            <a:off x="3036310" y="3994944"/>
            <a:ext cx="768928" cy="300082"/>
            <a:chOff x="5167745" y="2997349"/>
            <a:chExt cx="1025237" cy="400109"/>
          </a:xfrm>
        </p:grpSpPr>
        <p:sp>
          <p:nvSpPr>
            <p:cNvPr id="87" name="Rectangle 86">
              <a:extLst>
                <a:ext uri="{FF2B5EF4-FFF2-40B4-BE49-F238E27FC236}">
                  <a16:creationId xmlns:a16="http://schemas.microsoft.com/office/drawing/2014/main" id="{CD30C421-86A3-4BEC-A3C8-D78E36EFF1E6}"/>
                </a:ext>
              </a:extLst>
            </p:cNvPr>
            <p:cNvSpPr/>
            <p:nvPr/>
          </p:nvSpPr>
          <p:spPr>
            <a:xfrm>
              <a:off x="5167745" y="3048000"/>
              <a:ext cx="1025237" cy="33250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8" name="TextBox 87">
              <a:extLst>
                <a:ext uri="{FF2B5EF4-FFF2-40B4-BE49-F238E27FC236}">
                  <a16:creationId xmlns:a16="http://schemas.microsoft.com/office/drawing/2014/main" id="{56EEB2B5-1533-4BFB-9A84-4D275EF51607}"/>
                </a:ext>
              </a:extLst>
            </p:cNvPr>
            <p:cNvSpPr txBox="1"/>
            <p:nvPr/>
          </p:nvSpPr>
          <p:spPr>
            <a:xfrm>
              <a:off x="5203653" y="2997349"/>
              <a:ext cx="900930" cy="400109"/>
            </a:xfrm>
            <a:prstGeom prst="rect">
              <a:avLst/>
            </a:prstGeom>
            <a:noFill/>
          </p:spPr>
          <p:txBody>
            <a:bodyPr wrap="none" rtlCol="0">
              <a:spAutoFit/>
            </a:bodyPr>
            <a:lstStyle/>
            <a:p>
              <a:r>
                <a:rPr lang="en-US" sz="1350">
                  <a:solidFill>
                    <a:schemeClr val="bg1"/>
                  </a:solidFill>
                </a:rPr>
                <a:t>Turn In</a:t>
              </a:r>
            </a:p>
          </p:txBody>
        </p:sp>
      </p:grpSp>
      <p:grpSp>
        <p:nvGrpSpPr>
          <p:cNvPr id="89" name="Group 88">
            <a:extLst>
              <a:ext uri="{FF2B5EF4-FFF2-40B4-BE49-F238E27FC236}">
                <a16:creationId xmlns:a16="http://schemas.microsoft.com/office/drawing/2014/main" id="{AFB961E0-FA77-4EC1-9753-52D86C09BCD2}"/>
              </a:ext>
            </a:extLst>
          </p:cNvPr>
          <p:cNvGrpSpPr/>
          <p:nvPr/>
        </p:nvGrpSpPr>
        <p:grpSpPr>
          <a:xfrm>
            <a:off x="4411104" y="2632743"/>
            <a:ext cx="7495101" cy="3903773"/>
            <a:chOff x="1126053" y="1690097"/>
            <a:chExt cx="7495101" cy="3903773"/>
          </a:xfrm>
        </p:grpSpPr>
        <p:grpSp>
          <p:nvGrpSpPr>
            <p:cNvPr id="90" name="Group 89">
              <a:extLst>
                <a:ext uri="{FF2B5EF4-FFF2-40B4-BE49-F238E27FC236}">
                  <a16:creationId xmlns:a16="http://schemas.microsoft.com/office/drawing/2014/main" id="{8CF8E81E-7C82-4AE1-9E40-430C043E7F08}"/>
                </a:ext>
              </a:extLst>
            </p:cNvPr>
            <p:cNvGrpSpPr/>
            <p:nvPr/>
          </p:nvGrpSpPr>
          <p:grpSpPr>
            <a:xfrm>
              <a:off x="7556608" y="1690097"/>
              <a:ext cx="1064546" cy="1057439"/>
              <a:chOff x="8656497" y="504391"/>
              <a:chExt cx="1970805" cy="2041812"/>
            </a:xfrm>
          </p:grpSpPr>
          <p:pic>
            <p:nvPicPr>
              <p:cNvPr id="124" name="Picture 123">
                <a:extLst>
                  <a:ext uri="{FF2B5EF4-FFF2-40B4-BE49-F238E27FC236}">
                    <a16:creationId xmlns:a16="http://schemas.microsoft.com/office/drawing/2014/main" id="{566DD38D-C3BE-402C-97DC-3FD13A88B1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5752" y="504391"/>
                <a:ext cx="971550" cy="1000125"/>
              </a:xfrm>
              <a:prstGeom prst="rect">
                <a:avLst/>
              </a:prstGeom>
            </p:spPr>
          </p:pic>
          <p:pic>
            <p:nvPicPr>
              <p:cNvPr id="125" name="Picture 124">
                <a:extLst>
                  <a:ext uri="{FF2B5EF4-FFF2-40B4-BE49-F238E27FC236}">
                    <a16:creationId xmlns:a16="http://schemas.microsoft.com/office/drawing/2014/main" id="{64B46ADC-DA99-438C-8DC4-E5C5B49A0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5752" y="1525297"/>
                <a:ext cx="971550" cy="1000125"/>
              </a:xfrm>
              <a:prstGeom prst="rect">
                <a:avLst/>
              </a:prstGeom>
            </p:spPr>
          </p:pic>
          <p:pic>
            <p:nvPicPr>
              <p:cNvPr id="126" name="Picture 125">
                <a:extLst>
                  <a:ext uri="{FF2B5EF4-FFF2-40B4-BE49-F238E27FC236}">
                    <a16:creationId xmlns:a16="http://schemas.microsoft.com/office/drawing/2014/main" id="{BB5F2510-8A0A-48B9-9B0D-E49E76E603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6497" y="566732"/>
                <a:ext cx="971551" cy="1000125"/>
              </a:xfrm>
              <a:prstGeom prst="rect">
                <a:avLst/>
              </a:prstGeom>
            </p:spPr>
          </p:pic>
          <p:pic>
            <p:nvPicPr>
              <p:cNvPr id="127" name="Picture 126">
                <a:extLst>
                  <a:ext uri="{FF2B5EF4-FFF2-40B4-BE49-F238E27FC236}">
                    <a16:creationId xmlns:a16="http://schemas.microsoft.com/office/drawing/2014/main" id="{1A1C42DF-7255-42E5-B1FF-91D4D38D3C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4202" y="1546078"/>
                <a:ext cx="971550" cy="1000125"/>
              </a:xfrm>
              <a:prstGeom prst="rect">
                <a:avLst/>
              </a:prstGeom>
            </p:spPr>
          </p:pic>
        </p:grpSp>
        <p:cxnSp>
          <p:nvCxnSpPr>
            <p:cNvPr id="91" name="Elbow Connector 10">
              <a:extLst>
                <a:ext uri="{FF2B5EF4-FFF2-40B4-BE49-F238E27FC236}">
                  <a16:creationId xmlns:a16="http://schemas.microsoft.com/office/drawing/2014/main" id="{4D0B98AE-934D-4E0B-BB15-605C0A148329}"/>
                </a:ext>
              </a:extLst>
            </p:cNvPr>
            <p:cNvCxnSpPr>
              <a:cxnSpLocks/>
            </p:cNvCxnSpPr>
            <p:nvPr/>
          </p:nvCxnSpPr>
          <p:spPr>
            <a:xfrm>
              <a:off x="1126053" y="4186086"/>
              <a:ext cx="3952397" cy="1084792"/>
            </a:xfrm>
            <a:prstGeom prst="bentConnector3">
              <a:avLst/>
            </a:prstGeom>
            <a:ln w="25400">
              <a:solidFill>
                <a:srgbClr val="005789"/>
              </a:solidFill>
              <a:tailEnd type="triangle"/>
            </a:ln>
          </p:spPr>
          <p:style>
            <a:lnRef idx="1">
              <a:schemeClr val="accent1"/>
            </a:lnRef>
            <a:fillRef idx="0">
              <a:schemeClr val="accent1"/>
            </a:fillRef>
            <a:effectRef idx="0">
              <a:schemeClr val="accent1"/>
            </a:effectRef>
            <a:fontRef idx="minor">
              <a:schemeClr val="tx1"/>
            </a:fontRef>
          </p:style>
        </p:cxnSp>
        <p:cxnSp>
          <p:nvCxnSpPr>
            <p:cNvPr id="92" name="Elbow Connector 12">
              <a:extLst>
                <a:ext uri="{FF2B5EF4-FFF2-40B4-BE49-F238E27FC236}">
                  <a16:creationId xmlns:a16="http://schemas.microsoft.com/office/drawing/2014/main" id="{0F4CA006-106A-4D46-9912-846865969535}"/>
                </a:ext>
              </a:extLst>
            </p:cNvPr>
            <p:cNvCxnSpPr>
              <a:cxnSpLocks/>
            </p:cNvCxnSpPr>
            <p:nvPr/>
          </p:nvCxnSpPr>
          <p:spPr>
            <a:xfrm rot="5400000" flipH="1" flipV="1">
              <a:off x="6122289" y="3291004"/>
              <a:ext cx="2318001" cy="1630154"/>
            </a:xfrm>
            <a:prstGeom prst="bentConnector3">
              <a:avLst>
                <a:gd name="adj1" fmla="val -139"/>
              </a:avLst>
            </a:prstGeom>
            <a:ln w="25400">
              <a:solidFill>
                <a:srgbClr val="005789"/>
              </a:solidFill>
              <a:tailEnd type="triangle"/>
            </a:ln>
          </p:spPr>
          <p:style>
            <a:lnRef idx="1">
              <a:schemeClr val="accent1"/>
            </a:lnRef>
            <a:fillRef idx="0">
              <a:schemeClr val="accent1"/>
            </a:fillRef>
            <a:effectRef idx="0">
              <a:schemeClr val="accent1"/>
            </a:effectRef>
            <a:fontRef idx="minor">
              <a:schemeClr val="tx1"/>
            </a:fontRef>
          </p:style>
        </p:cxnSp>
        <p:grpSp>
          <p:nvGrpSpPr>
            <p:cNvPr id="93" name="Group 92">
              <a:extLst>
                <a:ext uri="{FF2B5EF4-FFF2-40B4-BE49-F238E27FC236}">
                  <a16:creationId xmlns:a16="http://schemas.microsoft.com/office/drawing/2014/main" id="{1E265889-C140-4E7D-A4E2-DC019D864DB6}"/>
                </a:ext>
              </a:extLst>
            </p:cNvPr>
            <p:cNvGrpSpPr/>
            <p:nvPr/>
          </p:nvGrpSpPr>
          <p:grpSpPr>
            <a:xfrm>
              <a:off x="5040464" y="4609495"/>
              <a:ext cx="1312897" cy="984375"/>
              <a:chOff x="5040465" y="4609495"/>
              <a:chExt cx="1312897" cy="984375"/>
            </a:xfrm>
          </p:grpSpPr>
          <p:grpSp>
            <p:nvGrpSpPr>
              <p:cNvPr id="94" name="Group 93">
                <a:extLst>
                  <a:ext uri="{FF2B5EF4-FFF2-40B4-BE49-F238E27FC236}">
                    <a16:creationId xmlns:a16="http://schemas.microsoft.com/office/drawing/2014/main" id="{28984A24-B575-4C62-8CC6-9004C9FE7764}"/>
                  </a:ext>
                </a:extLst>
              </p:cNvPr>
              <p:cNvGrpSpPr/>
              <p:nvPr/>
            </p:nvGrpSpPr>
            <p:grpSpPr>
              <a:xfrm>
                <a:off x="5040465" y="4609495"/>
                <a:ext cx="677163" cy="392967"/>
                <a:chOff x="3655261" y="1623499"/>
                <a:chExt cx="902884" cy="523956"/>
              </a:xfrm>
            </p:grpSpPr>
            <p:sp>
              <p:nvSpPr>
                <p:cNvPr id="119" name="Rounded Rectangle 83">
                  <a:extLst>
                    <a:ext uri="{FF2B5EF4-FFF2-40B4-BE49-F238E27FC236}">
                      <a16:creationId xmlns:a16="http://schemas.microsoft.com/office/drawing/2014/main" id="{B02F0907-C050-4606-99EE-868DFDE6DC77}"/>
                    </a:ext>
                  </a:extLst>
                </p:cNvPr>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0" name="Oval 119">
                  <a:extLst>
                    <a:ext uri="{FF2B5EF4-FFF2-40B4-BE49-F238E27FC236}">
                      <a16:creationId xmlns:a16="http://schemas.microsoft.com/office/drawing/2014/main" id="{B7F97B28-F957-4C08-B626-C64EFB840F62}"/>
                    </a:ext>
                  </a:extLst>
                </p:cNvPr>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121" name="Oval 120">
                  <a:extLst>
                    <a:ext uri="{FF2B5EF4-FFF2-40B4-BE49-F238E27FC236}">
                      <a16:creationId xmlns:a16="http://schemas.microsoft.com/office/drawing/2014/main" id="{03A5BA1C-91B1-409A-BC37-A3FFBA6E61B3}"/>
                    </a:ext>
                  </a:extLst>
                </p:cNvPr>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122" name="Oval 121">
                  <a:extLst>
                    <a:ext uri="{FF2B5EF4-FFF2-40B4-BE49-F238E27FC236}">
                      <a16:creationId xmlns:a16="http://schemas.microsoft.com/office/drawing/2014/main" id="{D4AE1D87-07BD-45FA-9269-EAB26142C83B}"/>
                    </a:ext>
                  </a:extLst>
                </p:cNvPr>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123" name="Oval 122">
                  <a:extLst>
                    <a:ext uri="{FF2B5EF4-FFF2-40B4-BE49-F238E27FC236}">
                      <a16:creationId xmlns:a16="http://schemas.microsoft.com/office/drawing/2014/main" id="{8B103EA6-44DD-4FDB-B304-7ECE94EE6D94}"/>
                    </a:ext>
                  </a:extLst>
                </p:cNvPr>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nvGrpSpPr>
              <p:cNvPr id="95" name="Group 94">
                <a:extLst>
                  <a:ext uri="{FF2B5EF4-FFF2-40B4-BE49-F238E27FC236}">
                    <a16:creationId xmlns:a16="http://schemas.microsoft.com/office/drawing/2014/main" id="{1C765A55-3C8B-43D0-B057-E725BAB47819}"/>
                  </a:ext>
                </a:extLst>
              </p:cNvPr>
              <p:cNvGrpSpPr/>
              <p:nvPr/>
            </p:nvGrpSpPr>
            <p:grpSpPr>
              <a:xfrm>
                <a:off x="5218999" y="4743703"/>
                <a:ext cx="677163" cy="392967"/>
                <a:chOff x="3655261" y="1623499"/>
                <a:chExt cx="902884" cy="523956"/>
              </a:xfrm>
            </p:grpSpPr>
            <p:sp>
              <p:nvSpPr>
                <p:cNvPr id="114" name="Rounded Rectangle 139">
                  <a:extLst>
                    <a:ext uri="{FF2B5EF4-FFF2-40B4-BE49-F238E27FC236}">
                      <a16:creationId xmlns:a16="http://schemas.microsoft.com/office/drawing/2014/main" id="{9A6A7CF3-DAE1-4A26-90E9-7D75A430D98C}"/>
                    </a:ext>
                  </a:extLst>
                </p:cNvPr>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5" name="Oval 114">
                  <a:extLst>
                    <a:ext uri="{FF2B5EF4-FFF2-40B4-BE49-F238E27FC236}">
                      <a16:creationId xmlns:a16="http://schemas.microsoft.com/office/drawing/2014/main" id="{3A2933E4-B164-4F2E-9903-34E476588915}"/>
                    </a:ext>
                  </a:extLst>
                </p:cNvPr>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116" name="Oval 115">
                  <a:extLst>
                    <a:ext uri="{FF2B5EF4-FFF2-40B4-BE49-F238E27FC236}">
                      <a16:creationId xmlns:a16="http://schemas.microsoft.com/office/drawing/2014/main" id="{2B9A9979-C441-4385-B0D1-A7B0FD6A7BB2}"/>
                    </a:ext>
                  </a:extLst>
                </p:cNvPr>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117" name="Oval 116">
                  <a:extLst>
                    <a:ext uri="{FF2B5EF4-FFF2-40B4-BE49-F238E27FC236}">
                      <a16:creationId xmlns:a16="http://schemas.microsoft.com/office/drawing/2014/main" id="{2A9BEDF8-1045-4C03-830A-DAA4A59395EF}"/>
                    </a:ext>
                  </a:extLst>
                </p:cNvPr>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118" name="Oval 117">
                  <a:extLst>
                    <a:ext uri="{FF2B5EF4-FFF2-40B4-BE49-F238E27FC236}">
                      <a16:creationId xmlns:a16="http://schemas.microsoft.com/office/drawing/2014/main" id="{9D4BF1E3-588D-4BCD-969D-2C7B70C772ED}"/>
                    </a:ext>
                  </a:extLst>
                </p:cNvPr>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nvGrpSpPr>
              <p:cNvPr id="96" name="Group 95">
                <a:extLst>
                  <a:ext uri="{FF2B5EF4-FFF2-40B4-BE49-F238E27FC236}">
                    <a16:creationId xmlns:a16="http://schemas.microsoft.com/office/drawing/2014/main" id="{EE335DFF-95F7-463F-B197-F3A6B9201C33}"/>
                  </a:ext>
                </a:extLst>
              </p:cNvPr>
              <p:cNvGrpSpPr/>
              <p:nvPr/>
            </p:nvGrpSpPr>
            <p:grpSpPr>
              <a:xfrm>
                <a:off x="5371399" y="4896103"/>
                <a:ext cx="677163" cy="392967"/>
                <a:chOff x="3655261" y="1623499"/>
                <a:chExt cx="902884" cy="523956"/>
              </a:xfrm>
            </p:grpSpPr>
            <p:sp>
              <p:nvSpPr>
                <p:cNvPr id="109" name="Rounded Rectangle 145">
                  <a:extLst>
                    <a:ext uri="{FF2B5EF4-FFF2-40B4-BE49-F238E27FC236}">
                      <a16:creationId xmlns:a16="http://schemas.microsoft.com/office/drawing/2014/main" id="{FC716A6B-7CB1-45B9-BC7D-C355A872A1CF}"/>
                    </a:ext>
                  </a:extLst>
                </p:cNvPr>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0" name="Oval 109">
                  <a:extLst>
                    <a:ext uri="{FF2B5EF4-FFF2-40B4-BE49-F238E27FC236}">
                      <a16:creationId xmlns:a16="http://schemas.microsoft.com/office/drawing/2014/main" id="{8F9CD57C-C071-4423-9536-18E2B366709D}"/>
                    </a:ext>
                  </a:extLst>
                </p:cNvPr>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111" name="Oval 110">
                  <a:extLst>
                    <a:ext uri="{FF2B5EF4-FFF2-40B4-BE49-F238E27FC236}">
                      <a16:creationId xmlns:a16="http://schemas.microsoft.com/office/drawing/2014/main" id="{2AA6732F-5336-453E-9622-D42029755138}"/>
                    </a:ext>
                  </a:extLst>
                </p:cNvPr>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112" name="Oval 111">
                  <a:extLst>
                    <a:ext uri="{FF2B5EF4-FFF2-40B4-BE49-F238E27FC236}">
                      <a16:creationId xmlns:a16="http://schemas.microsoft.com/office/drawing/2014/main" id="{0E3DF6AF-6B66-4C8F-AE9B-C471E6E04161}"/>
                    </a:ext>
                  </a:extLst>
                </p:cNvPr>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113" name="Oval 112">
                  <a:extLst>
                    <a:ext uri="{FF2B5EF4-FFF2-40B4-BE49-F238E27FC236}">
                      <a16:creationId xmlns:a16="http://schemas.microsoft.com/office/drawing/2014/main" id="{4D5A8FE1-DE1F-4109-80D0-CD092F31205D}"/>
                    </a:ext>
                  </a:extLst>
                </p:cNvPr>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nvGrpSpPr>
              <p:cNvPr id="97" name="Group 96">
                <a:extLst>
                  <a:ext uri="{FF2B5EF4-FFF2-40B4-BE49-F238E27FC236}">
                    <a16:creationId xmlns:a16="http://schemas.microsoft.com/office/drawing/2014/main" id="{9D02C11D-A40E-4FC9-8A25-20832A60A3C7}"/>
                  </a:ext>
                </a:extLst>
              </p:cNvPr>
              <p:cNvGrpSpPr/>
              <p:nvPr/>
            </p:nvGrpSpPr>
            <p:grpSpPr>
              <a:xfrm>
                <a:off x="5523799" y="5048503"/>
                <a:ext cx="677163" cy="392967"/>
                <a:chOff x="3655261" y="1623499"/>
                <a:chExt cx="902884" cy="523956"/>
              </a:xfrm>
            </p:grpSpPr>
            <p:sp>
              <p:nvSpPr>
                <p:cNvPr id="104" name="Rounded Rectangle 151">
                  <a:extLst>
                    <a:ext uri="{FF2B5EF4-FFF2-40B4-BE49-F238E27FC236}">
                      <a16:creationId xmlns:a16="http://schemas.microsoft.com/office/drawing/2014/main" id="{80AEC59B-FC33-41D2-8BBC-2A7A304E9542}"/>
                    </a:ext>
                  </a:extLst>
                </p:cNvPr>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5" name="Oval 104">
                  <a:extLst>
                    <a:ext uri="{FF2B5EF4-FFF2-40B4-BE49-F238E27FC236}">
                      <a16:creationId xmlns:a16="http://schemas.microsoft.com/office/drawing/2014/main" id="{9EAB795A-18B4-4DD8-827F-38F45C0D79C6}"/>
                    </a:ext>
                  </a:extLst>
                </p:cNvPr>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106" name="Oval 105">
                  <a:extLst>
                    <a:ext uri="{FF2B5EF4-FFF2-40B4-BE49-F238E27FC236}">
                      <a16:creationId xmlns:a16="http://schemas.microsoft.com/office/drawing/2014/main" id="{B4FA745D-B619-4AD6-A264-605F39A46F9B}"/>
                    </a:ext>
                  </a:extLst>
                </p:cNvPr>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107" name="Oval 106">
                  <a:extLst>
                    <a:ext uri="{FF2B5EF4-FFF2-40B4-BE49-F238E27FC236}">
                      <a16:creationId xmlns:a16="http://schemas.microsoft.com/office/drawing/2014/main" id="{69CF24F9-C530-4D7B-AE3D-4281F5FE4B05}"/>
                    </a:ext>
                  </a:extLst>
                </p:cNvPr>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108" name="Oval 107">
                  <a:extLst>
                    <a:ext uri="{FF2B5EF4-FFF2-40B4-BE49-F238E27FC236}">
                      <a16:creationId xmlns:a16="http://schemas.microsoft.com/office/drawing/2014/main" id="{49FE8380-4EB9-49DB-9EEC-D137F4A46870}"/>
                    </a:ext>
                  </a:extLst>
                </p:cNvPr>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nvGrpSpPr>
              <p:cNvPr id="98" name="Group 97">
                <a:extLst>
                  <a:ext uri="{FF2B5EF4-FFF2-40B4-BE49-F238E27FC236}">
                    <a16:creationId xmlns:a16="http://schemas.microsoft.com/office/drawing/2014/main" id="{BE33ABDC-D698-41F7-93A8-B1F710858B21}"/>
                  </a:ext>
                </a:extLst>
              </p:cNvPr>
              <p:cNvGrpSpPr/>
              <p:nvPr/>
            </p:nvGrpSpPr>
            <p:grpSpPr>
              <a:xfrm>
                <a:off x="5676199" y="5200903"/>
                <a:ext cx="677163" cy="392967"/>
                <a:chOff x="3655261" y="1623499"/>
                <a:chExt cx="902884" cy="523956"/>
              </a:xfrm>
            </p:grpSpPr>
            <p:sp>
              <p:nvSpPr>
                <p:cNvPr id="99" name="Rounded Rectangle 157">
                  <a:extLst>
                    <a:ext uri="{FF2B5EF4-FFF2-40B4-BE49-F238E27FC236}">
                      <a16:creationId xmlns:a16="http://schemas.microsoft.com/office/drawing/2014/main" id="{D3ADE145-3761-47E4-AFCE-5183DC0DAF75}"/>
                    </a:ext>
                  </a:extLst>
                </p:cNvPr>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 name="Oval 99">
                  <a:extLst>
                    <a:ext uri="{FF2B5EF4-FFF2-40B4-BE49-F238E27FC236}">
                      <a16:creationId xmlns:a16="http://schemas.microsoft.com/office/drawing/2014/main" id="{61A8D471-6342-4E5F-8A9A-A18F465D6CB1}"/>
                    </a:ext>
                  </a:extLst>
                </p:cNvPr>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101" name="Oval 100">
                  <a:extLst>
                    <a:ext uri="{FF2B5EF4-FFF2-40B4-BE49-F238E27FC236}">
                      <a16:creationId xmlns:a16="http://schemas.microsoft.com/office/drawing/2014/main" id="{D3BE4655-F37E-44F4-A9A0-B07353FB2005}"/>
                    </a:ext>
                  </a:extLst>
                </p:cNvPr>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102" name="Oval 101">
                  <a:extLst>
                    <a:ext uri="{FF2B5EF4-FFF2-40B4-BE49-F238E27FC236}">
                      <a16:creationId xmlns:a16="http://schemas.microsoft.com/office/drawing/2014/main" id="{9878B2E6-FB0D-45DC-A1E2-D057D0C23537}"/>
                    </a:ext>
                  </a:extLst>
                </p:cNvPr>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103" name="Oval 102">
                  <a:extLst>
                    <a:ext uri="{FF2B5EF4-FFF2-40B4-BE49-F238E27FC236}">
                      <a16:creationId xmlns:a16="http://schemas.microsoft.com/office/drawing/2014/main" id="{3E004E57-96CC-4B55-8693-ABF3445D06CC}"/>
                    </a:ext>
                  </a:extLst>
                </p:cNvPr>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grpSp>
      <p:grpSp>
        <p:nvGrpSpPr>
          <p:cNvPr id="128" name="Group 127">
            <a:extLst>
              <a:ext uri="{FF2B5EF4-FFF2-40B4-BE49-F238E27FC236}">
                <a16:creationId xmlns:a16="http://schemas.microsoft.com/office/drawing/2014/main" id="{9896F81A-323E-46F2-BEAC-73E91FD89583}"/>
              </a:ext>
            </a:extLst>
          </p:cNvPr>
          <p:cNvGrpSpPr/>
          <p:nvPr/>
        </p:nvGrpSpPr>
        <p:grpSpPr>
          <a:xfrm>
            <a:off x="447517" y="1857731"/>
            <a:ext cx="3457457" cy="2031995"/>
            <a:chOff x="1049182" y="1504423"/>
            <a:chExt cx="2924350" cy="1693025"/>
          </a:xfrm>
        </p:grpSpPr>
        <p:pic>
          <p:nvPicPr>
            <p:cNvPr id="129" name="Picture 128">
              <a:extLst>
                <a:ext uri="{FF2B5EF4-FFF2-40B4-BE49-F238E27FC236}">
                  <a16:creationId xmlns:a16="http://schemas.microsoft.com/office/drawing/2014/main" id="{8EF1B484-36A7-4AAC-841C-3230AF62C6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182" y="1504423"/>
              <a:ext cx="978694" cy="778669"/>
            </a:xfrm>
            <a:prstGeom prst="rect">
              <a:avLst/>
            </a:prstGeom>
          </p:spPr>
        </p:pic>
        <p:grpSp>
          <p:nvGrpSpPr>
            <p:cNvPr id="130" name="Group 129">
              <a:extLst>
                <a:ext uri="{FF2B5EF4-FFF2-40B4-BE49-F238E27FC236}">
                  <a16:creationId xmlns:a16="http://schemas.microsoft.com/office/drawing/2014/main" id="{4284212B-D79B-41BC-8B1C-BB4A9A97512E}"/>
                </a:ext>
              </a:extLst>
            </p:cNvPr>
            <p:cNvGrpSpPr/>
            <p:nvPr/>
          </p:nvGrpSpPr>
          <p:grpSpPr>
            <a:xfrm>
              <a:off x="1799395" y="1914306"/>
              <a:ext cx="2174137" cy="1283142"/>
              <a:chOff x="1799395" y="1914306"/>
              <a:chExt cx="2174137" cy="1283142"/>
            </a:xfrm>
          </p:grpSpPr>
          <p:pic>
            <p:nvPicPr>
              <p:cNvPr id="131" name="Picture 130">
                <a:extLst>
                  <a:ext uri="{FF2B5EF4-FFF2-40B4-BE49-F238E27FC236}">
                    <a16:creationId xmlns:a16="http://schemas.microsoft.com/office/drawing/2014/main" id="{8AA3B799-F5F6-4B08-A481-0DAEB16049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9395" y="1914306"/>
                <a:ext cx="1014412" cy="707231"/>
              </a:xfrm>
              <a:prstGeom prst="rect">
                <a:avLst/>
              </a:prstGeom>
            </p:spPr>
          </p:pic>
          <p:grpSp>
            <p:nvGrpSpPr>
              <p:cNvPr id="132" name="Group 131">
                <a:extLst>
                  <a:ext uri="{FF2B5EF4-FFF2-40B4-BE49-F238E27FC236}">
                    <a16:creationId xmlns:a16="http://schemas.microsoft.com/office/drawing/2014/main" id="{3D325092-6AA0-4699-BCBA-FF7F8B70E964}"/>
                  </a:ext>
                </a:extLst>
              </p:cNvPr>
              <p:cNvGrpSpPr/>
              <p:nvPr/>
            </p:nvGrpSpPr>
            <p:grpSpPr>
              <a:xfrm>
                <a:off x="2660635" y="2213073"/>
                <a:ext cx="1312897" cy="984375"/>
                <a:chOff x="5040465" y="4609495"/>
                <a:chExt cx="1312897" cy="984375"/>
              </a:xfrm>
            </p:grpSpPr>
            <p:grpSp>
              <p:nvGrpSpPr>
                <p:cNvPr id="133" name="Group 132">
                  <a:extLst>
                    <a:ext uri="{FF2B5EF4-FFF2-40B4-BE49-F238E27FC236}">
                      <a16:creationId xmlns:a16="http://schemas.microsoft.com/office/drawing/2014/main" id="{EA40C394-3866-4DE1-9E02-F419838292A5}"/>
                    </a:ext>
                  </a:extLst>
                </p:cNvPr>
                <p:cNvGrpSpPr/>
                <p:nvPr/>
              </p:nvGrpSpPr>
              <p:grpSpPr>
                <a:xfrm>
                  <a:off x="5040465" y="4609495"/>
                  <a:ext cx="677163" cy="392967"/>
                  <a:chOff x="3655261" y="1623499"/>
                  <a:chExt cx="902884" cy="523956"/>
                </a:xfrm>
              </p:grpSpPr>
              <p:sp>
                <p:nvSpPr>
                  <p:cNvPr id="158" name="Rounded Rectangle 188">
                    <a:extLst>
                      <a:ext uri="{FF2B5EF4-FFF2-40B4-BE49-F238E27FC236}">
                        <a16:creationId xmlns:a16="http://schemas.microsoft.com/office/drawing/2014/main" id="{026B1129-3066-4496-B76D-150126026EF9}"/>
                      </a:ext>
                    </a:extLst>
                  </p:cNvPr>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9" name="Oval 158">
                    <a:extLst>
                      <a:ext uri="{FF2B5EF4-FFF2-40B4-BE49-F238E27FC236}">
                        <a16:creationId xmlns:a16="http://schemas.microsoft.com/office/drawing/2014/main" id="{46AB2FDF-0ACB-4030-8F7E-932B4D053BFA}"/>
                      </a:ext>
                    </a:extLst>
                  </p:cNvPr>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160" name="Oval 159">
                    <a:extLst>
                      <a:ext uri="{FF2B5EF4-FFF2-40B4-BE49-F238E27FC236}">
                        <a16:creationId xmlns:a16="http://schemas.microsoft.com/office/drawing/2014/main" id="{4438313E-CEE8-4D2C-B0D3-ED0E8FFE50E2}"/>
                      </a:ext>
                    </a:extLst>
                  </p:cNvPr>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161" name="Oval 160">
                    <a:extLst>
                      <a:ext uri="{FF2B5EF4-FFF2-40B4-BE49-F238E27FC236}">
                        <a16:creationId xmlns:a16="http://schemas.microsoft.com/office/drawing/2014/main" id="{883887D5-416B-4F2F-9F10-4CB51C36B47E}"/>
                      </a:ext>
                    </a:extLst>
                  </p:cNvPr>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162" name="Oval 161">
                    <a:extLst>
                      <a:ext uri="{FF2B5EF4-FFF2-40B4-BE49-F238E27FC236}">
                        <a16:creationId xmlns:a16="http://schemas.microsoft.com/office/drawing/2014/main" id="{E9AABC41-00E6-4204-A60C-F191CFE3932F}"/>
                      </a:ext>
                    </a:extLst>
                  </p:cNvPr>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nvGrpSpPr>
                <p:cNvPr id="134" name="Group 133">
                  <a:extLst>
                    <a:ext uri="{FF2B5EF4-FFF2-40B4-BE49-F238E27FC236}">
                      <a16:creationId xmlns:a16="http://schemas.microsoft.com/office/drawing/2014/main" id="{96A223A8-B4D7-4C08-B246-EA8369FEBAA2}"/>
                    </a:ext>
                  </a:extLst>
                </p:cNvPr>
                <p:cNvGrpSpPr/>
                <p:nvPr/>
              </p:nvGrpSpPr>
              <p:grpSpPr>
                <a:xfrm>
                  <a:off x="5218999" y="4743703"/>
                  <a:ext cx="677163" cy="392967"/>
                  <a:chOff x="3655261" y="1623499"/>
                  <a:chExt cx="902884" cy="523956"/>
                </a:xfrm>
              </p:grpSpPr>
              <p:sp>
                <p:nvSpPr>
                  <p:cNvPr id="153" name="Rounded Rectangle 183">
                    <a:extLst>
                      <a:ext uri="{FF2B5EF4-FFF2-40B4-BE49-F238E27FC236}">
                        <a16:creationId xmlns:a16="http://schemas.microsoft.com/office/drawing/2014/main" id="{CAD3DDFD-0114-4BF8-913E-3334D5C5056E}"/>
                      </a:ext>
                    </a:extLst>
                  </p:cNvPr>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4" name="Oval 153">
                    <a:extLst>
                      <a:ext uri="{FF2B5EF4-FFF2-40B4-BE49-F238E27FC236}">
                        <a16:creationId xmlns:a16="http://schemas.microsoft.com/office/drawing/2014/main" id="{5D690EF5-21D4-4EAA-A085-7101C580ABF8}"/>
                      </a:ext>
                    </a:extLst>
                  </p:cNvPr>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155" name="Oval 154">
                    <a:extLst>
                      <a:ext uri="{FF2B5EF4-FFF2-40B4-BE49-F238E27FC236}">
                        <a16:creationId xmlns:a16="http://schemas.microsoft.com/office/drawing/2014/main" id="{786BC45C-8001-41E6-BAA5-10D0F2236943}"/>
                      </a:ext>
                    </a:extLst>
                  </p:cNvPr>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156" name="Oval 155">
                    <a:extLst>
                      <a:ext uri="{FF2B5EF4-FFF2-40B4-BE49-F238E27FC236}">
                        <a16:creationId xmlns:a16="http://schemas.microsoft.com/office/drawing/2014/main" id="{3EF55671-2AD6-46DB-968B-C08D6A6C405B}"/>
                      </a:ext>
                    </a:extLst>
                  </p:cNvPr>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157" name="Oval 156">
                    <a:extLst>
                      <a:ext uri="{FF2B5EF4-FFF2-40B4-BE49-F238E27FC236}">
                        <a16:creationId xmlns:a16="http://schemas.microsoft.com/office/drawing/2014/main" id="{351A22B6-0EE0-4341-8923-A32887316328}"/>
                      </a:ext>
                    </a:extLst>
                  </p:cNvPr>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nvGrpSpPr>
                <p:cNvPr id="135" name="Group 134">
                  <a:extLst>
                    <a:ext uri="{FF2B5EF4-FFF2-40B4-BE49-F238E27FC236}">
                      <a16:creationId xmlns:a16="http://schemas.microsoft.com/office/drawing/2014/main" id="{B4B44BE1-F423-46EF-BA7C-226F4FC566FB}"/>
                    </a:ext>
                  </a:extLst>
                </p:cNvPr>
                <p:cNvGrpSpPr/>
                <p:nvPr/>
              </p:nvGrpSpPr>
              <p:grpSpPr>
                <a:xfrm>
                  <a:off x="5371399" y="4896103"/>
                  <a:ext cx="677163" cy="392967"/>
                  <a:chOff x="3655261" y="1623499"/>
                  <a:chExt cx="902884" cy="523956"/>
                </a:xfrm>
              </p:grpSpPr>
              <p:sp>
                <p:nvSpPr>
                  <p:cNvPr id="148" name="Rounded Rectangle 178">
                    <a:extLst>
                      <a:ext uri="{FF2B5EF4-FFF2-40B4-BE49-F238E27FC236}">
                        <a16:creationId xmlns:a16="http://schemas.microsoft.com/office/drawing/2014/main" id="{254038A1-C5E2-4D98-BB09-5B432C4ABC10}"/>
                      </a:ext>
                    </a:extLst>
                  </p:cNvPr>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9" name="Oval 148">
                    <a:extLst>
                      <a:ext uri="{FF2B5EF4-FFF2-40B4-BE49-F238E27FC236}">
                        <a16:creationId xmlns:a16="http://schemas.microsoft.com/office/drawing/2014/main" id="{FAE40A3E-0A6D-4EBA-99AC-83745CB761C1}"/>
                      </a:ext>
                    </a:extLst>
                  </p:cNvPr>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150" name="Oval 149">
                    <a:extLst>
                      <a:ext uri="{FF2B5EF4-FFF2-40B4-BE49-F238E27FC236}">
                        <a16:creationId xmlns:a16="http://schemas.microsoft.com/office/drawing/2014/main" id="{0E71D7F5-D22C-454F-8656-396621A0B361}"/>
                      </a:ext>
                    </a:extLst>
                  </p:cNvPr>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151" name="Oval 150">
                    <a:extLst>
                      <a:ext uri="{FF2B5EF4-FFF2-40B4-BE49-F238E27FC236}">
                        <a16:creationId xmlns:a16="http://schemas.microsoft.com/office/drawing/2014/main" id="{BE7A0163-4CC1-4241-A9A6-85C95080A8B1}"/>
                      </a:ext>
                    </a:extLst>
                  </p:cNvPr>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152" name="Oval 151">
                    <a:extLst>
                      <a:ext uri="{FF2B5EF4-FFF2-40B4-BE49-F238E27FC236}">
                        <a16:creationId xmlns:a16="http://schemas.microsoft.com/office/drawing/2014/main" id="{8DC7ECEA-0982-4B7B-99AD-6848C662B4DF}"/>
                      </a:ext>
                    </a:extLst>
                  </p:cNvPr>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nvGrpSpPr>
                <p:cNvPr id="136" name="Group 135">
                  <a:extLst>
                    <a:ext uri="{FF2B5EF4-FFF2-40B4-BE49-F238E27FC236}">
                      <a16:creationId xmlns:a16="http://schemas.microsoft.com/office/drawing/2014/main" id="{1DEC1BF2-6CFF-4167-AFA9-1A44359564DE}"/>
                    </a:ext>
                  </a:extLst>
                </p:cNvPr>
                <p:cNvGrpSpPr/>
                <p:nvPr/>
              </p:nvGrpSpPr>
              <p:grpSpPr>
                <a:xfrm>
                  <a:off x="5523799" y="5048503"/>
                  <a:ext cx="677163" cy="392967"/>
                  <a:chOff x="3655261" y="1623499"/>
                  <a:chExt cx="902884" cy="523956"/>
                </a:xfrm>
              </p:grpSpPr>
              <p:sp>
                <p:nvSpPr>
                  <p:cNvPr id="143" name="Rounded Rectangle 173">
                    <a:extLst>
                      <a:ext uri="{FF2B5EF4-FFF2-40B4-BE49-F238E27FC236}">
                        <a16:creationId xmlns:a16="http://schemas.microsoft.com/office/drawing/2014/main" id="{0B5967D0-4D4A-4E1C-9A90-1803BDDC5B26}"/>
                      </a:ext>
                    </a:extLst>
                  </p:cNvPr>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4" name="Oval 143">
                    <a:extLst>
                      <a:ext uri="{FF2B5EF4-FFF2-40B4-BE49-F238E27FC236}">
                        <a16:creationId xmlns:a16="http://schemas.microsoft.com/office/drawing/2014/main" id="{824837B8-9231-4E54-A8FC-02B11204A48E}"/>
                      </a:ext>
                    </a:extLst>
                  </p:cNvPr>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145" name="Oval 144">
                    <a:extLst>
                      <a:ext uri="{FF2B5EF4-FFF2-40B4-BE49-F238E27FC236}">
                        <a16:creationId xmlns:a16="http://schemas.microsoft.com/office/drawing/2014/main" id="{26BA5EA7-D714-4429-ADB6-F13E6DCABEB0}"/>
                      </a:ext>
                    </a:extLst>
                  </p:cNvPr>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D</a:t>
                    </a:r>
                    <a:endParaRPr lang="en-US" sz="1350">
                      <a:solidFill>
                        <a:schemeClr val="accent1"/>
                      </a:solidFill>
                    </a:endParaRPr>
                  </a:p>
                </p:txBody>
              </p:sp>
              <p:sp>
                <p:nvSpPr>
                  <p:cNvPr id="146" name="Oval 145">
                    <a:extLst>
                      <a:ext uri="{FF2B5EF4-FFF2-40B4-BE49-F238E27FC236}">
                        <a16:creationId xmlns:a16="http://schemas.microsoft.com/office/drawing/2014/main" id="{36A1195A-D1B4-4ECC-8B73-474713E70645}"/>
                      </a:ext>
                    </a:extLst>
                  </p:cNvPr>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147" name="Oval 146">
                    <a:extLst>
                      <a:ext uri="{FF2B5EF4-FFF2-40B4-BE49-F238E27FC236}">
                        <a16:creationId xmlns:a16="http://schemas.microsoft.com/office/drawing/2014/main" id="{F1F3A402-FE44-4EF7-B355-D40DCAF7D124}"/>
                      </a:ext>
                    </a:extLst>
                  </p:cNvPr>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nvGrpSpPr>
                <p:cNvPr id="137" name="Group 136">
                  <a:extLst>
                    <a:ext uri="{FF2B5EF4-FFF2-40B4-BE49-F238E27FC236}">
                      <a16:creationId xmlns:a16="http://schemas.microsoft.com/office/drawing/2014/main" id="{4F65AE0F-772F-43BD-8174-143FDDF25DFA}"/>
                    </a:ext>
                  </a:extLst>
                </p:cNvPr>
                <p:cNvGrpSpPr/>
                <p:nvPr/>
              </p:nvGrpSpPr>
              <p:grpSpPr>
                <a:xfrm>
                  <a:off x="5676199" y="5200903"/>
                  <a:ext cx="677163" cy="392967"/>
                  <a:chOff x="3655261" y="1623499"/>
                  <a:chExt cx="902884" cy="523956"/>
                </a:xfrm>
              </p:grpSpPr>
              <p:sp>
                <p:nvSpPr>
                  <p:cNvPr id="138" name="Rounded Rectangle 168">
                    <a:extLst>
                      <a:ext uri="{FF2B5EF4-FFF2-40B4-BE49-F238E27FC236}">
                        <a16:creationId xmlns:a16="http://schemas.microsoft.com/office/drawing/2014/main" id="{81BFFF65-E4CB-4CCE-A828-E2E10569FA0D}"/>
                      </a:ext>
                    </a:extLst>
                  </p:cNvPr>
                  <p:cNvSpPr/>
                  <p:nvPr/>
                </p:nvSpPr>
                <p:spPr>
                  <a:xfrm>
                    <a:off x="3655261" y="1623499"/>
                    <a:ext cx="902884" cy="523956"/>
                  </a:xfrm>
                  <a:prstGeom prst="roundRect">
                    <a:avLst/>
                  </a:prstGeom>
                  <a:solidFill>
                    <a:schemeClr val="bg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9" name="Oval 138">
                    <a:extLst>
                      <a:ext uri="{FF2B5EF4-FFF2-40B4-BE49-F238E27FC236}">
                        <a16:creationId xmlns:a16="http://schemas.microsoft.com/office/drawing/2014/main" id="{37C0AB71-82C4-41BB-9EEE-D8B2B974F4BC}"/>
                      </a:ext>
                    </a:extLst>
                  </p:cNvPr>
                  <p:cNvSpPr/>
                  <p:nvPr/>
                </p:nvSpPr>
                <p:spPr>
                  <a:xfrm>
                    <a:off x="3707995" y="1727888"/>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accent1"/>
                        </a:solidFill>
                      </a:rPr>
                      <a:t>A</a:t>
                    </a:r>
                  </a:p>
                </p:txBody>
              </p:sp>
              <p:sp>
                <p:nvSpPr>
                  <p:cNvPr id="140" name="Oval 139">
                    <a:extLst>
                      <a:ext uri="{FF2B5EF4-FFF2-40B4-BE49-F238E27FC236}">
                        <a16:creationId xmlns:a16="http://schemas.microsoft.com/office/drawing/2014/main" id="{C03F9511-C7A7-4D60-A75D-3A9515B41F24}"/>
                      </a:ext>
                    </a:extLst>
                  </p:cNvPr>
                  <p:cNvSpPr/>
                  <p:nvPr/>
                </p:nvSpPr>
                <p:spPr>
                  <a:xfrm>
                    <a:off x="3860640" y="1912949"/>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1"/>
                        </a:solidFill>
                      </a:rPr>
                      <a:t>D</a:t>
                    </a:r>
                    <a:endParaRPr lang="en-US" sz="1350" dirty="0">
                      <a:solidFill>
                        <a:schemeClr val="accent1"/>
                      </a:solidFill>
                    </a:endParaRPr>
                  </a:p>
                </p:txBody>
              </p:sp>
              <p:sp>
                <p:nvSpPr>
                  <p:cNvPr id="141" name="Oval 140">
                    <a:extLst>
                      <a:ext uri="{FF2B5EF4-FFF2-40B4-BE49-F238E27FC236}">
                        <a16:creationId xmlns:a16="http://schemas.microsoft.com/office/drawing/2014/main" id="{1500D595-CAFD-4B82-A859-7E54488AEB91}"/>
                      </a:ext>
                    </a:extLst>
                  </p:cNvPr>
                  <p:cNvSpPr/>
                  <p:nvPr/>
                </p:nvSpPr>
                <p:spPr>
                  <a:xfrm>
                    <a:off x="4132087" y="1874775"/>
                    <a:ext cx="221414" cy="202520"/>
                  </a:xfrm>
                  <a:prstGeom prst="ellipse">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solidFill>
                          <a:schemeClr val="bg1"/>
                        </a:solidFill>
                      </a:rPr>
                      <a:t>B</a:t>
                    </a:r>
                  </a:p>
                </p:txBody>
              </p:sp>
              <p:sp>
                <p:nvSpPr>
                  <p:cNvPr id="142" name="Oval 141">
                    <a:extLst>
                      <a:ext uri="{FF2B5EF4-FFF2-40B4-BE49-F238E27FC236}">
                        <a16:creationId xmlns:a16="http://schemas.microsoft.com/office/drawing/2014/main" id="{E0B968EA-8E7F-403A-AB4A-CF5FE68BA7C6}"/>
                      </a:ext>
                    </a:extLst>
                  </p:cNvPr>
                  <p:cNvSpPr/>
                  <p:nvPr/>
                </p:nvSpPr>
                <p:spPr>
                  <a:xfrm>
                    <a:off x="4044040" y="1647877"/>
                    <a:ext cx="221414" cy="202520"/>
                  </a:xfrm>
                  <a:prstGeom prst="ellipse">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rPr>
                      <a:t>C</a:t>
                    </a:r>
                    <a:endParaRPr lang="en-US" sz="1350">
                      <a:solidFill>
                        <a:schemeClr val="accent1"/>
                      </a:solidFill>
                    </a:endParaRPr>
                  </a:p>
                </p:txBody>
              </p:sp>
            </p:grpSp>
          </p:grpSp>
        </p:grpSp>
      </p:grpSp>
      <p:pic>
        <p:nvPicPr>
          <p:cNvPr id="164" name="Picture 163">
            <a:extLst>
              <a:ext uri="{FF2B5EF4-FFF2-40B4-BE49-F238E27FC236}">
                <a16:creationId xmlns:a16="http://schemas.microsoft.com/office/drawing/2014/main" id="{9D68CF1C-179A-40A4-A378-45B7C16651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76544" y="3720835"/>
            <a:ext cx="1348979" cy="1402229"/>
          </a:xfrm>
          <a:prstGeom prst="rect">
            <a:avLst/>
          </a:prstGeom>
        </p:spPr>
      </p:pic>
      <p:sp>
        <p:nvSpPr>
          <p:cNvPr id="172" name="TextBox 171">
            <a:extLst>
              <a:ext uri="{FF2B5EF4-FFF2-40B4-BE49-F238E27FC236}">
                <a16:creationId xmlns:a16="http://schemas.microsoft.com/office/drawing/2014/main" id="{0A897BDD-8C04-47B8-89D9-D04B0378009B}"/>
              </a:ext>
            </a:extLst>
          </p:cNvPr>
          <p:cNvSpPr txBox="1"/>
          <p:nvPr/>
        </p:nvSpPr>
        <p:spPr>
          <a:xfrm>
            <a:off x="282297" y="964615"/>
            <a:ext cx="8665736" cy="400110"/>
          </a:xfrm>
          <a:prstGeom prst="rect">
            <a:avLst/>
          </a:prstGeom>
          <a:noFill/>
        </p:spPr>
        <p:txBody>
          <a:bodyPr wrap="square" rtlCol="0">
            <a:spAutoFit/>
          </a:bodyPr>
          <a:lstStyle/>
          <a:p>
            <a:r>
              <a:rPr lang="en-US" sz="2000" b="1" i="1" dirty="0">
                <a:latin typeface="Arial" panose="020B0604020202020204" pitchFamily="34" charset="0"/>
                <a:cs typeface="Arial" panose="020B0604020202020204" pitchFamily="34" charset="0"/>
              </a:rPr>
              <a:t>What if a student finishes a test but has no network connection?</a:t>
            </a:r>
          </a:p>
        </p:txBody>
      </p:sp>
      <p:pic>
        <p:nvPicPr>
          <p:cNvPr id="174" name="Picture 173">
            <a:extLst>
              <a:ext uri="{FF2B5EF4-FFF2-40B4-BE49-F238E27FC236}">
                <a16:creationId xmlns:a16="http://schemas.microsoft.com/office/drawing/2014/main" id="{3376FF24-118F-4F3F-9AD1-E7538DFA9005}"/>
              </a:ext>
            </a:extLst>
          </p:cNvPr>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11432772" y="30141"/>
            <a:ext cx="685800" cy="692754"/>
          </a:xfrm>
          <a:prstGeom prst="rect">
            <a:avLst/>
          </a:prstGeom>
        </p:spPr>
      </p:pic>
      <p:pic>
        <p:nvPicPr>
          <p:cNvPr id="4" name="Picture 3">
            <a:extLst>
              <a:ext uri="{FF2B5EF4-FFF2-40B4-BE49-F238E27FC236}">
                <a16:creationId xmlns:a16="http://schemas.microsoft.com/office/drawing/2014/main" id="{C5C0D3DA-1CF9-8F44-56D3-BC4DF2218E42}"/>
              </a:ext>
            </a:extLst>
          </p:cNvPr>
          <p:cNvPicPr>
            <a:picLocks noChangeAspect="1"/>
          </p:cNvPicPr>
          <p:nvPr/>
        </p:nvPicPr>
        <p:blipFill>
          <a:blip r:embed="rId8"/>
          <a:stretch>
            <a:fillRect/>
          </a:stretch>
        </p:blipFill>
        <p:spPr>
          <a:xfrm>
            <a:off x="3484297" y="4685903"/>
            <a:ext cx="768928" cy="807861"/>
          </a:xfrm>
          <a:prstGeom prst="rect">
            <a:avLst/>
          </a:prstGeom>
        </p:spPr>
      </p:pic>
    </p:spTree>
    <p:extLst>
      <p:ext uri="{BB962C8B-B14F-4D97-AF65-F5344CB8AC3E}">
        <p14:creationId xmlns:p14="http://schemas.microsoft.com/office/powerpoint/2010/main" val="3888689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1ADDB-9133-44FC-97AF-D105E4200F41}"/>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Kiosk Test Integrity</a:t>
            </a:r>
          </a:p>
        </p:txBody>
      </p:sp>
      <p:sp>
        <p:nvSpPr>
          <p:cNvPr id="3" name="Content Placeholder 2">
            <a:extLst>
              <a:ext uri="{FF2B5EF4-FFF2-40B4-BE49-F238E27FC236}">
                <a16:creationId xmlns:a16="http://schemas.microsoft.com/office/drawing/2014/main" id="{B19FD576-B0FA-4961-A526-24D892DB70F0}"/>
              </a:ext>
            </a:extLst>
          </p:cNvPr>
          <p:cNvSpPr>
            <a:spLocks noGrp="1"/>
          </p:cNvSpPr>
          <p:nvPr>
            <p:ph idx="1"/>
          </p:nvPr>
        </p:nvSpPr>
        <p:spPr/>
        <p:txBody>
          <a:bodyPr>
            <a:normAutofit fontScale="92500" lnSpcReduction="10000"/>
          </a:bodyPr>
          <a:lstStyle/>
          <a:p>
            <a:pPr marL="0" indent="0">
              <a:buNone/>
            </a:pPr>
            <a:r>
              <a:rPr lang="en-US" dirty="0">
                <a:solidFill>
                  <a:srgbClr val="005789"/>
                </a:solidFill>
                <a:latin typeface="Arial" panose="020B0604020202020204" pitchFamily="34" charset="0"/>
                <a:ea typeface="Lato Semibold" panose="020F0502020204030203" pitchFamily="34" charset="0"/>
                <a:cs typeface="Arial" panose="020B0604020202020204" pitchFamily="34" charset="0"/>
              </a:rPr>
              <a:t>Loss of Network Connectivity Procedure Summary</a:t>
            </a:r>
          </a:p>
          <a:p>
            <a:pPr>
              <a:buFont typeface="Wingdings" panose="05000000000000000000" pitchFamily="2" charset="2"/>
              <a:buChar char="§"/>
            </a:pPr>
            <a:r>
              <a:rPr lang="en-US" sz="2200" dirty="0">
                <a:latin typeface="Arial" panose="020B0604020202020204" pitchFamily="34" charset="0"/>
                <a:ea typeface="Lato Semibold" panose="020F0502020204030203" pitchFamily="34" charset="0"/>
                <a:cs typeface="Arial" panose="020B0604020202020204" pitchFamily="34" charset="0"/>
              </a:rPr>
              <a:t>If a student loses network connectivity in the middle of a test:</a:t>
            </a:r>
          </a:p>
          <a:p>
            <a:pPr lvl="1">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Keep testing on that device</a:t>
            </a:r>
          </a:p>
          <a:p>
            <a:pPr lvl="1">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Test content and responses are stored securely on the test device, either in the browser cache or the stored response folder</a:t>
            </a:r>
          </a:p>
          <a:p>
            <a:pPr lvl="1">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Responses will be sent when network is restored</a:t>
            </a:r>
          </a:p>
          <a:p>
            <a:pPr marL="457200" lvl="1" indent="0">
              <a:buNone/>
            </a:pPr>
            <a:endParaRPr lang="en-US" sz="1800" dirty="0">
              <a:latin typeface="Arial" panose="020B0604020202020204" pitchFamily="34" charset="0"/>
              <a:ea typeface="Lato Semibold" panose="020F0502020204030203" pitchFamily="34" charset="0"/>
              <a:cs typeface="Arial" panose="020B0604020202020204" pitchFamily="34" charset="0"/>
            </a:endParaRPr>
          </a:p>
          <a:p>
            <a:pPr>
              <a:buFont typeface="Wingdings" panose="05000000000000000000" pitchFamily="2" charset="2"/>
              <a:buChar char="§"/>
            </a:pPr>
            <a:r>
              <a:rPr lang="en-US" sz="2200" dirty="0">
                <a:latin typeface="Arial" panose="020B0604020202020204" pitchFamily="34" charset="0"/>
                <a:ea typeface="Lato Semibold" panose="020F0502020204030203" pitchFamily="34" charset="0"/>
                <a:cs typeface="Arial" panose="020B0604020202020204" pitchFamily="34" charset="0"/>
              </a:rPr>
              <a:t>If student finishes and is ready to turn in test prior to network being restored:</a:t>
            </a:r>
          </a:p>
          <a:p>
            <a:pPr lvl="1">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Allow student to turn in test</a:t>
            </a:r>
          </a:p>
          <a:p>
            <a:pPr lvl="1">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Student will see offline message, acknowledge offline message and exit</a:t>
            </a:r>
          </a:p>
          <a:p>
            <a:pPr lvl="1">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Student will be taken back to login page or receive no internet connection message</a:t>
            </a:r>
          </a:p>
          <a:p>
            <a:pPr lvl="1">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Restore network</a:t>
            </a:r>
          </a:p>
          <a:p>
            <a:pPr lvl="1">
              <a:buFont typeface="Wingdings" panose="05000000000000000000" pitchFamily="2" charset="2"/>
              <a:buChar char="§"/>
            </a:pPr>
            <a:r>
              <a:rPr lang="en-US" sz="2000" dirty="0">
                <a:latin typeface="Arial" panose="020B0604020202020204" pitchFamily="34" charset="0"/>
                <a:ea typeface="Lato Semibold" panose="020F0502020204030203" pitchFamily="34" charset="0"/>
                <a:cs typeface="Arial" panose="020B0604020202020204" pitchFamily="34" charset="0"/>
              </a:rPr>
              <a:t>Return to that exact device and relaunch the browser or relaunch the kiosk</a:t>
            </a:r>
          </a:p>
          <a:p>
            <a:pPr lvl="2">
              <a:buFont typeface="Wingdings" panose="05000000000000000000" pitchFamily="2" charset="2"/>
              <a:buChar char="§"/>
            </a:pPr>
            <a:r>
              <a:rPr lang="en-US" sz="1600" dirty="0">
                <a:latin typeface="Arial" panose="020B0604020202020204" pitchFamily="34" charset="0"/>
                <a:ea typeface="Lato Semibold" panose="020F0502020204030203" pitchFamily="34" charset="0"/>
                <a:cs typeface="Arial" panose="020B0604020202020204" pitchFamily="34" charset="0"/>
              </a:rPr>
              <a:t>(student can log-in to confirm session is done (session button will be greyed out)</a:t>
            </a:r>
          </a:p>
          <a:p>
            <a:pPr marL="457200" lvl="1" indent="0">
              <a:buNone/>
            </a:pPr>
            <a:endParaRPr lang="en-US" sz="2000" dirty="0">
              <a:latin typeface="Arial" panose="020B0604020202020204" pitchFamily="34" charset="0"/>
              <a:ea typeface="Lato Semibold" panose="020F0502020204030203" pitchFamily="34" charset="0"/>
              <a:cs typeface="Arial" panose="020B0604020202020204" pitchFamily="34" charset="0"/>
            </a:endParaRPr>
          </a:p>
          <a:p>
            <a:pPr marL="233363" indent="-233363">
              <a:buFont typeface="Wingdings" panose="05000000000000000000" pitchFamily="2" charset="2"/>
              <a:buChar char="§"/>
            </a:pPr>
            <a:r>
              <a:rPr lang="en-US" sz="2200" dirty="0">
                <a:latin typeface="Arial" panose="020B0604020202020204" pitchFamily="34" charset="0"/>
                <a:ea typeface="Lato Semibold" panose="020F0502020204030203" pitchFamily="34" charset="0"/>
                <a:cs typeface="Arial" panose="020B0604020202020204" pitchFamily="34" charset="0"/>
              </a:rPr>
              <a:t>If you are unsure of the status of the student responses, call the help desk</a:t>
            </a:r>
          </a:p>
          <a:p>
            <a:endParaRPr lang="en-US" dirty="0">
              <a:solidFill>
                <a:srgbClr val="005789"/>
              </a:solidFill>
              <a:latin typeface="Lato Semibold" panose="020F0502020204030203" pitchFamily="34" charset="0"/>
              <a:ea typeface="Lato Semibold" panose="020F0502020204030203" pitchFamily="34" charset="0"/>
              <a:cs typeface="Lato Semibold" panose="020F0502020204030203" pitchFamily="34" charset="0"/>
            </a:endParaRPr>
          </a:p>
          <a:p>
            <a:pPr marL="0" indent="0">
              <a:buNone/>
            </a:pPr>
            <a:endParaRPr lang="en-US" dirty="0"/>
          </a:p>
        </p:txBody>
      </p:sp>
      <p:pic>
        <p:nvPicPr>
          <p:cNvPr id="4" name="Picture 3">
            <a:extLst>
              <a:ext uri="{FF2B5EF4-FFF2-40B4-BE49-F238E27FC236}">
                <a16:creationId xmlns:a16="http://schemas.microsoft.com/office/drawing/2014/main" id="{BC7FE40C-D8A6-461B-AE73-B02AC58AE735}"/>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32772" y="30141"/>
            <a:ext cx="685800" cy="692754"/>
          </a:xfrm>
          <a:prstGeom prst="rect">
            <a:avLst/>
          </a:prstGeom>
        </p:spPr>
      </p:pic>
    </p:spTree>
    <p:extLst>
      <p:ext uri="{BB962C8B-B14F-4D97-AF65-F5344CB8AC3E}">
        <p14:creationId xmlns:p14="http://schemas.microsoft.com/office/powerpoint/2010/main" val="37433859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93526-CC06-4EF2-B2A5-1E5FA58B6F7B}"/>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Practice Test Options</a:t>
            </a:r>
          </a:p>
        </p:txBody>
      </p:sp>
      <p:sp>
        <p:nvSpPr>
          <p:cNvPr id="4" name="Content Placeholder 2">
            <a:extLst>
              <a:ext uri="{FF2B5EF4-FFF2-40B4-BE49-F238E27FC236}">
                <a16:creationId xmlns:a16="http://schemas.microsoft.com/office/drawing/2014/main" id="{6671AA12-4E4A-469B-8FD0-B98A897F69AD}"/>
              </a:ext>
            </a:extLst>
          </p:cNvPr>
          <p:cNvSpPr txBox="1">
            <a:spLocks/>
          </p:cNvSpPr>
          <p:nvPr/>
        </p:nvSpPr>
        <p:spPr>
          <a:xfrm>
            <a:off x="838200" y="1140737"/>
            <a:ext cx="10515600" cy="527751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Lato Light" panose="020F0502020204030203"/>
                <a:ea typeface="Lato Light" panose="020F0502020204030203"/>
                <a:cs typeface="Lato Light" panose="020F0502020204030203"/>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Lato Light" panose="020F0502020204030203"/>
                <a:ea typeface="Lato Light" panose="020F0502020204030203"/>
                <a:cs typeface="Lato Light" panose="020F0502020204030203"/>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Lato Light" panose="020F0502020204030203"/>
                <a:ea typeface="Lato Light" panose="020F0502020204030203"/>
                <a:cs typeface="Lato Light" panose="020F0502020204030203"/>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Lato Light" panose="020F0502020204030203"/>
                <a:ea typeface="Lato Light" panose="020F0502020204030203"/>
                <a:cs typeface="Lato Light" panose="020F0502020204030203"/>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Lato Light" panose="020F0502020204030203"/>
                <a:ea typeface="Lato Light" panose="020F0502020204030203"/>
                <a:cs typeface="Lato Light" panose="020F0502020204030203"/>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a:solidFill>
                  <a:srgbClr val="005789"/>
                </a:solidFill>
                <a:latin typeface="Arial" panose="020B0604020202020204" pitchFamily="34" charset="0"/>
                <a:ea typeface="Lato Semibold" panose="020F0502020204030203" pitchFamily="34" charset="0"/>
                <a:cs typeface="Arial" panose="020B0604020202020204" pitchFamily="34" charset="0"/>
              </a:rPr>
              <a:t>1. Via web browser</a:t>
            </a:r>
          </a:p>
          <a:p>
            <a:pPr marL="0" indent="0">
              <a:buNone/>
            </a:pPr>
            <a:r>
              <a:rPr lang="en-US" sz="2200" dirty="0">
                <a:latin typeface="Arial" panose="020B0604020202020204" pitchFamily="34" charset="0"/>
                <a:ea typeface="Lato Semibold" panose="020F0502020204030203" pitchFamily="34" charset="0"/>
                <a:cs typeface="Arial" panose="020B0604020202020204" pitchFamily="34" charset="0"/>
              </a:rPr>
              <a:t>Best option for:</a:t>
            </a:r>
          </a:p>
          <a:p>
            <a:pPr marL="457200" lvl="1" indent="0">
              <a:buNone/>
            </a:pPr>
            <a:r>
              <a:rPr lang="en-US" sz="2000" dirty="0">
                <a:latin typeface="Arial" panose="020B0604020202020204" pitchFamily="34" charset="0"/>
                <a:ea typeface="Lato Semibold" panose="020F0502020204030203" pitchFamily="34" charset="0"/>
                <a:cs typeface="Arial" panose="020B0604020202020204" pitchFamily="34" charset="0"/>
              </a:rPr>
              <a:t>Practice testing with browser or on devices that do not have a testing kiosk installed</a:t>
            </a:r>
          </a:p>
          <a:p>
            <a:pPr marL="457200" lvl="1" indent="0">
              <a:buNone/>
            </a:pPr>
            <a:r>
              <a:rPr lang="en-US" sz="2000" i="1" dirty="0">
                <a:latin typeface="Arial" panose="020B0604020202020204" pitchFamily="34" charset="0"/>
                <a:ea typeface="Lato Semibold" panose="020F0502020204030203" pitchFamily="34" charset="0"/>
                <a:cs typeface="Arial" panose="020B0604020202020204" pitchFamily="34" charset="0"/>
              </a:rPr>
              <a:t>Note: all accommodations except allow accessibility mode and screen zoom are available</a:t>
            </a:r>
          </a:p>
          <a:p>
            <a:pPr>
              <a:buFont typeface="Wingdings" panose="05000000000000000000" pitchFamily="2" charset="2"/>
              <a:buChar char="§"/>
            </a:pPr>
            <a:r>
              <a:rPr lang="en-US" sz="2200" dirty="0">
                <a:latin typeface="Arial" panose="020B0604020202020204" pitchFamily="34" charset="0"/>
                <a:ea typeface="Lato Semibold" panose="020F0502020204030203" pitchFamily="34" charset="0"/>
                <a:cs typeface="Arial" panose="020B0604020202020204" pitchFamily="34" charset="0"/>
              </a:rPr>
              <a:t>To access the practice test in </a:t>
            </a:r>
            <a:r>
              <a:rPr lang="en-US" sz="2200" u="sng" dirty="0">
                <a:latin typeface="Arial" panose="020B0604020202020204" pitchFamily="34" charset="0"/>
                <a:ea typeface="Lato Semibold" panose="020F0502020204030203" pitchFamily="34" charset="0"/>
                <a:cs typeface="Arial" panose="020B0604020202020204" pitchFamily="34" charset="0"/>
              </a:rPr>
              <a:t>web browser</a:t>
            </a:r>
            <a:r>
              <a:rPr lang="en-US" sz="2200" dirty="0">
                <a:latin typeface="Arial" panose="020B0604020202020204" pitchFamily="34" charset="0"/>
                <a:ea typeface="Lato Semibold" panose="020F0502020204030203" pitchFamily="34" charset="0"/>
                <a:cs typeface="Arial" panose="020B0604020202020204" pitchFamily="34" charset="0"/>
              </a:rPr>
              <a:t>:</a:t>
            </a:r>
          </a:p>
          <a:p>
            <a:pPr marL="914400" lvl="1" indent="-457200">
              <a:buFont typeface="+mj-lt"/>
              <a:buAutoNum type="arabicPeriod"/>
            </a:pPr>
            <a:r>
              <a:rPr lang="en-US" sz="2000" dirty="0">
                <a:latin typeface="Arial" panose="020B0604020202020204" pitchFamily="34" charset="0"/>
                <a:ea typeface="Lato Semibold" panose="020F0502020204030203" pitchFamily="34" charset="0"/>
                <a:cs typeface="Arial" panose="020B0604020202020204" pitchFamily="34" charset="0"/>
              </a:rPr>
              <a:t>Launch Browser </a:t>
            </a:r>
          </a:p>
          <a:p>
            <a:pPr marL="914400" lvl="1" indent="-457200">
              <a:buFont typeface="+mj-lt"/>
              <a:buAutoNum type="arabicPeriod"/>
            </a:pPr>
            <a:r>
              <a:rPr lang="en-US" sz="2000" dirty="0">
                <a:latin typeface="Arial" panose="020B0604020202020204" pitchFamily="34" charset="0"/>
                <a:ea typeface="Lato Semibold" panose="020F0502020204030203" pitchFamily="34" charset="0"/>
                <a:cs typeface="Arial" panose="020B0604020202020204" pitchFamily="34" charset="0"/>
              </a:rPr>
              <a:t>Go to </a:t>
            </a:r>
            <a:r>
              <a:rPr lang="en-US" sz="2000" dirty="0">
                <a:latin typeface="Arial" panose="020B0604020202020204" pitchFamily="34" charset="0"/>
                <a:ea typeface="Lato Semibold" panose="020F0502020204030203" pitchFamily="34" charset="0"/>
                <a:cs typeface="Arial" panose="020B0604020202020204" pitchFamily="34" charset="0"/>
                <a:hlinkClick r:id="rId2"/>
              </a:rPr>
              <a:t>https://biepracticetest.cognia.org</a:t>
            </a:r>
            <a:endParaRPr lang="en-US" sz="2000" dirty="0">
              <a:latin typeface="Arial" panose="020B0604020202020204" pitchFamily="34" charset="0"/>
              <a:ea typeface="Lato Semibold" panose="020F0502020204030203" pitchFamily="34" charset="0"/>
              <a:cs typeface="Arial" panose="020B0604020202020204" pitchFamily="34" charset="0"/>
            </a:endParaRPr>
          </a:p>
          <a:p>
            <a:pPr marL="914400" lvl="1" indent="-457200">
              <a:buFont typeface="+mj-lt"/>
              <a:buAutoNum type="arabicPeriod"/>
            </a:pPr>
            <a:r>
              <a:rPr lang="en-US" sz="2000" dirty="0">
                <a:latin typeface="Arial" panose="020B0604020202020204" pitchFamily="34" charset="0"/>
                <a:ea typeface="Lato Semibold" panose="020F0502020204030203" pitchFamily="34" charset="0"/>
                <a:cs typeface="Arial" panose="020B0604020202020204" pitchFamily="34" charset="0"/>
              </a:rPr>
              <a:t>Use the drop-down menu to select the practice test and click the “Go” button</a:t>
            </a:r>
          </a:p>
          <a:p>
            <a:pPr marL="457200" lvl="1" indent="0">
              <a:buNone/>
            </a:pPr>
            <a:endParaRPr lang="en-US" sz="2000" dirty="0">
              <a:latin typeface="Arial" panose="020B0604020202020204" pitchFamily="34" charset="0"/>
              <a:ea typeface="Lato Semibold" panose="020F0502020204030203" pitchFamily="34" charset="0"/>
              <a:cs typeface="Arial" panose="020B0604020202020204" pitchFamily="34" charset="0"/>
            </a:endParaRPr>
          </a:p>
          <a:p>
            <a:pPr marL="0" indent="0">
              <a:buNone/>
            </a:pPr>
            <a:r>
              <a:rPr lang="en-US" dirty="0">
                <a:solidFill>
                  <a:srgbClr val="005789"/>
                </a:solidFill>
                <a:latin typeface="Arial" panose="020B0604020202020204" pitchFamily="34" charset="0"/>
                <a:ea typeface="Lato Semibold" panose="020F0502020204030203" pitchFamily="34" charset="0"/>
                <a:cs typeface="Arial" panose="020B0604020202020204" pitchFamily="34" charset="0"/>
              </a:rPr>
              <a:t>2. Via student kiosk</a:t>
            </a:r>
          </a:p>
          <a:p>
            <a:pPr marL="0" indent="0">
              <a:buNone/>
            </a:pPr>
            <a:r>
              <a:rPr lang="en-US" sz="2200" dirty="0">
                <a:latin typeface="Arial" panose="020B0604020202020204" pitchFamily="34" charset="0"/>
                <a:ea typeface="Lato Semibold" panose="020F0502020204030203" pitchFamily="34" charset="0"/>
                <a:cs typeface="Arial" panose="020B0604020202020204" pitchFamily="34" charset="0"/>
              </a:rPr>
              <a:t>Best option for:</a:t>
            </a:r>
          </a:p>
          <a:p>
            <a:pPr marL="457200" lvl="1" indent="0">
              <a:buNone/>
            </a:pPr>
            <a:r>
              <a:rPr lang="en-US" sz="2000" dirty="0">
                <a:latin typeface="Arial" panose="020B0604020202020204" pitchFamily="34" charset="0"/>
                <a:ea typeface="Lato Semibold" panose="020F0502020204030203" pitchFamily="34" charset="0"/>
                <a:cs typeface="Arial" panose="020B0604020202020204" pitchFamily="34" charset="0"/>
              </a:rPr>
              <a:t>Realistic practice testing in secure kiosk</a:t>
            </a:r>
          </a:p>
          <a:p>
            <a:pPr marL="457200" lvl="1" indent="0">
              <a:buNone/>
            </a:pPr>
            <a:r>
              <a:rPr lang="en-US" sz="2000" i="1" dirty="0">
                <a:latin typeface="Arial" panose="020B0604020202020204" pitchFamily="34" charset="0"/>
                <a:ea typeface="Lato Semibold" panose="020F0502020204030203" pitchFamily="34" charset="0"/>
                <a:cs typeface="Arial" panose="020B0604020202020204" pitchFamily="34" charset="0"/>
              </a:rPr>
              <a:t>Note: all accommodations except allow accessibility mode are available</a:t>
            </a:r>
          </a:p>
          <a:p>
            <a:pPr>
              <a:buFont typeface="Wingdings" panose="05000000000000000000" pitchFamily="2" charset="2"/>
              <a:buChar char="§"/>
            </a:pPr>
            <a:r>
              <a:rPr lang="en-US" sz="2200" dirty="0">
                <a:latin typeface="Arial" panose="020B0604020202020204" pitchFamily="34" charset="0"/>
                <a:ea typeface="Lato Semibold" panose="020F0502020204030203" pitchFamily="34" charset="0"/>
                <a:cs typeface="Arial" panose="020B0604020202020204" pitchFamily="34" charset="0"/>
              </a:rPr>
              <a:t>To access the practice test in </a:t>
            </a:r>
            <a:r>
              <a:rPr lang="en-US" sz="2200" u="sng" dirty="0">
                <a:latin typeface="Arial" panose="020B0604020202020204" pitchFamily="34" charset="0"/>
                <a:ea typeface="Lato Semibold" panose="020F0502020204030203" pitchFamily="34" charset="0"/>
                <a:cs typeface="Arial" panose="020B0604020202020204" pitchFamily="34" charset="0"/>
              </a:rPr>
              <a:t>kiosk</a:t>
            </a:r>
            <a:r>
              <a:rPr lang="en-US" sz="2200" dirty="0">
                <a:latin typeface="Arial" panose="020B0604020202020204" pitchFamily="34" charset="0"/>
                <a:ea typeface="Lato Semibold" panose="020F0502020204030203" pitchFamily="34" charset="0"/>
                <a:cs typeface="Arial" panose="020B0604020202020204" pitchFamily="34" charset="0"/>
              </a:rPr>
              <a:t>:</a:t>
            </a:r>
          </a:p>
          <a:p>
            <a:pPr marL="914400" lvl="1" indent="-457200">
              <a:buFont typeface="+mj-lt"/>
              <a:buAutoNum type="arabicPeriod"/>
            </a:pPr>
            <a:r>
              <a:rPr lang="en-US" sz="2000" dirty="0">
                <a:latin typeface="Arial" panose="020B0604020202020204" pitchFamily="34" charset="0"/>
                <a:ea typeface="Lato Semibold" panose="020F0502020204030203" pitchFamily="34" charset="0"/>
                <a:cs typeface="Arial" panose="020B0604020202020204" pitchFamily="34" charset="0"/>
              </a:rPr>
              <a:t>Launch BIE Science Kiosk </a:t>
            </a:r>
          </a:p>
          <a:p>
            <a:pPr marL="914400" lvl="1" indent="-457200">
              <a:buFont typeface="+mj-lt"/>
              <a:buAutoNum type="arabicPeriod"/>
            </a:pPr>
            <a:r>
              <a:rPr lang="en-US" sz="2000" dirty="0">
                <a:latin typeface="Arial" panose="020B0604020202020204" pitchFamily="34" charset="0"/>
                <a:ea typeface="Lato Semibold" panose="020F0502020204030203" pitchFamily="34" charset="0"/>
                <a:cs typeface="Arial" panose="020B0604020202020204" pitchFamily="34" charset="0"/>
              </a:rPr>
              <a:t>Click on the “Access Practice Test” link</a:t>
            </a:r>
          </a:p>
          <a:p>
            <a:pPr marL="914400" lvl="1" indent="-457200">
              <a:buFont typeface="+mj-lt"/>
              <a:buAutoNum type="arabicPeriod"/>
            </a:pPr>
            <a:r>
              <a:rPr lang="en-US" sz="2000" dirty="0">
                <a:latin typeface="Arial" panose="020B0604020202020204" pitchFamily="34" charset="0"/>
                <a:ea typeface="Lato Semibold" panose="020F0502020204030203" pitchFamily="34" charset="0"/>
                <a:cs typeface="Arial" panose="020B0604020202020204" pitchFamily="34" charset="0"/>
              </a:rPr>
              <a:t>Use the drop-down menu to select the practice test and click the “Go” button</a:t>
            </a:r>
          </a:p>
          <a:p>
            <a:pPr marL="457200" lvl="1" indent="0">
              <a:buNone/>
            </a:pPr>
            <a:endParaRPr lang="en-US" sz="2000" dirty="0">
              <a:latin typeface="Arial" panose="020B0604020202020204" pitchFamily="34" charset="0"/>
              <a:ea typeface="Lato Semibold" panose="020F0502020204030203" pitchFamily="34" charset="0"/>
              <a:cs typeface="Arial" panose="020B0604020202020204" pitchFamily="34" charset="0"/>
            </a:endParaRPr>
          </a:p>
          <a:p>
            <a:pPr marL="0" indent="0">
              <a:buNone/>
            </a:pPr>
            <a:endParaRPr lang="en-US" dirty="0">
              <a:solidFill>
                <a:srgbClr val="005789"/>
              </a:solidFill>
              <a:latin typeface="Arial" panose="020B0604020202020204" pitchFamily="34" charset="0"/>
              <a:ea typeface="Lato Semibold" panose="020F0502020204030203" pitchFamily="34" charset="0"/>
              <a:cs typeface="Arial" panose="020B0604020202020204" pitchFamily="34" charset="0"/>
            </a:endParaRPr>
          </a:p>
          <a:p>
            <a:pPr marL="0" indent="0">
              <a:buFont typeface="Arial"/>
              <a:buNone/>
            </a:pPr>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B54F914-11DC-480B-BAE1-CCD30F6BE5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426BA699-33AC-49FA-A87D-29F811ED3974}"/>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638013" y="30141"/>
            <a:ext cx="685800" cy="692754"/>
          </a:xfrm>
          <a:prstGeom prst="rect">
            <a:avLst/>
          </a:prstGeom>
        </p:spPr>
      </p:pic>
    </p:spTree>
    <p:extLst>
      <p:ext uri="{BB962C8B-B14F-4D97-AF65-F5344CB8AC3E}">
        <p14:creationId xmlns:p14="http://schemas.microsoft.com/office/powerpoint/2010/main" val="33794564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FCA36-7C92-4841-8F13-AFB2BDDA0897}"/>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Practice Test</a:t>
            </a:r>
          </a:p>
        </p:txBody>
      </p:sp>
      <p:pic>
        <p:nvPicPr>
          <p:cNvPr id="7" name="Picture 6">
            <a:extLst>
              <a:ext uri="{FF2B5EF4-FFF2-40B4-BE49-F238E27FC236}">
                <a16:creationId xmlns:a16="http://schemas.microsoft.com/office/drawing/2014/main" id="{35235DE0-7287-466E-BCCF-7B3B3ACEEC2F}"/>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432772" y="30141"/>
            <a:ext cx="685800" cy="692754"/>
          </a:xfrm>
          <a:prstGeom prst="rect">
            <a:avLst/>
          </a:prstGeom>
        </p:spPr>
      </p:pic>
      <p:pic>
        <p:nvPicPr>
          <p:cNvPr id="8" name="Picture 7">
            <a:extLst>
              <a:ext uri="{FF2B5EF4-FFF2-40B4-BE49-F238E27FC236}">
                <a16:creationId xmlns:a16="http://schemas.microsoft.com/office/drawing/2014/main" id="{E91151B9-53BA-4B94-95B1-4F874BFF527F}"/>
              </a:ext>
            </a:extLst>
          </p:cNvPr>
          <p:cNvPicPr>
            <a:picLocks noChangeAspect="1"/>
          </p:cNvPicPr>
          <p:nvPr/>
        </p:nvPicPr>
        <p:blipFill>
          <a:blip r:embed="rId3"/>
          <a:stretch>
            <a:fillRect/>
          </a:stretch>
        </p:blipFill>
        <p:spPr>
          <a:xfrm>
            <a:off x="330429" y="753035"/>
            <a:ext cx="7745526" cy="5468528"/>
          </a:xfrm>
          <a:prstGeom prst="rect">
            <a:avLst/>
          </a:prstGeom>
        </p:spPr>
      </p:pic>
      <p:pic>
        <p:nvPicPr>
          <p:cNvPr id="6" name="Picture 5">
            <a:extLst>
              <a:ext uri="{FF2B5EF4-FFF2-40B4-BE49-F238E27FC236}">
                <a16:creationId xmlns:a16="http://schemas.microsoft.com/office/drawing/2014/main" id="{393A8442-0607-CB87-6C36-BA6EE399A755}"/>
              </a:ext>
            </a:extLst>
          </p:cNvPr>
          <p:cNvPicPr>
            <a:picLocks noChangeAspect="1"/>
          </p:cNvPicPr>
          <p:nvPr/>
        </p:nvPicPr>
        <p:blipFill>
          <a:blip r:embed="rId4"/>
          <a:stretch>
            <a:fillRect/>
          </a:stretch>
        </p:blipFill>
        <p:spPr>
          <a:xfrm>
            <a:off x="446415" y="5649531"/>
            <a:ext cx="1208649" cy="455434"/>
          </a:xfrm>
          <a:prstGeom prst="rect">
            <a:avLst/>
          </a:prstGeom>
        </p:spPr>
      </p:pic>
    </p:spTree>
    <p:extLst>
      <p:ext uri="{BB962C8B-B14F-4D97-AF65-F5344CB8AC3E}">
        <p14:creationId xmlns:p14="http://schemas.microsoft.com/office/powerpoint/2010/main" val="25991865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24892-6B4B-9485-7FF2-E673DC6234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421CB1-3D6F-5336-7B08-5A29D12C6660}"/>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Demo</a:t>
            </a:r>
          </a:p>
        </p:txBody>
      </p:sp>
      <p:sp>
        <p:nvSpPr>
          <p:cNvPr id="4" name="Content Placeholder 2">
            <a:extLst>
              <a:ext uri="{FF2B5EF4-FFF2-40B4-BE49-F238E27FC236}">
                <a16:creationId xmlns:a16="http://schemas.microsoft.com/office/drawing/2014/main" id="{D0BBC79C-3D5A-95E0-3D3D-377913923AED}"/>
              </a:ext>
            </a:extLst>
          </p:cNvPr>
          <p:cNvSpPr txBox="1">
            <a:spLocks noGrp="1"/>
          </p:cNvSpPr>
          <p:nvPr>
            <p:ph idx="1"/>
          </p:nvPr>
        </p:nvSpPr>
        <p:spPr>
          <a:xfrm>
            <a:off x="455428" y="1024417"/>
            <a:ext cx="11080898" cy="5518887"/>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rgbClr val="F0B310"/>
              </a:buClr>
              <a:buFont typeface="Wingdings" charset="2"/>
              <a:buNone/>
              <a:defRPr sz="3200" kern="1200">
                <a:solidFill>
                  <a:schemeClr val="tx1">
                    <a:tint val="75000"/>
                  </a:schemeClr>
                </a:solidFill>
                <a:latin typeface="Arial"/>
                <a:ea typeface="+mn-ea"/>
                <a:cs typeface="Arial"/>
              </a:defRPr>
            </a:lvl1pPr>
            <a:lvl2pPr marL="457200" indent="0" algn="ctr" defTabSz="457200" rtl="0" eaLnBrk="1" latinLnBrk="0" hangingPunct="1">
              <a:spcBef>
                <a:spcPct val="20000"/>
              </a:spcBef>
              <a:buClr>
                <a:srgbClr val="F0B310"/>
              </a:buClr>
              <a:buFont typeface="Wingdings" charset="2"/>
              <a:buNone/>
              <a:defRPr sz="2800" kern="1200">
                <a:solidFill>
                  <a:schemeClr val="tx1">
                    <a:tint val="75000"/>
                  </a:schemeClr>
                </a:solidFill>
                <a:latin typeface="Arial"/>
                <a:ea typeface="+mn-ea"/>
                <a:cs typeface="Arial"/>
              </a:defRPr>
            </a:lvl2pPr>
            <a:lvl3pPr marL="914400" indent="0" algn="ctr" defTabSz="457200" rtl="0" eaLnBrk="1" latinLnBrk="0" hangingPunct="1">
              <a:spcBef>
                <a:spcPct val="20000"/>
              </a:spcBef>
              <a:buClr>
                <a:srgbClr val="F0B310"/>
              </a:buClr>
              <a:buFont typeface="Wingdings" charset="2"/>
              <a:buNone/>
              <a:defRPr sz="2400" kern="1200">
                <a:solidFill>
                  <a:schemeClr val="tx1">
                    <a:tint val="75000"/>
                  </a:schemeClr>
                </a:solidFill>
                <a:latin typeface="Arial"/>
                <a:ea typeface="+mn-ea"/>
                <a:cs typeface="Arial"/>
              </a:defRPr>
            </a:lvl3pPr>
            <a:lvl4pPr marL="1371600" indent="0" algn="ctr" defTabSz="457200" rtl="0" eaLnBrk="1" latinLnBrk="0" hangingPunct="1">
              <a:spcBef>
                <a:spcPct val="20000"/>
              </a:spcBef>
              <a:buClr>
                <a:srgbClr val="F0B310"/>
              </a:buClr>
              <a:buFont typeface="Arial"/>
              <a:buNone/>
              <a:defRPr sz="2000" kern="1200">
                <a:solidFill>
                  <a:schemeClr val="tx1">
                    <a:tint val="75000"/>
                  </a:schemeClr>
                </a:solidFill>
                <a:latin typeface="Arial"/>
                <a:ea typeface="+mn-ea"/>
                <a:cs typeface="Arial"/>
              </a:defRPr>
            </a:lvl4pPr>
            <a:lvl5pPr marL="1828800" indent="0" algn="ctr" defTabSz="457200" rtl="0" eaLnBrk="1" latinLnBrk="0" hangingPunct="1">
              <a:spcBef>
                <a:spcPct val="20000"/>
              </a:spcBef>
              <a:buClr>
                <a:srgbClr val="F0B310"/>
              </a:buClr>
              <a:buSzPct val="100000"/>
              <a:buFont typeface="Arial"/>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ClrTx/>
              <a:buFont typeface="Wingdings" panose="05000000000000000000" pitchFamily="2" charset="2"/>
              <a:buChar char="§"/>
            </a:pPr>
            <a:r>
              <a:rPr lang="en-US" sz="2800" dirty="0">
                <a:solidFill>
                  <a:schemeClr val="tx1"/>
                </a:solidFill>
                <a:latin typeface="Arial" panose="020B0604020202020204" pitchFamily="34" charset="0"/>
                <a:ea typeface="Lato Semibold" panose="020F0502020204030203" pitchFamily="34" charset="0"/>
                <a:cs typeface="Arial" panose="020B0604020202020204" pitchFamily="34" charset="0"/>
              </a:rPr>
              <a:t>Practice Tests</a:t>
            </a:r>
            <a:endParaRPr lang="en-US" sz="1900" dirty="0">
              <a:solidFill>
                <a:schemeClr val="tx1"/>
              </a:solidFill>
              <a:latin typeface="Arial" panose="020B0604020202020204" pitchFamily="34" charset="0"/>
              <a:ea typeface="Lato Semibold" panose="020F0502020204030203" pitchFamily="34" charset="0"/>
              <a:cs typeface="Arial" panose="020B0604020202020204" pitchFamily="34" charset="0"/>
            </a:endParaRPr>
          </a:p>
        </p:txBody>
      </p:sp>
      <p:pic>
        <p:nvPicPr>
          <p:cNvPr id="7" name="Picture 6">
            <a:extLst>
              <a:ext uri="{FF2B5EF4-FFF2-40B4-BE49-F238E27FC236}">
                <a16:creationId xmlns:a16="http://schemas.microsoft.com/office/drawing/2014/main" id="{45FC7B40-AF1C-656A-651B-F3B74BEAD70F}"/>
              </a:ext>
            </a:extLst>
          </p:cNvPr>
          <p:cNvPicPr>
            <a:picLocks noChangeAspect="1"/>
          </p:cNvPicPr>
          <p:nvPr/>
        </p:nvPicPr>
        <p:blipFill>
          <a:blip r:embed="rId2"/>
          <a:stretch>
            <a:fillRect/>
          </a:stretch>
        </p:blipFill>
        <p:spPr>
          <a:xfrm>
            <a:off x="11411644" y="0"/>
            <a:ext cx="780356" cy="780356"/>
          </a:xfrm>
          <a:prstGeom prst="rect">
            <a:avLst/>
          </a:prstGeom>
        </p:spPr>
      </p:pic>
    </p:spTree>
    <p:extLst>
      <p:ext uri="{BB962C8B-B14F-4D97-AF65-F5344CB8AC3E}">
        <p14:creationId xmlns:p14="http://schemas.microsoft.com/office/powerpoint/2010/main" val="37719607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CF72E-7236-7651-F62C-351A87E249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214D83-85FA-EAA2-3036-6F74621E085F}"/>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New Features (Portal) for 2025-2026</a:t>
            </a:r>
          </a:p>
        </p:txBody>
      </p:sp>
      <p:pic>
        <p:nvPicPr>
          <p:cNvPr id="7" name="Picture 6">
            <a:extLst>
              <a:ext uri="{FF2B5EF4-FFF2-40B4-BE49-F238E27FC236}">
                <a16:creationId xmlns:a16="http://schemas.microsoft.com/office/drawing/2014/main" id="{6314EDB8-01E2-4859-44A9-FB81158AA57B}"/>
              </a:ext>
            </a:extLst>
          </p:cNvPr>
          <p:cNvPicPr>
            <a:picLocks noChangeAspect="1"/>
          </p:cNvPicPr>
          <p:nvPr/>
        </p:nvPicPr>
        <p:blipFill>
          <a:blip r:embed="rId2"/>
          <a:stretch>
            <a:fillRect/>
          </a:stretch>
        </p:blipFill>
        <p:spPr>
          <a:xfrm>
            <a:off x="11411644" y="0"/>
            <a:ext cx="780356" cy="780356"/>
          </a:xfrm>
          <a:prstGeom prst="rect">
            <a:avLst/>
          </a:prstGeom>
        </p:spPr>
      </p:pic>
      <p:sp>
        <p:nvSpPr>
          <p:cNvPr id="8" name="Content Placeholder 7">
            <a:extLst>
              <a:ext uri="{FF2B5EF4-FFF2-40B4-BE49-F238E27FC236}">
                <a16:creationId xmlns:a16="http://schemas.microsoft.com/office/drawing/2014/main" id="{7ACD3BEC-A8F6-22AB-8730-5846EA9337A1}"/>
              </a:ext>
            </a:extLst>
          </p:cNvPr>
          <p:cNvSpPr>
            <a:spLocks noGrp="1"/>
          </p:cNvSpPr>
          <p:nvPr>
            <p:ph idx="1"/>
          </p:nvPr>
        </p:nvSpPr>
        <p:spPr/>
        <p:txBody>
          <a:bodyPr>
            <a:normAutofit/>
          </a:bodyPr>
          <a:lstStyle/>
          <a:p>
            <a:r>
              <a:rPr lang="en-US" dirty="0"/>
              <a:t>Pre-ID Management tab renamed to Student Registration</a:t>
            </a:r>
          </a:p>
          <a:p>
            <a:r>
              <a:rPr lang="en-US" dirty="0"/>
              <a:t>Test Sessions tab renamed to Test Scheduling</a:t>
            </a:r>
          </a:p>
          <a:p>
            <a:r>
              <a:rPr lang="en-US" dirty="0"/>
              <a:t>Display student's session progress metrics such as number of items visited, answered, not answered along with a visual progress bar for portal users (DTC/STC/TA)</a:t>
            </a:r>
          </a:p>
          <a:p>
            <a:r>
              <a:rPr lang="en-US" dirty="0"/>
              <a:t>Allow exporting student logins in bulk by school</a:t>
            </a:r>
          </a:p>
          <a:p>
            <a:r>
              <a:rPr lang="en-US" dirty="0"/>
              <a:t>User Import Enhancement: Add a data definitions layout to the UI</a:t>
            </a:r>
          </a:p>
          <a:p>
            <a:r>
              <a:rPr lang="en-US" dirty="0"/>
              <a:t>Enhancements to new user email and account creation workflow</a:t>
            </a:r>
          </a:p>
          <a:p>
            <a:r>
              <a:rPr lang="en-US" dirty="0"/>
              <a:t>Transfer test sessions when a student is transferred (coming soon)</a:t>
            </a:r>
          </a:p>
          <a:p>
            <a:endParaRPr lang="en-US" dirty="0"/>
          </a:p>
          <a:p>
            <a:pPr marL="0" indent="0">
              <a:buNone/>
            </a:pPr>
            <a:endParaRPr lang="en-US" dirty="0"/>
          </a:p>
        </p:txBody>
      </p:sp>
    </p:spTree>
    <p:extLst>
      <p:ext uri="{BB962C8B-B14F-4D97-AF65-F5344CB8AC3E}">
        <p14:creationId xmlns:p14="http://schemas.microsoft.com/office/powerpoint/2010/main" val="1911610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FCFD4-426A-4FD1-AD9E-9E8D21713CE5}"/>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Portal Access</a:t>
            </a:r>
          </a:p>
        </p:txBody>
      </p:sp>
      <p:sp>
        <p:nvSpPr>
          <p:cNvPr id="3" name="Content Placeholder 2">
            <a:extLst>
              <a:ext uri="{FF2B5EF4-FFF2-40B4-BE49-F238E27FC236}">
                <a16:creationId xmlns:a16="http://schemas.microsoft.com/office/drawing/2014/main" id="{42327AC3-65A8-46E3-841C-11758C7FE671}"/>
              </a:ext>
            </a:extLst>
          </p:cNvPr>
          <p:cNvSpPr>
            <a:spLocks noGrp="1"/>
          </p:cNvSpPr>
          <p:nvPr>
            <p:ph idx="1"/>
          </p:nvPr>
        </p:nvSpPr>
        <p:spPr>
          <a:xfrm>
            <a:off x="838200" y="1035424"/>
            <a:ext cx="10515600" cy="5519200"/>
          </a:xfrm>
        </p:spPr>
        <p:txBody>
          <a:bodyPr>
            <a:normAutofit/>
          </a:bodyPr>
          <a:lstStyle/>
          <a:p>
            <a:r>
              <a:rPr lang="en-US" sz="2400" dirty="0">
                <a:latin typeface="Arial" panose="020B0604020202020204" pitchFamily="34" charset="0"/>
                <a:ea typeface="Lato Semibold" panose="020F0502020204030203" pitchFamily="34" charset="0"/>
                <a:cs typeface="Arial" panose="020B0604020202020204" pitchFamily="34" charset="0"/>
                <a:hlinkClick r:id="rId2"/>
              </a:rPr>
              <a:t>http://bie.cognia.org</a:t>
            </a:r>
            <a:r>
              <a:rPr lang="en-US" sz="2400" dirty="0">
                <a:latin typeface="Arial" panose="020B0604020202020204" pitchFamily="34" charset="0"/>
                <a:ea typeface="Lato Semibold" panose="020F0502020204030203" pitchFamily="34" charset="0"/>
                <a:cs typeface="Arial" panose="020B0604020202020204" pitchFamily="34" charset="0"/>
              </a:rPr>
              <a:t> </a:t>
            </a:r>
          </a:p>
          <a:p>
            <a:r>
              <a:rPr lang="en-US" sz="2400" dirty="0">
                <a:latin typeface="Arial" panose="020B0604020202020204" pitchFamily="34" charset="0"/>
                <a:ea typeface="Lato Semibold" panose="020F0502020204030203" pitchFamily="34" charset="0"/>
                <a:cs typeface="Arial" panose="020B0604020202020204" pitchFamily="34" charset="0"/>
              </a:rPr>
              <a:t>Open all year, previous accounts can be used this year</a:t>
            </a:r>
          </a:p>
          <a:p>
            <a:r>
              <a:rPr lang="en-US" sz="2400" dirty="0">
                <a:latin typeface="Arial" panose="020B0604020202020204" pitchFamily="34" charset="0"/>
                <a:ea typeface="Lato Semibold" panose="020F0502020204030203" pitchFamily="34" charset="0"/>
                <a:cs typeface="Arial" panose="020B0604020202020204" pitchFamily="34" charset="0"/>
              </a:rPr>
              <a:t>For new School Test Coordinators (STCs), accounts will be created by BIE (Aurelia Shorty will create accounts for STCs).</a:t>
            </a:r>
          </a:p>
          <a:p>
            <a:pPr lvl="1"/>
            <a:r>
              <a:rPr lang="en-US" sz="2000" dirty="0">
                <a:latin typeface="Arial" panose="020B0604020202020204" pitchFamily="34" charset="0"/>
                <a:ea typeface="Lato Semibold" panose="020F0502020204030203" pitchFamily="34" charset="0"/>
                <a:cs typeface="Arial" panose="020B0604020202020204" pitchFamily="34" charset="0"/>
              </a:rPr>
              <a:t>STCs will create all new portal user accounts</a:t>
            </a:r>
          </a:p>
          <a:p>
            <a:pPr lvl="1"/>
            <a:r>
              <a:rPr lang="en-US" sz="2000" dirty="0">
                <a:latin typeface="Arial" panose="020B0604020202020204" pitchFamily="34" charset="0"/>
                <a:ea typeface="Lato Semibold" panose="020F0502020204030203" pitchFamily="34" charset="0"/>
                <a:cs typeface="Arial" panose="020B0604020202020204" pitchFamily="34" charset="0"/>
              </a:rPr>
              <a:t>Usernames must be unique </a:t>
            </a:r>
          </a:p>
          <a:p>
            <a:pPr lvl="1"/>
            <a:r>
              <a:rPr lang="en-US" sz="2000" dirty="0">
                <a:latin typeface="Arial" panose="020B0604020202020204" pitchFamily="34" charset="0"/>
                <a:ea typeface="Lato Semibold" panose="020F0502020204030203" pitchFamily="34" charset="0"/>
                <a:cs typeface="Arial" panose="020B0604020202020204" pitchFamily="34" charset="0"/>
              </a:rPr>
              <a:t>Your email address controls your account</a:t>
            </a:r>
          </a:p>
          <a:p>
            <a:pPr lvl="1"/>
            <a:r>
              <a:rPr lang="en-US" sz="2000" dirty="0">
                <a:latin typeface="Arial" panose="020B0604020202020204" pitchFamily="34" charset="0"/>
                <a:ea typeface="Lato Semibold" panose="020F0502020204030203" pitchFamily="34" charset="0"/>
                <a:cs typeface="Arial" panose="020B0604020202020204" pitchFamily="34" charset="0"/>
              </a:rPr>
              <a:t>New users will receive one automated email containing your username and a link to access the portal site and set your password from </a:t>
            </a:r>
            <a:r>
              <a:rPr lang="en-US" sz="2000" dirty="0">
                <a:latin typeface="Arial" panose="020B0604020202020204" pitchFamily="34" charset="0"/>
                <a:ea typeface="Lato Semibold" panose="020F0502020204030203" pitchFamily="34" charset="0"/>
                <a:cs typeface="Arial" panose="020B0604020202020204" pitchFamily="34" charset="0"/>
                <a:hlinkClick r:id="rId3"/>
              </a:rPr>
              <a:t>support@emetric.net</a:t>
            </a:r>
            <a:endParaRPr lang="en-US" sz="2400" dirty="0">
              <a:latin typeface="Arial" panose="020B0604020202020204" pitchFamily="34" charset="0"/>
              <a:ea typeface="Lato Semibold" panose="020F0502020204030203" pitchFamily="34" charset="0"/>
              <a:cs typeface="Arial" panose="020B0604020202020204" pitchFamily="34" charset="0"/>
            </a:endParaRPr>
          </a:p>
          <a:p>
            <a:r>
              <a:rPr lang="en-US" sz="2400" dirty="0">
                <a:latin typeface="Arial" panose="020B0604020202020204" pitchFamily="34" charset="0"/>
                <a:ea typeface="Lato Semibold" panose="020F0502020204030203" pitchFamily="34" charset="0"/>
                <a:cs typeface="Arial" panose="020B0604020202020204" pitchFamily="34" charset="0"/>
              </a:rPr>
              <a:t>When an account is deactivated or reactivated, the user will receive an email</a:t>
            </a:r>
          </a:p>
          <a:p>
            <a:r>
              <a:rPr lang="en-US" sz="2400" dirty="0">
                <a:solidFill>
                  <a:srgbClr val="FF0000"/>
                </a:solidFill>
                <a:latin typeface="Arial" panose="020B0604020202020204" pitchFamily="34" charset="0"/>
                <a:ea typeface="Lato Semibold" panose="020F0502020204030203" pitchFamily="34" charset="0"/>
                <a:cs typeface="Arial" panose="020B0604020202020204" pitchFamily="34" charset="0"/>
              </a:rPr>
              <a:t>STCs should periodically audit and deactivate user accounts that are no longer applicable</a:t>
            </a:r>
          </a:p>
          <a:p>
            <a:pPr marL="0" indent="0">
              <a:buNone/>
            </a:pPr>
            <a:endParaRPr lang="en-US" sz="2400" b="1" dirty="0">
              <a:latin typeface="Lato Semibold" panose="020F0502020204030203" pitchFamily="34" charset="0"/>
              <a:ea typeface="Lato Semibold" panose="020F0502020204030203" pitchFamily="34" charset="0"/>
              <a:cs typeface="Lato Semibold" panose="020F0502020204030203" pitchFamily="34" charset="0"/>
            </a:endParaRPr>
          </a:p>
          <a:p>
            <a:endParaRPr lang="en-US" sz="3200" b="1" dirty="0">
              <a:solidFill>
                <a:srgbClr val="005789"/>
              </a:solidFill>
              <a:latin typeface="Lato Semibold" panose="020F0502020204030203" pitchFamily="34" charset="0"/>
              <a:ea typeface="Lato Semibold" panose="020F0502020204030203" pitchFamily="34" charset="0"/>
              <a:cs typeface="Lato Semibold" panose="020F0502020204030203" pitchFamily="34" charset="0"/>
            </a:endParaRPr>
          </a:p>
        </p:txBody>
      </p:sp>
      <p:pic>
        <p:nvPicPr>
          <p:cNvPr id="5" name="Picture 4">
            <a:extLst>
              <a:ext uri="{FF2B5EF4-FFF2-40B4-BE49-F238E27FC236}">
                <a16:creationId xmlns:a16="http://schemas.microsoft.com/office/drawing/2014/main" id="{60BA42CA-06FF-485C-AE46-E5C78ECB8C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5609940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F788E-4962-E4AE-409F-4B9132FD8B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12A107-FDE5-F13D-C69F-E54166D67243}"/>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New Features (Kiosk) for 2025-2026</a:t>
            </a:r>
          </a:p>
        </p:txBody>
      </p:sp>
      <p:pic>
        <p:nvPicPr>
          <p:cNvPr id="7" name="Picture 6">
            <a:extLst>
              <a:ext uri="{FF2B5EF4-FFF2-40B4-BE49-F238E27FC236}">
                <a16:creationId xmlns:a16="http://schemas.microsoft.com/office/drawing/2014/main" id="{4D6FE783-765F-8294-A06C-989775989438}"/>
              </a:ext>
            </a:extLst>
          </p:cNvPr>
          <p:cNvPicPr>
            <a:picLocks noChangeAspect="1"/>
          </p:cNvPicPr>
          <p:nvPr/>
        </p:nvPicPr>
        <p:blipFill>
          <a:blip r:embed="rId2"/>
          <a:stretch>
            <a:fillRect/>
          </a:stretch>
        </p:blipFill>
        <p:spPr>
          <a:xfrm>
            <a:off x="11411644" y="0"/>
            <a:ext cx="780356" cy="780356"/>
          </a:xfrm>
          <a:prstGeom prst="rect">
            <a:avLst/>
          </a:prstGeom>
        </p:spPr>
      </p:pic>
      <p:sp>
        <p:nvSpPr>
          <p:cNvPr id="8" name="Content Placeholder 7">
            <a:extLst>
              <a:ext uri="{FF2B5EF4-FFF2-40B4-BE49-F238E27FC236}">
                <a16:creationId xmlns:a16="http://schemas.microsoft.com/office/drawing/2014/main" id="{CF81EBA0-637A-09DD-2DB4-B29F4CC79E44}"/>
              </a:ext>
            </a:extLst>
          </p:cNvPr>
          <p:cNvSpPr>
            <a:spLocks noGrp="1"/>
          </p:cNvSpPr>
          <p:nvPr>
            <p:ph idx="1"/>
          </p:nvPr>
        </p:nvSpPr>
        <p:spPr/>
        <p:txBody>
          <a:bodyPr>
            <a:normAutofit lnSpcReduction="10000"/>
          </a:bodyPr>
          <a:lstStyle/>
          <a:p>
            <a:r>
              <a:rPr lang="en-US" dirty="0"/>
              <a:t>Accessibility updates: Contrast enhancements in the student testing interface (for example, change Pause/Exit button color from yellow to blue)</a:t>
            </a:r>
          </a:p>
          <a:p>
            <a:r>
              <a:rPr lang="en-US" dirty="0"/>
              <a:t>The Color Contrast names will be updated to be reflective of the color options</a:t>
            </a:r>
          </a:p>
          <a:p>
            <a:r>
              <a:rPr lang="en-US" dirty="0"/>
              <a:t>Provide inactivity timeout warning for students</a:t>
            </a:r>
          </a:p>
          <a:p>
            <a:r>
              <a:rPr lang="en-US" dirty="0"/>
              <a:t>Four different color options in the Highlighter tool. </a:t>
            </a:r>
          </a:p>
          <a:p>
            <a:r>
              <a:rPr lang="en-US" dirty="0"/>
              <a:t>Item expansion feature when paired with a stimulus. </a:t>
            </a:r>
          </a:p>
          <a:p>
            <a:r>
              <a:rPr lang="en-US" dirty="0"/>
              <a:t>Student's name will be displayed to the top right corner of the item and directions pages within a test.</a:t>
            </a:r>
          </a:p>
          <a:p>
            <a:r>
              <a:rPr lang="en-US" dirty="0"/>
              <a:t>Help feature enabled for practice tests. </a:t>
            </a:r>
          </a:p>
          <a:p>
            <a:endParaRPr lang="en-US" dirty="0"/>
          </a:p>
        </p:txBody>
      </p:sp>
    </p:spTree>
    <p:extLst>
      <p:ext uri="{BB962C8B-B14F-4D97-AF65-F5344CB8AC3E}">
        <p14:creationId xmlns:p14="http://schemas.microsoft.com/office/powerpoint/2010/main" val="40255394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04DD0-116F-4330-9850-9ABA5B8B4658}"/>
              </a:ext>
            </a:extLst>
          </p:cNvPr>
          <p:cNvSpPr>
            <a:spLocks noGrp="1"/>
          </p:cNvSpPr>
          <p:nvPr>
            <p:ph type="title"/>
          </p:nvPr>
        </p:nvSpPr>
        <p:spPr/>
        <p:txBody>
          <a:bodyPr/>
          <a:lstStyle/>
          <a:p>
            <a:r>
              <a:rPr lang="en-US"/>
              <a:t>Additional Training Resources</a:t>
            </a:r>
          </a:p>
        </p:txBody>
      </p:sp>
      <p:sp>
        <p:nvSpPr>
          <p:cNvPr id="3" name="Content Placeholder 2">
            <a:extLst>
              <a:ext uri="{FF2B5EF4-FFF2-40B4-BE49-F238E27FC236}">
                <a16:creationId xmlns:a16="http://schemas.microsoft.com/office/drawing/2014/main" id="{C604B494-C92D-4CE2-8242-6BD64BF40575}"/>
              </a:ext>
            </a:extLst>
          </p:cNvPr>
          <p:cNvSpPr>
            <a:spLocks noGrp="1"/>
          </p:cNvSpPr>
          <p:nvPr>
            <p:ph idx="1"/>
          </p:nvPr>
        </p:nvSpPr>
        <p:spPr>
          <a:xfrm>
            <a:off x="745896" y="1025997"/>
            <a:ext cx="10700208" cy="5058414"/>
          </a:xfrm>
        </p:spPr>
        <p:txBody>
          <a:bodyPr>
            <a:normAutofit fontScale="92500" lnSpcReduction="10000"/>
          </a:bodyPr>
          <a:lstStyle/>
          <a:p>
            <a:pPr marL="0" indent="0">
              <a:buNone/>
            </a:pPr>
            <a:r>
              <a:rPr lang="en-US" dirty="0">
                <a:solidFill>
                  <a:srgbClr val="005789"/>
                </a:solidFill>
                <a:latin typeface="Arial" panose="020B0604020202020204" pitchFamily="34" charset="0"/>
                <a:ea typeface="Lato Semibold" panose="020F0502020204030203" pitchFamily="34" charset="0"/>
                <a:cs typeface="Arial" panose="020B0604020202020204" pitchFamily="34" charset="0"/>
              </a:rPr>
              <a:t>Help Guides</a:t>
            </a:r>
          </a:p>
          <a:p>
            <a:r>
              <a:rPr lang="en-US" sz="2200" dirty="0">
                <a:latin typeface="Arial" panose="020B0604020202020204" pitchFamily="34" charset="0"/>
                <a:ea typeface="Lato Semibold" panose="020F0502020204030203" pitchFamily="34" charset="0"/>
                <a:cs typeface="Arial" panose="020B0604020202020204" pitchFamily="34" charset="0"/>
              </a:rPr>
              <a:t>Quick Starts: Creating Classes, Scheduling Tests, Printing Logins, Student Interface</a:t>
            </a:r>
          </a:p>
          <a:p>
            <a:r>
              <a:rPr lang="en-US" sz="2200" dirty="0">
                <a:latin typeface="Arial" panose="020B0604020202020204" pitchFamily="34" charset="0"/>
                <a:ea typeface="Lato Semibold" panose="020F0502020204030203" pitchFamily="34" charset="0"/>
                <a:cs typeface="Arial" panose="020B0604020202020204" pitchFamily="34" charset="0"/>
              </a:rPr>
              <a:t>Kiosk Installation Guide</a:t>
            </a:r>
          </a:p>
          <a:p>
            <a:r>
              <a:rPr lang="en-US" sz="2200" dirty="0">
                <a:latin typeface="Arial" panose="020B0604020202020204" pitchFamily="34" charset="0"/>
                <a:ea typeface="Lato Semibold" panose="020F0502020204030203" pitchFamily="34" charset="0"/>
                <a:cs typeface="Arial" panose="020B0604020202020204" pitchFamily="34" charset="0"/>
              </a:rPr>
              <a:t>Portal User Guide</a:t>
            </a:r>
          </a:p>
          <a:p>
            <a:r>
              <a:rPr lang="en-US" sz="2200" dirty="0">
                <a:latin typeface="Arial" panose="020B0604020202020204" pitchFamily="34" charset="0"/>
                <a:ea typeface="Lato Semibold" panose="020F0502020204030203" pitchFamily="34" charset="0"/>
                <a:cs typeface="Arial" panose="020B0604020202020204" pitchFamily="34" charset="0"/>
              </a:rPr>
              <a:t>Kiosk User Guide</a:t>
            </a:r>
          </a:p>
          <a:p>
            <a:r>
              <a:rPr lang="en-US" sz="2200" dirty="0">
                <a:latin typeface="Arial" panose="020B0604020202020204" pitchFamily="34" charset="0"/>
                <a:ea typeface="Lato Semibold" panose="020F0502020204030203" pitchFamily="34" charset="0"/>
                <a:cs typeface="Arial" panose="020B0604020202020204" pitchFamily="34" charset="0"/>
              </a:rPr>
              <a:t>Scoring Guide</a:t>
            </a:r>
          </a:p>
          <a:p>
            <a:r>
              <a:rPr lang="en-US" sz="2200" dirty="0">
                <a:latin typeface="Arial" panose="020B0604020202020204" pitchFamily="34" charset="0"/>
                <a:ea typeface="Lato Semibold" panose="020F0502020204030203" pitchFamily="34" charset="0"/>
                <a:cs typeface="Arial" panose="020B0604020202020204" pitchFamily="34" charset="0"/>
              </a:rPr>
              <a:t>Reporting Guide</a:t>
            </a:r>
          </a:p>
          <a:p>
            <a:r>
              <a:rPr lang="en-US" sz="2200" dirty="0">
                <a:latin typeface="Arial" panose="020B0604020202020204" pitchFamily="34" charset="0"/>
                <a:ea typeface="Lato Semibold" panose="020F0502020204030203" pitchFamily="34" charset="0"/>
                <a:cs typeface="Arial" panose="020B0604020202020204" pitchFamily="34" charset="0"/>
              </a:rPr>
              <a:t>Testing with Third Party Accessibility Software</a:t>
            </a:r>
          </a:p>
          <a:p>
            <a:r>
              <a:rPr lang="en-US" sz="2200" dirty="0">
                <a:latin typeface="Arial" panose="020B0604020202020204" pitchFamily="34" charset="0"/>
                <a:ea typeface="Lato Semibold" panose="020F0502020204030203" pitchFamily="34" charset="0"/>
                <a:cs typeface="Arial" panose="020B0604020202020204" pitchFamily="34" charset="0"/>
              </a:rPr>
              <a:t>Tutorial Videos</a:t>
            </a:r>
          </a:p>
          <a:p>
            <a:pPr lvl="1"/>
            <a:r>
              <a:rPr lang="en-US" sz="1800" b="1" dirty="0">
                <a:solidFill>
                  <a:srgbClr val="002060"/>
                </a:solidFill>
                <a:latin typeface="Arial" panose="020B0604020202020204" pitchFamily="34" charset="0"/>
                <a:ea typeface="Lato Semibold" panose="020F0502020204030203" pitchFamily="34" charset="0"/>
                <a:cs typeface="Arial" panose="020B0604020202020204" pitchFamily="34" charset="0"/>
                <a:hlinkClick r:id="rId2"/>
              </a:rPr>
              <a:t>https://bie.onlinehelp.cognia.org/</a:t>
            </a:r>
            <a:endParaRPr lang="en-US" sz="1800" b="1" dirty="0">
              <a:latin typeface="Arial" panose="020B0604020202020204" pitchFamily="34" charset="0"/>
              <a:ea typeface="Lato Semibold" panose="020F0502020204030203" pitchFamily="34" charset="0"/>
              <a:cs typeface="Arial" panose="020B0604020202020204" pitchFamily="34" charset="0"/>
            </a:endParaRPr>
          </a:p>
          <a:p>
            <a:endParaRPr lang="en-US" sz="2200" dirty="0">
              <a:latin typeface="Arial" panose="020B0604020202020204" pitchFamily="34" charset="0"/>
              <a:ea typeface="Lato Semibold" panose="020F0502020204030203" pitchFamily="34" charset="0"/>
              <a:cs typeface="Arial" panose="020B0604020202020204" pitchFamily="34" charset="0"/>
            </a:endParaRPr>
          </a:p>
          <a:p>
            <a:pPr marL="0" indent="0">
              <a:buNone/>
            </a:pPr>
            <a:r>
              <a:rPr lang="en-US" dirty="0">
                <a:solidFill>
                  <a:srgbClr val="005789"/>
                </a:solidFill>
                <a:latin typeface="Arial" panose="020B0604020202020204" pitchFamily="34" charset="0"/>
                <a:ea typeface="Lato Semibold" panose="020F0502020204030203" pitchFamily="34" charset="0"/>
                <a:cs typeface="Arial" panose="020B0604020202020204" pitchFamily="34" charset="0"/>
              </a:rPr>
              <a:t>Support Desk</a:t>
            </a:r>
          </a:p>
          <a:p>
            <a:r>
              <a:rPr lang="en-US" sz="2200" dirty="0">
                <a:latin typeface="Arial" panose="020B0604020202020204" pitchFamily="34" charset="0"/>
                <a:ea typeface="Lato Semibold" panose="020F0502020204030203" pitchFamily="34" charset="0"/>
                <a:cs typeface="Arial" panose="020B0604020202020204" pitchFamily="34" charset="0"/>
              </a:rPr>
              <a:t>Call-in Information Sheet</a:t>
            </a:r>
          </a:p>
        </p:txBody>
      </p:sp>
      <p:pic>
        <p:nvPicPr>
          <p:cNvPr id="4" name="Picture 3">
            <a:extLst>
              <a:ext uri="{FF2B5EF4-FFF2-40B4-BE49-F238E27FC236}">
                <a16:creationId xmlns:a16="http://schemas.microsoft.com/office/drawing/2014/main" id="{5DD8097B-DE6E-4F1B-A731-498C429322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pic>
        <p:nvPicPr>
          <p:cNvPr id="5" name="Picture 4">
            <a:extLst>
              <a:ext uri="{FF2B5EF4-FFF2-40B4-BE49-F238E27FC236}">
                <a16:creationId xmlns:a16="http://schemas.microsoft.com/office/drawing/2014/main" id="{BBE0CD94-A9F8-42F6-8EF8-B232FA39C7E5}"/>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0638013" y="30141"/>
            <a:ext cx="685800" cy="692754"/>
          </a:xfrm>
          <a:prstGeom prst="rect">
            <a:avLst/>
          </a:prstGeom>
        </p:spPr>
      </p:pic>
    </p:spTree>
    <p:extLst>
      <p:ext uri="{BB962C8B-B14F-4D97-AF65-F5344CB8AC3E}">
        <p14:creationId xmlns:p14="http://schemas.microsoft.com/office/powerpoint/2010/main" val="29339133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EB614-EA87-4777-AF39-AD132EE19CB3}"/>
              </a:ext>
            </a:extLst>
          </p:cNvPr>
          <p:cNvSpPr>
            <a:spLocks noGrp="1"/>
          </p:cNvSpPr>
          <p:nvPr>
            <p:ph type="title"/>
          </p:nvPr>
        </p:nvSpPr>
        <p:spPr/>
        <p:txBody>
          <a:bodyPr/>
          <a:lstStyle/>
          <a:p>
            <a:r>
              <a:rPr lang="en-US" b="0" dirty="0">
                <a:latin typeface="Arial" panose="020B0604020202020204" pitchFamily="34" charset="0"/>
                <a:cs typeface="Arial" panose="020B0604020202020204" pitchFamily="34" charset="0"/>
              </a:rPr>
              <a:t>Remember</a:t>
            </a:r>
          </a:p>
        </p:txBody>
      </p:sp>
      <p:sp>
        <p:nvSpPr>
          <p:cNvPr id="3" name="Content Placeholder 2">
            <a:extLst>
              <a:ext uri="{FF2B5EF4-FFF2-40B4-BE49-F238E27FC236}">
                <a16:creationId xmlns:a16="http://schemas.microsoft.com/office/drawing/2014/main" id="{CE663E97-4C07-4DA2-9834-B503E2C3BA74}"/>
              </a:ext>
            </a:extLst>
          </p:cNvPr>
          <p:cNvSpPr>
            <a:spLocks noGrp="1"/>
          </p:cNvSpPr>
          <p:nvPr>
            <p:ph idx="1"/>
          </p:nvPr>
        </p:nvSpPr>
        <p:spPr>
          <a:xfrm>
            <a:off x="391885" y="899793"/>
            <a:ext cx="11451771" cy="5058414"/>
          </a:xfrm>
        </p:spPr>
        <p:txBody>
          <a:bodyPr/>
          <a:lstStyle/>
          <a:p>
            <a:r>
              <a:rPr lang="en-US" sz="2000" dirty="0">
                <a:latin typeface="Arial" panose="020B0604020202020204" pitchFamily="34" charset="0"/>
                <a:ea typeface="Lato Semibold" panose="020F0502020204030203" pitchFamily="34" charset="0"/>
                <a:cs typeface="Arial" panose="020B0604020202020204" pitchFamily="34" charset="0"/>
              </a:rPr>
              <a:t>Deactivate unused accounts</a:t>
            </a:r>
          </a:p>
          <a:p>
            <a:r>
              <a:rPr lang="en-US" sz="2000" dirty="0">
                <a:latin typeface="Arial" panose="020B0604020202020204" pitchFamily="34" charset="0"/>
                <a:ea typeface="Lato Semibold" panose="020F0502020204030203" pitchFamily="34" charset="0"/>
                <a:cs typeface="Arial" panose="020B0604020202020204" pitchFamily="34" charset="0"/>
              </a:rPr>
              <a:t>Kiosks do need to be downloaded, and apps installed – </a:t>
            </a:r>
            <a:r>
              <a:rPr lang="en-US" sz="2000" b="1" i="1" dirty="0">
                <a:latin typeface="Arial" panose="020B0604020202020204" pitchFamily="34" charset="0"/>
                <a:ea typeface="Lato Semibold" panose="020F0502020204030203" pitchFamily="34" charset="0"/>
                <a:cs typeface="Arial" panose="020B0604020202020204" pitchFamily="34" charset="0"/>
              </a:rPr>
              <a:t>last year’s kiosks will not work</a:t>
            </a:r>
          </a:p>
          <a:p>
            <a:r>
              <a:rPr lang="en-US" sz="2000" dirty="0">
                <a:latin typeface="Arial" panose="020B0604020202020204" pitchFamily="34" charset="0"/>
                <a:ea typeface="Lato Semibold" panose="020F0502020204030203" pitchFamily="34" charset="0"/>
                <a:cs typeface="Arial" panose="020B0604020202020204" pitchFamily="34" charset="0"/>
              </a:rPr>
              <a:t>Check student demographics and add accommodations </a:t>
            </a:r>
          </a:p>
          <a:p>
            <a:r>
              <a:rPr lang="en-US" sz="2000" dirty="0">
                <a:latin typeface="Arial" panose="020B0604020202020204" pitchFamily="34" charset="0"/>
                <a:ea typeface="Lato Semibold" panose="020F0502020204030203" pitchFamily="34" charset="0"/>
                <a:cs typeface="Arial" panose="020B0604020202020204" pitchFamily="34" charset="0"/>
              </a:rPr>
              <a:t>Ensure students have TTS accommodation/form BEFORE they log in to the test</a:t>
            </a:r>
          </a:p>
          <a:p>
            <a:r>
              <a:rPr lang="en-US" sz="2000" dirty="0">
                <a:latin typeface="Arial" panose="020B0604020202020204" pitchFamily="34" charset="0"/>
                <a:ea typeface="Lato Semibold" panose="020F0502020204030203" pitchFamily="34" charset="0"/>
                <a:cs typeface="Arial" panose="020B0604020202020204" pitchFamily="34" charset="0"/>
              </a:rPr>
              <a:t>Make sure network management tools don’t delete stored response folder</a:t>
            </a:r>
          </a:p>
          <a:p>
            <a:r>
              <a:rPr lang="en-US" sz="2000" dirty="0">
                <a:latin typeface="Arial" panose="020B0604020202020204" pitchFamily="34" charset="0"/>
                <a:ea typeface="Lato Semibold" panose="020F0502020204030203" pitchFamily="34" charset="0"/>
                <a:cs typeface="Arial" panose="020B0604020202020204" pitchFamily="34" charset="0"/>
              </a:rPr>
              <a:t>Communicate with Proctors/Test Administrators</a:t>
            </a:r>
          </a:p>
          <a:p>
            <a:pPr lvl="1">
              <a:lnSpc>
                <a:spcPct val="150000"/>
              </a:lnSpc>
            </a:pPr>
            <a:r>
              <a:rPr lang="en-US" sz="2000" dirty="0">
                <a:latin typeface="Arial" panose="020B0604020202020204" pitchFamily="34" charset="0"/>
                <a:ea typeface="Lato Semibold" panose="020F0502020204030203" pitchFamily="34" charset="0"/>
                <a:cs typeface="Arial" panose="020B0604020202020204" pitchFamily="34" charset="0"/>
              </a:rPr>
              <a:t>Are there limits to number of students who should log in simultaneously?</a:t>
            </a:r>
          </a:p>
          <a:p>
            <a:pPr lvl="1">
              <a:lnSpc>
                <a:spcPct val="150000"/>
              </a:lnSpc>
            </a:pPr>
            <a:r>
              <a:rPr lang="en-US" sz="2000" dirty="0">
                <a:latin typeface="Arial" panose="020B0604020202020204" pitchFamily="34" charset="0"/>
                <a:ea typeface="Lato Semibold" panose="020F0502020204030203" pitchFamily="34" charset="0"/>
                <a:cs typeface="Arial" panose="020B0604020202020204" pitchFamily="34" charset="0"/>
              </a:rPr>
              <a:t>Do they know the procedure for recovering stored responses?</a:t>
            </a:r>
          </a:p>
          <a:p>
            <a:pPr lvl="1">
              <a:lnSpc>
                <a:spcPct val="150000"/>
              </a:lnSpc>
            </a:pPr>
            <a:r>
              <a:rPr lang="en-US" sz="2000" dirty="0">
                <a:latin typeface="Arial" panose="020B0604020202020204" pitchFamily="34" charset="0"/>
                <a:ea typeface="Lato Semibold" panose="020F0502020204030203" pitchFamily="34" charset="0"/>
                <a:cs typeface="Arial" panose="020B0604020202020204" pitchFamily="34" charset="0"/>
              </a:rPr>
              <a:t>Do they have basic information required by the support center if they call in?</a:t>
            </a:r>
          </a:p>
          <a:p>
            <a:pPr marL="0" indent="0">
              <a:lnSpc>
                <a:spcPct val="150000"/>
              </a:lnSpc>
              <a:buNone/>
            </a:pPr>
            <a:endParaRPr lang="en-US" sz="2400" dirty="0">
              <a:latin typeface="Arial" panose="020B0604020202020204" pitchFamily="34" charset="0"/>
              <a:ea typeface="Lato Semibold" panose="020F0502020204030203" pitchFamily="34" charset="0"/>
              <a:cs typeface="Arial" panose="020B0604020202020204" pitchFamily="34" charset="0"/>
            </a:endParaRPr>
          </a:p>
          <a:p>
            <a:pPr marL="0" indent="0">
              <a:buNone/>
            </a:pPr>
            <a:endParaRPr lang="en-US" dirty="0">
              <a:solidFill>
                <a:srgbClr val="005789"/>
              </a:solidFill>
              <a:latin typeface="Arial" panose="020B0604020202020204" pitchFamily="34" charset="0"/>
              <a:ea typeface="Lato Semibold" panose="020F0502020204030203"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2C13179B-CEA7-4F50-AB22-512DB2C924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3203" y="43872"/>
            <a:ext cx="669407" cy="669407"/>
          </a:xfrm>
          <a:prstGeom prst="rect">
            <a:avLst/>
          </a:prstGeom>
          <a:effectLst>
            <a:outerShdw blurRad="50800" dist="38100" dir="5400000" algn="t" rotWithShape="0">
              <a:prstClr val="black">
                <a:alpha val="40000"/>
              </a:prstClr>
            </a:outerShdw>
          </a:effectLst>
        </p:spPr>
      </p:pic>
      <p:pic>
        <p:nvPicPr>
          <p:cNvPr id="5" name="Picture 4">
            <a:extLst>
              <a:ext uri="{FF2B5EF4-FFF2-40B4-BE49-F238E27FC236}">
                <a16:creationId xmlns:a16="http://schemas.microsoft.com/office/drawing/2014/main" id="{100B2E02-D124-44D7-8A74-6BE1E2A1E15D}"/>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0638013" y="30141"/>
            <a:ext cx="685800" cy="692754"/>
          </a:xfrm>
          <a:prstGeom prst="rect">
            <a:avLst/>
          </a:prstGeom>
        </p:spPr>
      </p:pic>
    </p:spTree>
    <p:extLst>
      <p:ext uri="{BB962C8B-B14F-4D97-AF65-F5344CB8AC3E}">
        <p14:creationId xmlns:p14="http://schemas.microsoft.com/office/powerpoint/2010/main" val="40952148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A1B78D86-C2AE-361E-4153-99A686448C8C}"/>
              </a:ext>
            </a:extLst>
          </p:cNvPr>
          <p:cNvGraphicFramePr>
            <a:graphicFrameLocks/>
          </p:cNvGraphicFramePr>
          <p:nvPr>
            <p:extLst>
              <p:ext uri="{D42A27DB-BD31-4B8C-83A1-F6EECF244321}">
                <p14:modId xmlns:p14="http://schemas.microsoft.com/office/powerpoint/2010/main" val="1038727935"/>
              </p:ext>
            </p:extLst>
          </p:nvPr>
        </p:nvGraphicFramePr>
        <p:xfrm>
          <a:off x="6149117" y="1556113"/>
          <a:ext cx="5511210" cy="51711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2">
            <a:extLst>
              <a:ext uri="{FF2B5EF4-FFF2-40B4-BE49-F238E27FC236}">
                <a16:creationId xmlns:a16="http://schemas.microsoft.com/office/drawing/2014/main" id="{FA2004FE-412D-05C7-5480-8A3DEFB595FB}"/>
              </a:ext>
            </a:extLst>
          </p:cNvPr>
          <p:cNvGrpSpPr/>
          <p:nvPr/>
        </p:nvGrpSpPr>
        <p:grpSpPr>
          <a:xfrm>
            <a:off x="531673" y="1976302"/>
            <a:ext cx="5132527" cy="4338068"/>
            <a:chOff x="531673" y="1976302"/>
            <a:chExt cx="5132527" cy="4338068"/>
          </a:xfrm>
        </p:grpSpPr>
        <p:pic>
          <p:nvPicPr>
            <p:cNvPr id="4" name="Picture 3" descr="A screenshot of a computer&#10;&#10;Description automatically generated">
              <a:extLst>
                <a:ext uri="{FF2B5EF4-FFF2-40B4-BE49-F238E27FC236}">
                  <a16:creationId xmlns:a16="http://schemas.microsoft.com/office/drawing/2014/main" id="{D9E1EF96-DE8D-355E-7575-85EA4DAD991E}"/>
                </a:ext>
              </a:extLst>
            </p:cNvPr>
            <p:cNvPicPr>
              <a:picLocks noChangeAspect="1"/>
            </p:cNvPicPr>
            <p:nvPr/>
          </p:nvPicPr>
          <p:blipFill rotWithShape="1">
            <a:blip r:embed="rId7"/>
            <a:srcRect l="11539" t="18701" r="13248" b="2071"/>
            <a:stretch/>
          </p:blipFill>
          <p:spPr bwMode="auto">
            <a:xfrm>
              <a:off x="839745" y="1976302"/>
              <a:ext cx="4109959" cy="23001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53640926-AAD7-44D8-BBD7-CCE9431645EC}">
                <a14:shadowObscured xmlns:a14="http://schemas.microsoft.com/office/drawing/2010/main"/>
              </a:ext>
            </a:extLst>
          </p:spPr>
        </p:pic>
        <p:pic>
          <p:nvPicPr>
            <p:cNvPr id="5" name="Picture 4" descr="A screenshot of a computer&#10;&#10;Description automatically generated">
              <a:extLst>
                <a:ext uri="{FF2B5EF4-FFF2-40B4-BE49-F238E27FC236}">
                  <a16:creationId xmlns:a16="http://schemas.microsoft.com/office/drawing/2014/main" id="{45756A69-0E2A-4259-755C-DE63B9159246}"/>
                </a:ext>
              </a:extLst>
            </p:cNvPr>
            <p:cNvPicPr>
              <a:picLocks noChangeAspect="1"/>
            </p:cNvPicPr>
            <p:nvPr/>
          </p:nvPicPr>
          <p:blipFill rotWithShape="1">
            <a:blip r:embed="rId8"/>
            <a:srcRect l="4327" t="13196" r="6581" b="2282"/>
            <a:stretch/>
          </p:blipFill>
          <p:spPr bwMode="auto">
            <a:xfrm>
              <a:off x="531673" y="3287961"/>
              <a:ext cx="3364972" cy="27443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53640926-AAD7-44D8-BBD7-CCE9431645EC}">
                <a14:shadowObscured xmlns:a14="http://schemas.microsoft.com/office/drawing/2010/main"/>
              </a:ext>
            </a:extLst>
          </p:spPr>
        </p:pic>
        <p:pic>
          <p:nvPicPr>
            <p:cNvPr id="6" name="Picture 5" descr="A screenshot of a computer&#10;&#10;Description automatically generated">
              <a:extLst>
                <a:ext uri="{FF2B5EF4-FFF2-40B4-BE49-F238E27FC236}">
                  <a16:creationId xmlns:a16="http://schemas.microsoft.com/office/drawing/2014/main" id="{B87EE5B6-D1BA-6CCF-BE38-CF4D526AA005}"/>
                </a:ext>
              </a:extLst>
            </p:cNvPr>
            <p:cNvPicPr>
              <a:picLocks noChangeAspect="1"/>
            </p:cNvPicPr>
            <p:nvPr/>
          </p:nvPicPr>
          <p:blipFill rotWithShape="1">
            <a:blip r:embed="rId9"/>
            <a:srcRect l="8494" t="11617" r="11699" b="936"/>
            <a:stretch/>
          </p:blipFill>
          <p:spPr bwMode="auto">
            <a:xfrm>
              <a:off x="2299228" y="3287961"/>
              <a:ext cx="3364972" cy="3026409"/>
            </a:xfrm>
            <a:prstGeom prst="rect">
              <a:avLst/>
            </a:prstGeom>
            <a:solidFill>
              <a:srgbClr val="FFFFFF">
                <a:shade val="85000"/>
              </a:srgbClr>
            </a:solidFill>
            <a:ln w="190500" cap="sq" cmpd="sng" algn="ctr">
              <a:solidFill>
                <a:srgbClr val="FFFFFF"/>
              </a:solidFill>
              <a:prstDash val="solid"/>
              <a:miter lim="800000"/>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53640926-AAD7-44D8-BBD7-CCE9431645EC}">
                <a14:shadowObscured xmlns:a14="http://schemas.microsoft.com/office/drawing/2010/main"/>
              </a:ext>
            </a:extLst>
          </p:spPr>
        </p:pic>
      </p:grpSp>
      <p:sp>
        <p:nvSpPr>
          <p:cNvPr id="7" name="Title 3">
            <a:extLst>
              <a:ext uri="{FF2B5EF4-FFF2-40B4-BE49-F238E27FC236}">
                <a16:creationId xmlns:a16="http://schemas.microsoft.com/office/drawing/2014/main" id="{40694D04-94C7-D344-9B1C-F524D5659185}"/>
              </a:ext>
            </a:extLst>
          </p:cNvPr>
          <p:cNvSpPr txBox="1">
            <a:spLocks noChangeArrowheads="1"/>
          </p:cNvSpPr>
          <p:nvPr/>
        </p:nvSpPr>
        <p:spPr>
          <a:xfrm>
            <a:off x="584790" y="32234"/>
            <a:ext cx="9496404" cy="1655179"/>
          </a:xfrm>
          <a:prstGeom prst="rect">
            <a:avLst/>
          </a:prstGeom>
        </p:spPr>
        <p:txBody>
          <a:bodyPr wrap="square" anchor="b">
            <a:noAutofit/>
          </a:bodyPr>
          <a:lstStyle>
            <a:lvl1pPr algn="l" rtl="0" eaLnBrk="1" fontAlgn="base" hangingPunct="1">
              <a:lnSpc>
                <a:spcPct val="90000"/>
              </a:lnSpc>
              <a:spcBef>
                <a:spcPct val="0"/>
              </a:spcBef>
              <a:spcAft>
                <a:spcPct val="0"/>
              </a:spcAft>
              <a:defRPr sz="4800" kern="1200">
                <a:solidFill>
                  <a:schemeClr val="tx1"/>
                </a:solidFill>
                <a:latin typeface="Georgia" panose="02040502050405020303" pitchFamily="18" charset="0"/>
                <a:ea typeface="+mj-ea"/>
                <a:cs typeface="+mj-cs"/>
              </a:defRPr>
            </a:lvl1pPr>
            <a:lvl2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2pPr>
            <a:lvl3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3pPr>
            <a:lvl4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4pPr>
            <a:lvl5pPr algn="l" rtl="0" eaLnBrk="1" fontAlgn="base" hangingPunct="1">
              <a:lnSpc>
                <a:spcPct val="90000"/>
              </a:lnSpc>
              <a:spcBef>
                <a:spcPct val="0"/>
              </a:spcBef>
              <a:spcAft>
                <a:spcPct val="0"/>
              </a:spcAft>
              <a:defRPr sz="4800">
                <a:solidFill>
                  <a:schemeClr val="tx1"/>
                </a:solidFill>
                <a:latin typeface="Georgia" panose="02040502050405020303" pitchFamily="18" charset="0"/>
              </a:defRPr>
            </a:lvl5pPr>
            <a:lvl6pPr marL="457200" algn="l" rtl="0" eaLnBrk="1" fontAlgn="base" hangingPunct="1">
              <a:lnSpc>
                <a:spcPct val="90000"/>
              </a:lnSpc>
              <a:spcBef>
                <a:spcPct val="0"/>
              </a:spcBef>
              <a:spcAft>
                <a:spcPct val="0"/>
              </a:spcAft>
              <a:defRPr sz="4800">
                <a:solidFill>
                  <a:schemeClr val="tx1"/>
                </a:solidFill>
                <a:latin typeface="Georgia" panose="02040502050405020303" pitchFamily="18" charset="0"/>
              </a:defRPr>
            </a:lvl6pPr>
            <a:lvl7pPr marL="914400" algn="l" rtl="0" eaLnBrk="1" fontAlgn="base" hangingPunct="1">
              <a:lnSpc>
                <a:spcPct val="90000"/>
              </a:lnSpc>
              <a:spcBef>
                <a:spcPct val="0"/>
              </a:spcBef>
              <a:spcAft>
                <a:spcPct val="0"/>
              </a:spcAft>
              <a:defRPr sz="4800">
                <a:solidFill>
                  <a:schemeClr val="tx1"/>
                </a:solidFill>
                <a:latin typeface="Georgia" panose="02040502050405020303" pitchFamily="18" charset="0"/>
              </a:defRPr>
            </a:lvl7pPr>
            <a:lvl8pPr marL="1371600" algn="l" rtl="0" eaLnBrk="1" fontAlgn="base" hangingPunct="1">
              <a:lnSpc>
                <a:spcPct val="90000"/>
              </a:lnSpc>
              <a:spcBef>
                <a:spcPct val="0"/>
              </a:spcBef>
              <a:spcAft>
                <a:spcPct val="0"/>
              </a:spcAft>
              <a:defRPr sz="4800">
                <a:solidFill>
                  <a:schemeClr val="tx1"/>
                </a:solidFill>
                <a:latin typeface="Georgia" panose="02040502050405020303" pitchFamily="18" charset="0"/>
              </a:defRPr>
            </a:lvl8pPr>
            <a:lvl9pPr marL="1828800" algn="l" rtl="0" eaLnBrk="1" fontAlgn="base" hangingPunct="1">
              <a:lnSpc>
                <a:spcPct val="90000"/>
              </a:lnSpc>
              <a:spcBef>
                <a:spcPct val="0"/>
              </a:spcBef>
              <a:spcAft>
                <a:spcPct val="0"/>
              </a:spcAft>
              <a:defRPr sz="4800">
                <a:solidFill>
                  <a:schemeClr val="tx1"/>
                </a:solidFill>
                <a:latin typeface="Georgia" panose="02040502050405020303" pitchFamily="18" charset="0"/>
              </a:defRPr>
            </a:lvl9pPr>
          </a:lstStyle>
          <a:p>
            <a:r>
              <a:rPr lang="en-US" altLang="en-US" dirty="0"/>
              <a:t>Help &amp; Support Site</a:t>
            </a:r>
            <a:br>
              <a:rPr lang="en-US" altLang="en-US" dirty="0"/>
            </a:br>
            <a:r>
              <a:rPr lang="en-US" altLang="en-US" dirty="0"/>
              <a:t>Science Assessments</a:t>
            </a:r>
          </a:p>
        </p:txBody>
      </p:sp>
    </p:spTree>
    <p:extLst>
      <p:ext uri="{BB962C8B-B14F-4D97-AF65-F5344CB8AC3E}">
        <p14:creationId xmlns:p14="http://schemas.microsoft.com/office/powerpoint/2010/main" val="2268784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3">
            <a:extLst>
              <a:ext uri="{FF2B5EF4-FFF2-40B4-BE49-F238E27FC236}">
                <a16:creationId xmlns:a16="http://schemas.microsoft.com/office/drawing/2014/main" id="{82F2030B-445B-F941-BCEA-C241CDB4E526}"/>
              </a:ext>
            </a:extLst>
          </p:cNvPr>
          <p:cNvSpPr>
            <a:spLocks noGrp="1" noChangeArrowheads="1"/>
          </p:cNvSpPr>
          <p:nvPr>
            <p:ph type="title"/>
          </p:nvPr>
        </p:nvSpPr>
        <p:spPr>
          <a:xfrm>
            <a:off x="838200" y="365125"/>
            <a:ext cx="10515600" cy="1325563"/>
          </a:xfrm>
        </p:spPr>
        <p:txBody>
          <a:bodyPr wrap="square" anchor="ctr">
            <a:normAutofit/>
          </a:bodyPr>
          <a:lstStyle/>
          <a:p>
            <a:r>
              <a:rPr lang="en-US" altLang="en-US" dirty="0"/>
              <a:t>BIE Science Help Desk</a:t>
            </a:r>
          </a:p>
        </p:txBody>
      </p:sp>
      <p:graphicFrame>
        <p:nvGraphicFramePr>
          <p:cNvPr id="9220" name="Content Placeholder 4">
            <a:extLst>
              <a:ext uri="{FF2B5EF4-FFF2-40B4-BE49-F238E27FC236}">
                <a16:creationId xmlns:a16="http://schemas.microsoft.com/office/drawing/2014/main" id="{388E533E-B11F-BF0F-8F7A-AFEF4ADA6CB6}"/>
              </a:ext>
            </a:extLst>
          </p:cNvPr>
          <p:cNvGraphicFramePr>
            <a:graphicFrameLocks noGrp="1"/>
          </p:cNvGraphicFramePr>
          <p:nvPr>
            <p:ph idx="1"/>
            <p:extLst>
              <p:ext uri="{D42A27DB-BD31-4B8C-83A1-F6EECF244321}">
                <p14:modId xmlns:p14="http://schemas.microsoft.com/office/powerpoint/2010/main" val="49466649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0750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F42FEB-3482-49A8-A22B-19F373AB1BF6}"/>
              </a:ext>
            </a:extLst>
          </p:cNvPr>
          <p:cNvSpPr>
            <a:spLocks noGrp="1"/>
          </p:cNvSpPr>
          <p:nvPr>
            <p:ph idx="1"/>
          </p:nvPr>
        </p:nvSpPr>
        <p:spPr>
          <a:xfrm>
            <a:off x="838200" y="2556575"/>
            <a:ext cx="10515600" cy="1092479"/>
          </a:xfrm>
        </p:spPr>
        <p:txBody>
          <a:bodyPr>
            <a:noAutofit/>
          </a:bodyPr>
          <a:lstStyle/>
          <a:p>
            <a:pPr marL="0" indent="0" algn="ctr">
              <a:buNone/>
            </a:pPr>
            <a:r>
              <a:rPr lang="en-US" sz="6000" dirty="0">
                <a:solidFill>
                  <a:srgbClr val="005789"/>
                </a:solidFill>
                <a:latin typeface="Arial" panose="020B0604020202020204" pitchFamily="34" charset="0"/>
                <a:ea typeface="Lato Semibold" panose="020F0502020204030203" pitchFamily="34" charset="0"/>
                <a:cs typeface="Arial" panose="020B0604020202020204" pitchFamily="34" charset="0"/>
              </a:rPr>
              <a:t>Questions?</a:t>
            </a:r>
          </a:p>
        </p:txBody>
      </p:sp>
      <p:sp>
        <p:nvSpPr>
          <p:cNvPr id="2" name="Content Placeholder 2">
            <a:extLst>
              <a:ext uri="{FF2B5EF4-FFF2-40B4-BE49-F238E27FC236}">
                <a16:creationId xmlns:a16="http://schemas.microsoft.com/office/drawing/2014/main" id="{AFC95966-FAF2-5BE1-5DDC-1722A23E409C}"/>
              </a:ext>
            </a:extLst>
          </p:cNvPr>
          <p:cNvSpPr txBox="1">
            <a:spLocks/>
          </p:cNvSpPr>
          <p:nvPr/>
        </p:nvSpPr>
        <p:spPr>
          <a:xfrm>
            <a:off x="838200" y="3917289"/>
            <a:ext cx="10515600" cy="26685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Lato Light" panose="020F0502020204030203"/>
                <a:ea typeface="Lato Light" panose="020F0502020204030203"/>
                <a:cs typeface="Lato Light" panose="020F0502020204030203"/>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Lato Light" panose="020F0502020204030203"/>
                <a:ea typeface="Lato Light" panose="020F0502020204030203"/>
                <a:cs typeface="Lato Light" panose="020F0502020204030203"/>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Lato Light" panose="020F0502020204030203"/>
                <a:ea typeface="Lato Light" panose="020F0502020204030203"/>
                <a:cs typeface="Lato Light" panose="020F0502020204030203"/>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Lato Light" panose="020F0502020204030203"/>
                <a:ea typeface="Lato Light" panose="020F0502020204030203"/>
                <a:cs typeface="Lato Light" panose="020F0502020204030203"/>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Lato Light" panose="020F0502020204030203"/>
                <a:ea typeface="Lato Light" panose="020F0502020204030203"/>
                <a:cs typeface="Lato Light" panose="020F0502020204030203"/>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endParaRPr lang="en-US" sz="3200" dirty="0">
              <a:solidFill>
                <a:srgbClr val="005789"/>
              </a:solidFill>
              <a:highlight>
                <a:srgbClr val="FFFF00"/>
              </a:highlight>
              <a:latin typeface="Arial" panose="020B0604020202020204" pitchFamily="34" charset="0"/>
              <a:ea typeface="Lato Semibold" panose="020F0502020204030203" pitchFamily="34" charset="0"/>
              <a:cs typeface="Arial" panose="020B0604020202020204" pitchFamily="34" charset="0"/>
            </a:endParaRPr>
          </a:p>
        </p:txBody>
      </p:sp>
    </p:spTree>
    <p:extLst>
      <p:ext uri="{BB962C8B-B14F-4D97-AF65-F5344CB8AC3E}">
        <p14:creationId xmlns:p14="http://schemas.microsoft.com/office/powerpoint/2010/main" val="10120729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487FA8EE-04E8-274C-91CE-9C3205B93410}"/>
              </a:ext>
            </a:extLst>
          </p:cNvPr>
          <p:cNvSpPr>
            <a:spLocks noGrp="1" noChangeArrowheads="1"/>
          </p:cNvSpPr>
          <p:nvPr>
            <p:ph type="ctrTitle"/>
          </p:nvPr>
        </p:nvSpPr>
        <p:spPr>
          <a:xfrm>
            <a:off x="4267200" y="1122363"/>
            <a:ext cx="6400800" cy="2932112"/>
          </a:xfrm>
        </p:spPr>
        <p:txBody>
          <a:bodyPr/>
          <a:lstStyle/>
          <a:p>
            <a:pPr algn="l"/>
            <a:r>
              <a:rPr lang="en-US" altLang="en-US"/>
              <a:t>Thank you!</a:t>
            </a:r>
          </a:p>
        </p:txBody>
      </p:sp>
      <p:pic>
        <p:nvPicPr>
          <p:cNvPr id="16387" name="Picture 10">
            <a:extLst>
              <a:ext uri="{FF2B5EF4-FFF2-40B4-BE49-F238E27FC236}">
                <a16:creationId xmlns:a16="http://schemas.microsoft.com/office/drawing/2014/main" id="{EF68AD74-98A1-D34B-A1A6-E1BF70949F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4025" y="119063"/>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5284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FB17C-8A4B-4CB0-B349-6D7D6F15F35A}"/>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User Roles</a:t>
            </a:r>
          </a:p>
        </p:txBody>
      </p:sp>
      <p:graphicFrame>
        <p:nvGraphicFramePr>
          <p:cNvPr id="5" name="Table 4">
            <a:extLst>
              <a:ext uri="{FF2B5EF4-FFF2-40B4-BE49-F238E27FC236}">
                <a16:creationId xmlns:a16="http://schemas.microsoft.com/office/drawing/2014/main" id="{1EE2A941-008B-48B9-B57D-39F97A586469}"/>
              </a:ext>
            </a:extLst>
          </p:cNvPr>
          <p:cNvGraphicFramePr>
            <a:graphicFrameLocks noGrp="1"/>
          </p:cNvGraphicFramePr>
          <p:nvPr>
            <p:extLst>
              <p:ext uri="{D42A27DB-BD31-4B8C-83A1-F6EECF244321}">
                <p14:modId xmlns:p14="http://schemas.microsoft.com/office/powerpoint/2010/main" val="927869225"/>
              </p:ext>
            </p:extLst>
          </p:nvPr>
        </p:nvGraphicFramePr>
        <p:xfrm>
          <a:off x="644563" y="110319"/>
          <a:ext cx="11330304" cy="6253691"/>
        </p:xfrm>
        <a:graphic>
          <a:graphicData uri="http://schemas.openxmlformats.org/drawingml/2006/table">
            <a:tbl>
              <a:tblPr firstRow="1" bandRow="1">
                <a:tableStyleId>{69012ECD-51FC-41F1-AA8D-1B2483CD663E}</a:tableStyleId>
              </a:tblPr>
              <a:tblGrid>
                <a:gridCol w="4190084">
                  <a:extLst>
                    <a:ext uri="{9D8B030D-6E8A-4147-A177-3AD203B41FA5}">
                      <a16:colId xmlns:a16="http://schemas.microsoft.com/office/drawing/2014/main" val="127228142"/>
                    </a:ext>
                  </a:extLst>
                </a:gridCol>
                <a:gridCol w="7140220">
                  <a:extLst>
                    <a:ext uri="{9D8B030D-6E8A-4147-A177-3AD203B41FA5}">
                      <a16:colId xmlns:a16="http://schemas.microsoft.com/office/drawing/2014/main" val="3496183922"/>
                    </a:ext>
                  </a:extLst>
                </a:gridCol>
              </a:tblGrid>
              <a:tr h="353912">
                <a:tc>
                  <a:txBody>
                    <a:bodyPr/>
                    <a:lstStyle/>
                    <a:p>
                      <a:r>
                        <a:rPr lang="en-US" sz="1800" b="0" dirty="0">
                          <a:latin typeface="Arial" panose="020B0604020202020204" pitchFamily="34" charset="0"/>
                          <a:ea typeface="Lato Semibold" panose="020F0502020204030203" pitchFamily="34" charset="0"/>
                          <a:cs typeface="Arial" panose="020B0604020202020204" pitchFamily="34" charset="0"/>
                        </a:rPr>
                        <a:t>User Role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a:latin typeface="Arial" panose="020B0604020202020204" pitchFamily="34" charset="0"/>
                          <a:ea typeface="Lato Semibold" panose="020F0502020204030203" pitchFamily="34" charset="0"/>
                          <a:cs typeface="Arial" panose="020B0604020202020204" pitchFamily="34" charset="0"/>
                        </a:rPr>
                        <a:t>Responsibilities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243915"/>
                  </a:ext>
                </a:extLst>
              </a:tr>
              <a:tr h="2400763">
                <a:tc>
                  <a:txBody>
                    <a:bodyPr/>
                    <a:lstStyle/>
                    <a:p>
                      <a:r>
                        <a:rPr lang="en-US" sz="1600" b="1" dirty="0">
                          <a:latin typeface="Arial" panose="020B0604020202020204" pitchFamily="34" charset="0"/>
                          <a:cs typeface="Arial" panose="020B0604020202020204" pitchFamily="34" charset="0"/>
                        </a:rPr>
                        <a:t>School Test Coordinator (STC)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charset="0"/>
                        <a:buChar char="•"/>
                      </a:pPr>
                      <a:r>
                        <a:rPr lang="en-US" sz="1600" b="0" dirty="0">
                          <a:latin typeface="Arial" panose="020B0604020202020204" pitchFamily="34" charset="0"/>
                          <a:cs typeface="Arial" panose="020B0604020202020204" pitchFamily="34" charset="0"/>
                        </a:rPr>
                        <a:t>Manage Users (add, edit, or deactivate)</a:t>
                      </a:r>
                    </a:p>
                    <a:p>
                      <a:pPr marL="285750" indent="-285750">
                        <a:buFont typeface="Arial" charset="0"/>
                        <a:buChar char="•"/>
                      </a:pPr>
                      <a:r>
                        <a:rPr lang="en-US" sz="1600" b="0" dirty="0">
                          <a:latin typeface="Arial" panose="020B0604020202020204" pitchFamily="34" charset="0"/>
                          <a:cs typeface="Arial" panose="020B0604020202020204" pitchFamily="34" charset="0"/>
                        </a:rPr>
                        <a:t>Access proctor password</a:t>
                      </a:r>
                    </a:p>
                    <a:p>
                      <a:pPr marL="285750" indent="-285750">
                        <a:buFont typeface="Arial" charset="0"/>
                        <a:buChar char="•"/>
                      </a:pPr>
                      <a:r>
                        <a:rPr lang="en-US" sz="1600" b="0" dirty="0">
                          <a:latin typeface="Arial" panose="020B0604020202020204" pitchFamily="34" charset="0"/>
                          <a:cs typeface="Arial" panose="020B0604020202020204" pitchFamily="34" charset="0"/>
                        </a:rPr>
                        <a:t>Edit student information &amp; assign</a:t>
                      </a:r>
                      <a:r>
                        <a:rPr lang="en-US" sz="1600" b="0" baseline="0" dirty="0">
                          <a:latin typeface="Arial" panose="020B0604020202020204" pitchFamily="34" charset="0"/>
                          <a:cs typeface="Arial" panose="020B0604020202020204" pitchFamily="34" charset="0"/>
                        </a:rPr>
                        <a:t> student accommodations</a:t>
                      </a:r>
                    </a:p>
                    <a:p>
                      <a:pPr marL="285750" indent="-285750">
                        <a:buFont typeface="Arial" charset="0"/>
                        <a:buChar char="•"/>
                      </a:pPr>
                      <a:r>
                        <a:rPr lang="en-US" sz="1600" b="0" baseline="0" dirty="0">
                          <a:latin typeface="Arial" panose="020B0604020202020204" pitchFamily="34" charset="0"/>
                          <a:cs typeface="Arial" panose="020B0604020202020204" pitchFamily="34" charset="0"/>
                        </a:rPr>
                        <a:t>Create, edit, and delete classes</a:t>
                      </a:r>
                    </a:p>
                    <a:p>
                      <a:pPr marL="285750" indent="-285750">
                        <a:buFont typeface="Arial" charset="0"/>
                        <a:buChar char="•"/>
                      </a:pPr>
                      <a:r>
                        <a:rPr lang="en-US" sz="1600" b="0" baseline="0" dirty="0">
                          <a:latin typeface="Arial" panose="020B0604020202020204" pitchFamily="34" charset="0"/>
                          <a:cs typeface="Arial" panose="020B0604020202020204" pitchFamily="34" charset="0"/>
                        </a:rPr>
                        <a:t>Schedule test sessions &amp; print logins</a:t>
                      </a:r>
                    </a:p>
                    <a:p>
                      <a:pPr marL="285750" indent="-285750">
                        <a:buFont typeface="Arial" charset="0"/>
                        <a:buChar char="•"/>
                      </a:pPr>
                      <a:r>
                        <a:rPr lang="en-US" sz="1600" b="0" baseline="0" dirty="0">
                          <a:latin typeface="Arial" panose="020B0604020202020204" pitchFamily="34" charset="0"/>
                          <a:cs typeface="Arial" panose="020B0604020202020204" pitchFamily="34" charset="0"/>
                        </a:rPr>
                        <a:t>Manage &amp; monitor test sessions</a:t>
                      </a:r>
                    </a:p>
                    <a:p>
                      <a:pPr marL="285750" indent="-285750">
                        <a:buFont typeface="Arial" charset="0"/>
                        <a:buChar char="•"/>
                      </a:pPr>
                      <a:r>
                        <a:rPr lang="en-US" sz="1600" b="0" baseline="0" dirty="0">
                          <a:latin typeface="Arial" panose="020B0604020202020204" pitchFamily="34" charset="0"/>
                          <a:cs typeface="Arial" panose="020B0604020202020204" pitchFamily="34" charset="0"/>
                        </a:rPr>
                        <a:t>Assign test report code</a:t>
                      </a:r>
                    </a:p>
                    <a:p>
                      <a:pPr marL="285750" indent="-285750">
                        <a:buFont typeface="Arial" charset="0"/>
                        <a:buChar char="•"/>
                      </a:pPr>
                      <a:r>
                        <a:rPr lang="en-US" sz="1600" b="0" baseline="0" dirty="0">
                          <a:latin typeface="Arial" panose="020B0604020202020204" pitchFamily="34" charset="0"/>
                          <a:cs typeface="Arial" panose="020B0604020202020204" pitchFamily="34" charset="0"/>
                        </a:rPr>
                        <a:t>Prepare IT network for student testing if there is no IT Coordinator</a:t>
                      </a:r>
                      <a:endParaRPr lang="en-US" sz="16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6011081"/>
                  </a:ext>
                </a:extLst>
              </a:tr>
              <a:tr h="784413">
                <a:tc>
                  <a:txBody>
                    <a:bodyPr/>
                    <a:lstStyle/>
                    <a:p>
                      <a:r>
                        <a:rPr lang="en-US" sz="1600" b="1" dirty="0">
                          <a:latin typeface="Arial" panose="020B0604020202020204" pitchFamily="34" charset="0"/>
                          <a:cs typeface="Arial" panose="020B0604020202020204" pitchFamily="34" charset="0"/>
                        </a:rPr>
                        <a:t>IT Coordinator (ITC)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600" b="0" dirty="0">
                          <a:latin typeface="Arial" panose="020B0604020202020204" pitchFamily="34" charset="0"/>
                          <a:cs typeface="Arial" panose="020B0604020202020204" pitchFamily="34" charset="0"/>
                        </a:rPr>
                        <a:t>Prepare IT network for student testing</a:t>
                      </a:r>
                    </a:p>
                    <a:p>
                      <a:pPr marL="285750" indent="-285750">
                        <a:buFont typeface="Arial" panose="020B0604020202020204" pitchFamily="34" charset="0"/>
                        <a:buChar char="•"/>
                      </a:pPr>
                      <a:r>
                        <a:rPr lang="en-US" sz="1600" b="0" dirty="0">
                          <a:latin typeface="Arial" panose="020B0604020202020204" pitchFamily="34" charset="0"/>
                          <a:cs typeface="Arial" panose="020B0604020202020204" pitchFamily="34" charset="0"/>
                        </a:rPr>
                        <a:t>Conduct Site Readiness testing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1392891"/>
                  </a:ext>
                </a:extLst>
              </a:tr>
              <a:tr h="1976011">
                <a:tc>
                  <a:txBody>
                    <a:bodyPr/>
                    <a:lstStyle/>
                    <a:p>
                      <a:r>
                        <a:rPr lang="en-US" sz="1600" b="1" dirty="0">
                          <a:latin typeface="Arial" panose="020B0604020202020204" pitchFamily="34" charset="0"/>
                          <a:cs typeface="Arial" panose="020B0604020202020204" pitchFamily="34" charset="0"/>
                        </a:rPr>
                        <a:t>Test Administrator (TA)</a:t>
                      </a:r>
                    </a:p>
                    <a:p>
                      <a:r>
                        <a:rPr lang="en-US" sz="1600" b="0" dirty="0">
                          <a:latin typeface="Arial" panose="020B0604020202020204" pitchFamily="34" charset="0"/>
                          <a:cs typeface="Arial" panose="020B0604020202020204" pitchFamily="34" charset="0"/>
                        </a:rPr>
                        <a:t>Note: TA must have access to the BIE Science program to work on Summative assessments </a:t>
                      </a:r>
                    </a:p>
                    <a:p>
                      <a:r>
                        <a:rPr lang="en-US" sz="1600" b="0" dirty="0">
                          <a:latin typeface="Arial" panose="020B0604020202020204" pitchFamily="34" charset="0"/>
                          <a:cs typeface="Arial" panose="020B0604020202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600" b="0" dirty="0">
                          <a:latin typeface="Arial" panose="020B0604020202020204" pitchFamily="34" charset="0"/>
                          <a:cs typeface="Arial" panose="020B0604020202020204" pitchFamily="34" charset="0"/>
                        </a:rPr>
                        <a:t>Create classes</a:t>
                      </a:r>
                    </a:p>
                    <a:p>
                      <a:pPr marL="285750" indent="-285750">
                        <a:buFont typeface="Arial" panose="020B0604020202020204" pitchFamily="34" charset="0"/>
                        <a:buChar char="•"/>
                      </a:pPr>
                      <a:r>
                        <a:rPr lang="en-US" sz="1600" b="0" dirty="0">
                          <a:latin typeface="Arial" panose="020B0604020202020204" pitchFamily="34" charset="0"/>
                          <a:cs typeface="Arial" panose="020B0604020202020204" pitchFamily="34" charset="0"/>
                        </a:rPr>
                        <a:t>Create test sessions</a:t>
                      </a:r>
                    </a:p>
                    <a:p>
                      <a:pPr marL="285750" indent="-285750">
                        <a:buFont typeface="Arial" panose="020B0604020202020204" pitchFamily="34" charset="0"/>
                        <a:buChar char="•"/>
                      </a:pPr>
                      <a:r>
                        <a:rPr lang="en-US" sz="1600" b="0" dirty="0">
                          <a:latin typeface="Arial" panose="020B0604020202020204" pitchFamily="34" charset="0"/>
                          <a:cs typeface="Arial" panose="020B0604020202020204" pitchFamily="34" charset="0"/>
                        </a:rPr>
                        <a:t>View their students and test sessions</a:t>
                      </a:r>
                    </a:p>
                    <a:p>
                      <a:pPr marL="285750" indent="-285750">
                        <a:buFont typeface="Arial" panose="020B0604020202020204" pitchFamily="34" charset="0"/>
                        <a:buChar char="•"/>
                      </a:pPr>
                      <a:r>
                        <a:rPr lang="en-US" sz="1600" b="0" dirty="0">
                          <a:latin typeface="Arial" panose="020B0604020202020204" pitchFamily="34" charset="0"/>
                          <a:cs typeface="Arial" panose="020B0604020202020204" pitchFamily="34" charset="0"/>
                        </a:rPr>
                        <a:t>Print student login tickets for their test sessions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baseline="0" dirty="0">
                          <a:latin typeface="Arial" panose="020B0604020202020204" pitchFamily="34" charset="0"/>
                          <a:cs typeface="Arial" panose="020B0604020202020204" pitchFamily="34" charset="0"/>
                        </a:rPr>
                        <a:t>Manage &amp; monitor test sessions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baseline="0" dirty="0">
                          <a:latin typeface="Arial" panose="020B0604020202020204" pitchFamily="34" charset="0"/>
                          <a:cs typeface="Arial" panose="020B0604020202020204" pitchFamily="34" charset="0"/>
                        </a:rPr>
                        <a:t>Assign test report codes</a:t>
                      </a:r>
                      <a:endParaRPr lang="en-US" sz="1600" b="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6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1056861"/>
                  </a:ext>
                </a:extLst>
              </a:tr>
              <a:tr h="726744">
                <a:tc>
                  <a:txBody>
                    <a:bodyPr/>
                    <a:lstStyle/>
                    <a:p>
                      <a:r>
                        <a:rPr lang="en-US" sz="1600" b="1" dirty="0">
                          <a:latin typeface="Arial" panose="020B0604020202020204" pitchFamily="34" charset="0"/>
                          <a:cs typeface="Arial" panose="020B0604020202020204" pitchFamily="34" charset="0"/>
                        </a:rPr>
                        <a:t>Report Access Only (RAO)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600" b="0" dirty="0">
                          <a:latin typeface="Arial" panose="020B0604020202020204" pitchFamily="34" charset="0"/>
                          <a:cs typeface="Arial" panose="020B0604020202020204" pitchFamily="34" charset="0"/>
                        </a:rPr>
                        <a:t>View Reports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2594295"/>
                  </a:ext>
                </a:extLst>
              </a:tr>
            </a:tbl>
          </a:graphicData>
        </a:graphic>
      </p:graphicFrame>
    </p:spTree>
    <p:extLst>
      <p:ext uri="{BB962C8B-B14F-4D97-AF65-F5344CB8AC3E}">
        <p14:creationId xmlns:p14="http://schemas.microsoft.com/office/powerpoint/2010/main" val="1441927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68625-362D-91BC-0B9B-E78512F20EB4}"/>
              </a:ext>
            </a:extLst>
          </p:cNvPr>
          <p:cNvSpPr>
            <a:spLocks noGrp="1"/>
          </p:cNvSpPr>
          <p:nvPr>
            <p:ph type="title"/>
          </p:nvPr>
        </p:nvSpPr>
        <p:spPr/>
        <p:txBody>
          <a:bodyPr>
            <a:normAutofit/>
          </a:bodyPr>
          <a:lstStyle/>
          <a:p>
            <a:r>
              <a:rPr lang="en-US" sz="4400" b="0" dirty="0">
                <a:latin typeface="Arial" panose="020B0604020202020204" pitchFamily="34" charset="0"/>
                <a:cs typeface="Arial" panose="020B0604020202020204" pitchFamily="34" charset="0"/>
              </a:rPr>
              <a:t>Test Administrator (TA) Permissions</a:t>
            </a:r>
            <a:endParaRPr lang="en-US" b="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047B462-5BD0-3E5C-AC79-F4D8E2CF20AD}"/>
              </a:ext>
            </a:extLst>
          </p:cNvPr>
          <p:cNvSpPr>
            <a:spLocks noGrp="1"/>
          </p:cNvSpPr>
          <p:nvPr>
            <p:ph idx="1"/>
          </p:nvPr>
        </p:nvSpPr>
        <p:spPr>
          <a:xfrm>
            <a:off x="838200" y="1035424"/>
            <a:ext cx="10515600" cy="5226228"/>
          </a:xfrm>
        </p:spPr>
        <p:txBody>
          <a:bodyPr>
            <a:normAutofit fontScale="70000" lnSpcReduction="20000"/>
          </a:bodyPr>
          <a:lstStyle/>
          <a:p>
            <a:pPr>
              <a:lnSpc>
                <a:spcPct val="150000"/>
              </a:lnSpc>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A TA can add any student in their school to their class</a:t>
            </a:r>
          </a:p>
          <a:p>
            <a:pPr>
              <a:lnSpc>
                <a:spcPct val="150000"/>
              </a:lnSpc>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A TA can only view the student record for any student in one of their classes</a:t>
            </a:r>
          </a:p>
          <a:p>
            <a:pPr lvl="1">
              <a:lnSpc>
                <a:spcPct val="150000"/>
              </a:lnSpc>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A TA cannot edit the student record</a:t>
            </a:r>
          </a:p>
          <a:p>
            <a:pPr>
              <a:lnSpc>
                <a:spcPct val="150000"/>
              </a:lnSpc>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A TA can view, edit, or delete any class to which they have been designated the TA</a:t>
            </a:r>
          </a:p>
          <a:p>
            <a:pPr>
              <a:lnSpc>
                <a:spcPct val="150000"/>
              </a:lnSpc>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A TA can schedule their class to any program that they have access to</a:t>
            </a:r>
          </a:p>
          <a:p>
            <a:pPr lvl="1">
              <a:lnSpc>
                <a:spcPct val="150000"/>
              </a:lnSpc>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Programs: BIE Science Benchmark, BIE Science Assessment</a:t>
            </a:r>
          </a:p>
          <a:p>
            <a:pPr>
              <a:lnSpc>
                <a:spcPct val="150000"/>
              </a:lnSpc>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A TA can view, edit, or delete a test session if they are the TA for the class in the test session </a:t>
            </a:r>
            <a:r>
              <a:rPr lang="en-US" i="1" dirty="0">
                <a:latin typeface="Arial" panose="020B0604020202020204" pitchFamily="34" charset="0"/>
                <a:ea typeface="Lato Semibold" panose="020F0502020204030203" pitchFamily="34" charset="0"/>
                <a:cs typeface="Arial" panose="020B0604020202020204" pitchFamily="34" charset="0"/>
              </a:rPr>
              <a:t>and</a:t>
            </a:r>
            <a:r>
              <a:rPr lang="en-US" dirty="0">
                <a:latin typeface="Arial" panose="020B0604020202020204" pitchFamily="34" charset="0"/>
                <a:ea typeface="Lato Semibold" panose="020F0502020204030203" pitchFamily="34" charset="0"/>
                <a:cs typeface="Arial" panose="020B0604020202020204" pitchFamily="34" charset="0"/>
              </a:rPr>
              <a:t> they have access to the program (BIE Science Benchmark and/or BIE Science Assessment)</a:t>
            </a:r>
          </a:p>
          <a:p>
            <a:pPr>
              <a:lnSpc>
                <a:spcPct val="150000"/>
              </a:lnSpc>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Only a TA can score the human-scored items in Benchmark assessments </a:t>
            </a:r>
          </a:p>
          <a:p>
            <a:pPr>
              <a:lnSpc>
                <a:spcPct val="150000"/>
              </a:lnSpc>
              <a:buFont typeface="Wingdings" panose="05000000000000000000" pitchFamily="2" charset="2"/>
              <a:buChar char="§"/>
            </a:pPr>
            <a:r>
              <a:rPr lang="en-US" dirty="0">
                <a:latin typeface="Arial" panose="020B0604020202020204" pitchFamily="34" charset="0"/>
                <a:ea typeface="Lato Semibold" panose="020F0502020204030203" pitchFamily="34" charset="0"/>
                <a:cs typeface="Arial" panose="020B0604020202020204" pitchFamily="34" charset="0"/>
              </a:rPr>
              <a:t>A TA can view Benchmark test results in Reporting for any class they are assigned to</a:t>
            </a:r>
          </a:p>
          <a:p>
            <a:endParaRPr lang="en-US" b="1" dirty="0"/>
          </a:p>
        </p:txBody>
      </p:sp>
    </p:spTree>
    <p:extLst>
      <p:ext uri="{BB962C8B-B14F-4D97-AF65-F5344CB8AC3E}">
        <p14:creationId xmlns:p14="http://schemas.microsoft.com/office/powerpoint/2010/main" val="870862190"/>
      </p:ext>
    </p:extLst>
  </p:cSld>
  <p:clrMapOvr>
    <a:masterClrMapping/>
  </p:clrMapOvr>
</p:sld>
</file>

<file path=ppt/theme/theme1.xml><?xml version="1.0" encoding="utf-8"?>
<a:theme xmlns:a="http://schemas.openxmlformats.org/drawingml/2006/main" name="1_Office Theme">
  <a:themeElements>
    <a:clrScheme name="eMetric2017">
      <a:dk1>
        <a:srgbClr val="000000"/>
      </a:dk1>
      <a:lt1>
        <a:srgbClr val="FFFFFF"/>
      </a:lt1>
      <a:dk2>
        <a:srgbClr val="44546A"/>
      </a:dk2>
      <a:lt2>
        <a:srgbClr val="E7E6E6"/>
      </a:lt2>
      <a:accent1>
        <a:srgbClr val="005789"/>
      </a:accent1>
      <a:accent2>
        <a:srgbClr val="008379"/>
      </a:accent2>
      <a:accent3>
        <a:srgbClr val="61BB46"/>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AEA58EE-3C99-FA4F-B80D-9A90A87EBEC7}" vid="{EFF398B1-CF49-A04A-9111-0DC7E90DF240}"/>
    </a:ext>
  </a:extLst>
</a:theme>
</file>

<file path=ppt/theme/theme2.xml><?xml version="1.0" encoding="utf-8"?>
<a:theme xmlns:a="http://schemas.openxmlformats.org/drawingml/2006/main" name="Office Theme">
  <a:themeElements>
    <a:clrScheme name="Cognia">
      <a:dk1>
        <a:srgbClr val="1A1A1A"/>
      </a:dk1>
      <a:lt1>
        <a:srgbClr val="FFFFFF"/>
      </a:lt1>
      <a:dk2>
        <a:srgbClr val="FF554D"/>
      </a:dk2>
      <a:lt2>
        <a:srgbClr val="D9D9D9"/>
      </a:lt2>
      <a:accent1>
        <a:srgbClr val="262E67"/>
      </a:accent1>
      <a:accent2>
        <a:srgbClr val="371D35"/>
      </a:accent2>
      <a:accent3>
        <a:srgbClr val="043D33"/>
      </a:accent3>
      <a:accent4>
        <a:srgbClr val="8064A2"/>
      </a:accent4>
      <a:accent5>
        <a:srgbClr val="FCE086"/>
      </a:accent5>
      <a:accent6>
        <a:srgbClr val="F2C6CF"/>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1189C8DD-C6E8-C046-B822-2247337F09BC}" vid="{196E4191-8857-2342-B948-500198138A8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a752242-9d3c-454e-ae87-f17a51cf8f7a">
      <Terms xmlns="http://schemas.microsoft.com/office/infopath/2007/PartnerControls"/>
    </lcf76f155ced4ddcb4097134ff3c332f>
    <TaxCatchAll xmlns="c9246d69-4899-4d1a-9570-20d2517e9d0f" xsi:nil="true"/>
    <SharedWithUsers xmlns="c9246d69-4899-4d1a-9570-20d2517e9d0f">
      <UserInfo>
        <DisplayName>Kaelee Harper</DisplayName>
        <AccountId>15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1FB56F86E3D7D4E8761609AEC38C126" ma:contentTypeVersion="14" ma:contentTypeDescription="Create a new document." ma:contentTypeScope="" ma:versionID="c9d64d7c8a7fde3b450c85bd66e11b31">
  <xsd:schema xmlns:xsd="http://www.w3.org/2001/XMLSchema" xmlns:xs="http://www.w3.org/2001/XMLSchema" xmlns:p="http://schemas.microsoft.com/office/2006/metadata/properties" xmlns:ns2="5a752242-9d3c-454e-ae87-f17a51cf8f7a" xmlns:ns3="c9246d69-4899-4d1a-9570-20d2517e9d0f" targetNamespace="http://schemas.microsoft.com/office/2006/metadata/properties" ma:root="true" ma:fieldsID="d144d923b714a48adb8d44d802b47a5c" ns2:_="" ns3:_="">
    <xsd:import namespace="5a752242-9d3c-454e-ae87-f17a51cf8f7a"/>
    <xsd:import namespace="c9246d69-4899-4d1a-9570-20d2517e9d0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752242-9d3c-454e-ae87-f17a51cf8f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1a398e30-4098-4ede-a5d0-96c01bd45c4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246d69-4899-4d1a-9570-20d2517e9d0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b04e3497-03d5-4a0f-92f3-5cf979bee191}" ma:internalName="TaxCatchAll" ma:showField="CatchAllData" ma:web="c9246d69-4899-4d1a-9570-20d2517e9d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5E90C6-3F68-4834-94D4-8A1F0C0E90C8}">
  <ds:schemaRefs>
    <ds:schemaRef ds:uri="5a752242-9d3c-454e-ae87-f17a51cf8f7a"/>
    <ds:schemaRef ds:uri="c9246d69-4899-4d1a-9570-20d2517e9d0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6DC4665-966C-4D6B-8FBE-70F37D2C8B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752242-9d3c-454e-ae87-f17a51cf8f7a"/>
    <ds:schemaRef ds:uri="c9246d69-4899-4d1a-9570-20d2517e9d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77B23FF-544A-4B8F-803C-408001FDB7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5088</TotalTime>
  <Words>4086</Words>
  <Application>Microsoft Office PowerPoint</Application>
  <PresentationFormat>Widescreen</PresentationFormat>
  <Paragraphs>693</Paragraphs>
  <Slides>76</Slides>
  <Notes>24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76</vt:i4>
      </vt:variant>
    </vt:vector>
  </HeadingPairs>
  <TitlesOfParts>
    <vt:vector size="85" baseType="lpstr">
      <vt:lpstr>Arial</vt:lpstr>
      <vt:lpstr>Calibri</vt:lpstr>
      <vt:lpstr>Georgia</vt:lpstr>
      <vt:lpstr>Gill Sans</vt:lpstr>
      <vt:lpstr>Lato Light</vt:lpstr>
      <vt:lpstr>Lato Semibold</vt:lpstr>
      <vt:lpstr>Wingdings</vt:lpstr>
      <vt:lpstr>1_Office Theme</vt:lpstr>
      <vt:lpstr>Office Theme</vt:lpstr>
      <vt:lpstr>Bureau of Indian Education Science Assessment   Spring 2026 Portal and Kiosk Training</vt:lpstr>
      <vt:lpstr>Agenda</vt:lpstr>
      <vt:lpstr>Key Dates</vt:lpstr>
      <vt:lpstr>The BIE Science Assessment Portal </vt:lpstr>
      <vt:lpstr>BIE Science Assessment Online System</vt:lpstr>
      <vt:lpstr>Test Preparation Process</vt:lpstr>
      <vt:lpstr>Portal Access</vt:lpstr>
      <vt:lpstr>User Roles</vt:lpstr>
      <vt:lpstr>Test Administrator (TA) Permissions</vt:lpstr>
      <vt:lpstr>Program Access</vt:lpstr>
      <vt:lpstr>Portal Log-in</vt:lpstr>
      <vt:lpstr>Portal Main Page (STC View)</vt:lpstr>
      <vt:lpstr>Portal Main Page (TA view)</vt:lpstr>
      <vt:lpstr>Administration Workflow</vt:lpstr>
      <vt:lpstr>Administration Workflow</vt:lpstr>
      <vt:lpstr>Site Technology Preparation</vt:lpstr>
      <vt:lpstr>Site Technology Preparation</vt:lpstr>
      <vt:lpstr>Site Technology Preparation</vt:lpstr>
      <vt:lpstr>Technology Requirements</vt:lpstr>
      <vt:lpstr>Site Readiness</vt:lpstr>
      <vt:lpstr>Site Readiness</vt:lpstr>
      <vt:lpstr>Site Readiness</vt:lpstr>
      <vt:lpstr>Site Readiness</vt:lpstr>
      <vt:lpstr>Site Readiness</vt:lpstr>
      <vt:lpstr>Site Readiness</vt:lpstr>
      <vt:lpstr>Site Readiness</vt:lpstr>
      <vt:lpstr>Site Readiness</vt:lpstr>
      <vt:lpstr>Site Readiness</vt:lpstr>
      <vt:lpstr>Site Readiness</vt:lpstr>
      <vt:lpstr>Administration Workflow </vt:lpstr>
      <vt:lpstr>Administration Workflow</vt:lpstr>
      <vt:lpstr>Managing Students</vt:lpstr>
      <vt:lpstr>Managing Students</vt:lpstr>
      <vt:lpstr>Student Transfer Request</vt:lpstr>
      <vt:lpstr>Student Accommodations</vt:lpstr>
      <vt:lpstr>Universal Tools, Accessibility Features, and Accommodations</vt:lpstr>
      <vt:lpstr>Demo</vt:lpstr>
      <vt:lpstr>Creating Classes</vt:lpstr>
      <vt:lpstr>Creating Classes</vt:lpstr>
      <vt:lpstr>Demo</vt:lpstr>
      <vt:lpstr>Scheduling Test Sessions</vt:lpstr>
      <vt:lpstr>Scheduling Test Sessions</vt:lpstr>
      <vt:lpstr>Demo</vt:lpstr>
      <vt:lpstr>Completing Testing</vt:lpstr>
      <vt:lpstr>Dashboard</vt:lpstr>
      <vt:lpstr>Demo</vt:lpstr>
      <vt:lpstr>Materials Management</vt:lpstr>
      <vt:lpstr>Administration Workflow</vt:lpstr>
      <vt:lpstr>BIE Science Assessment </vt:lpstr>
      <vt:lpstr>Universal Tools </vt:lpstr>
      <vt:lpstr>Universal Tools </vt:lpstr>
      <vt:lpstr>Accessibility Features</vt:lpstr>
      <vt:lpstr>Accommodations</vt:lpstr>
      <vt:lpstr>Logging in to a Test </vt:lpstr>
      <vt:lpstr>Logging in to a Test </vt:lpstr>
      <vt:lpstr>Logging in to a Test </vt:lpstr>
      <vt:lpstr>Logging in to a Test </vt:lpstr>
      <vt:lpstr>Test Navigation </vt:lpstr>
      <vt:lpstr>Test Navigation </vt:lpstr>
      <vt:lpstr>Test Navigation </vt:lpstr>
      <vt:lpstr>Test Turn In</vt:lpstr>
      <vt:lpstr>Internet Connectivity</vt:lpstr>
      <vt:lpstr>Kiosk Test Integrity</vt:lpstr>
      <vt:lpstr>Kiosk Test Integrity</vt:lpstr>
      <vt:lpstr>Kiosk Test Integrity</vt:lpstr>
      <vt:lpstr>Practice Test Options</vt:lpstr>
      <vt:lpstr>Practice Test</vt:lpstr>
      <vt:lpstr>Demo</vt:lpstr>
      <vt:lpstr>New Features (Portal) for 2025-2026</vt:lpstr>
      <vt:lpstr>New Features (Kiosk) for 2025-2026</vt:lpstr>
      <vt:lpstr>Additional Training Resources</vt:lpstr>
      <vt:lpstr>Remember</vt:lpstr>
      <vt:lpstr>PowerPoint Presentation</vt:lpstr>
      <vt:lpstr>BIE Science Help Desk</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Kaelee Harper</dc:creator>
  <cp:lastModifiedBy>Gerry Retzloff</cp:lastModifiedBy>
  <cp:revision>56</cp:revision>
  <dcterms:created xsi:type="dcterms:W3CDTF">2020-11-12T13:11:43Z</dcterms:created>
  <dcterms:modified xsi:type="dcterms:W3CDTF">2026-01-09T15:13:47Z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9530f54-9721-46db-bbe4-0dd4cd6e1126_Enabled">
    <vt:lpwstr>true</vt:lpwstr>
  </property>
  <property fmtid="{D5CDD505-2E9C-101B-9397-08002B2CF9AE}" pid="3" name="MSIP_Label_09530f54-9721-46db-bbe4-0dd4cd6e1126_SetDate">
    <vt:lpwstr>2020-11-12T13:11:43Z</vt:lpwstr>
  </property>
  <property fmtid="{D5CDD505-2E9C-101B-9397-08002B2CF9AE}" pid="4" name="MSIP_Label_09530f54-9721-46db-bbe4-0dd4cd6e1126_Method">
    <vt:lpwstr>Standard</vt:lpwstr>
  </property>
  <property fmtid="{D5CDD505-2E9C-101B-9397-08002B2CF9AE}" pid="5" name="MSIP_Label_09530f54-9721-46db-bbe4-0dd4cd6e1126_Name">
    <vt:lpwstr>General</vt:lpwstr>
  </property>
  <property fmtid="{D5CDD505-2E9C-101B-9397-08002B2CF9AE}" pid="6" name="MSIP_Label_09530f54-9721-46db-bbe4-0dd4cd6e1126_SiteId">
    <vt:lpwstr>22230e31-3d9d-47b1-8794-50b0e2d7bd02</vt:lpwstr>
  </property>
  <property fmtid="{D5CDD505-2E9C-101B-9397-08002B2CF9AE}" pid="7" name="MSIP_Label_09530f54-9721-46db-bbe4-0dd4cd6e1126_ActionId">
    <vt:lpwstr>a41caa87-652a-4e91-ae1b-848e79b862f2</vt:lpwstr>
  </property>
  <property fmtid="{D5CDD505-2E9C-101B-9397-08002B2CF9AE}" pid="8" name="MSIP_Label_09530f54-9721-46db-bbe4-0dd4cd6e1126_ContentBits">
    <vt:lpwstr>2</vt:lpwstr>
  </property>
  <property fmtid="{D5CDD505-2E9C-101B-9397-08002B2CF9AE}" pid="9" name="ClassificationContentMarkingFooterLocations">
    <vt:lpwstr>Office Theme:8</vt:lpwstr>
  </property>
  <property fmtid="{D5CDD505-2E9C-101B-9397-08002B2CF9AE}" pid="10" name="ClassificationContentMarkingFooterText">
    <vt:lpwstr>Copyright - eMetric LLC</vt:lpwstr>
  </property>
  <property fmtid="{D5CDD505-2E9C-101B-9397-08002B2CF9AE}" pid="11" name="ContentTypeId">
    <vt:lpwstr>0x01010081FB56F86E3D7D4E8761609AEC38C126</vt:lpwstr>
  </property>
  <property fmtid="{D5CDD505-2E9C-101B-9397-08002B2CF9AE}" pid="12" name="MediaServiceImageTags">
    <vt:lpwstr/>
  </property>
</Properties>
</file>