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60" r:id="rId5"/>
    <p:sldId id="262" r:id="rId6"/>
    <p:sldId id="381" r:id="rId7"/>
    <p:sldId id="261" r:id="rId8"/>
    <p:sldId id="382" r:id="rId9"/>
    <p:sldId id="383" r:id="rId10"/>
    <p:sldId id="390" r:id="rId11"/>
    <p:sldId id="384" r:id="rId12"/>
    <p:sldId id="386" r:id="rId13"/>
    <p:sldId id="389" r:id="rId14"/>
    <p:sldId id="385" r:id="rId15"/>
    <p:sldId id="29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16"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dith Rubenstein" initials="JR" lastIdx="28" clrIdx="0">
    <p:extLst>
      <p:ext uri="{19B8F6BF-5375-455C-9EA6-DF929625EA0E}">
        <p15:presenceInfo xmlns:p15="http://schemas.microsoft.com/office/powerpoint/2012/main" userId="S::rubenstein.judith@measuredprogress.org::8215d633-767a-43ef-92e2-eaa7ab64cf1c" providerId="AD"/>
      </p:ext>
    </p:extLst>
  </p:cmAuthor>
  <p:cmAuthor id="2" name="Renee Cronin" initials="RC" lastIdx="5" clrIdx="1">
    <p:extLst>
      <p:ext uri="{19B8F6BF-5375-455C-9EA6-DF929625EA0E}">
        <p15:presenceInfo xmlns:p15="http://schemas.microsoft.com/office/powerpoint/2012/main" userId="S::cronin.renee@measuredprogress.org::681255e3-7afe-440e-8346-70d10450c81e" providerId="AD"/>
      </p:ext>
    </p:extLst>
  </p:cmAuthor>
  <p:cmAuthor id="3" name="Daisy Yue" initials="DY" lastIdx="7" clrIdx="2">
    <p:extLst>
      <p:ext uri="{19B8F6BF-5375-455C-9EA6-DF929625EA0E}">
        <p15:presenceInfo xmlns:p15="http://schemas.microsoft.com/office/powerpoint/2012/main" userId="S::daisy.yue@measuredprogress.org::6cdaa2e9-fada-4857-a8db-287ab44874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C6CF"/>
    <a:srgbClr val="FF55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F4AC5E-D1B9-453A-B80E-85DCC6559BC5}" v="44" dt="2025-12-17T19:46:58.4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62605" autoAdjust="0"/>
  </p:normalViewPr>
  <p:slideViewPr>
    <p:cSldViewPr snapToGrid="0" snapToObjects="1" showGuides="1">
      <p:cViewPr varScale="1">
        <p:scale>
          <a:sx n="38" d="100"/>
          <a:sy n="38" d="100"/>
        </p:scale>
        <p:origin x="344" y="32"/>
      </p:cViewPr>
      <p:guideLst>
        <p:guide orient="horz" pos="2136"/>
        <p:guide pos="3816"/>
      </p:guideLst>
    </p:cSldViewPr>
  </p:slideViewPr>
  <p:outlineViewPr>
    <p:cViewPr>
      <p:scale>
        <a:sx n="33" d="100"/>
        <a:sy n="33" d="100"/>
      </p:scale>
      <p:origin x="0" y="-4848"/>
    </p:cViewPr>
  </p:outlineViewPr>
  <p:notesTextViewPr>
    <p:cViewPr>
      <p:scale>
        <a:sx n="1" d="1"/>
        <a:sy n="1" d="1"/>
      </p:scale>
      <p:origin x="0" y="0"/>
    </p:cViewPr>
  </p:notesTextViewPr>
  <p:sorterViewPr>
    <p:cViewPr varScale="1">
      <p:scale>
        <a:sx n="53" d="100"/>
        <a:sy n="53" d="100"/>
      </p:scale>
      <p:origin x="0" y="0"/>
    </p:cViewPr>
  </p:sorterViewPr>
  <p:notesViewPr>
    <p:cSldViewPr snapToGrid="0" snapToObjects="1" showGuides="1">
      <p:cViewPr varScale="1">
        <p:scale>
          <a:sx n="104" d="100"/>
          <a:sy n="104" d="100"/>
        </p:scale>
        <p:origin x="3760" y="21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ll Stepanek" userId="f3a15506-1e47-4e8e-95b2-04a4b047647c" providerId="ADAL" clId="{269481A8-C2ED-442B-B363-40E1B594733F}"/>
    <pc:docChg chg="undo custSel addSld delSld modSld sldOrd">
      <pc:chgData name="Jill Stepanek" userId="f3a15506-1e47-4e8e-95b2-04a4b047647c" providerId="ADAL" clId="{269481A8-C2ED-442B-B363-40E1B594733F}" dt="2025-12-17T19:47:42.248" v="2891" actId="47"/>
      <pc:docMkLst>
        <pc:docMk/>
      </pc:docMkLst>
      <pc:sldChg chg="del">
        <pc:chgData name="Jill Stepanek" userId="f3a15506-1e47-4e8e-95b2-04a4b047647c" providerId="ADAL" clId="{269481A8-C2ED-442B-B363-40E1B594733F}" dt="2025-12-17T18:31:51.327" v="59" actId="47"/>
        <pc:sldMkLst>
          <pc:docMk/>
          <pc:sldMk cId="4118366337" sldId="258"/>
        </pc:sldMkLst>
      </pc:sldChg>
      <pc:sldChg chg="addSp modSp add del mod modNotesTx">
        <pc:chgData name="Jill Stepanek" userId="f3a15506-1e47-4e8e-95b2-04a4b047647c" providerId="ADAL" clId="{269481A8-C2ED-442B-B363-40E1B594733F}" dt="2025-12-17T18:37:08.530" v="71" actId="47"/>
        <pc:sldMkLst>
          <pc:docMk/>
          <pc:sldMk cId="3219724047" sldId="260"/>
        </pc:sldMkLst>
        <pc:spChg chg="mod">
          <ac:chgData name="Jill Stepanek" userId="f3a15506-1e47-4e8e-95b2-04a4b047647c" providerId="ADAL" clId="{269481A8-C2ED-442B-B363-40E1B594733F}" dt="2025-12-17T18:30:01.864" v="38" actId="20577"/>
          <ac:spMkLst>
            <pc:docMk/>
            <pc:sldMk cId="3219724047" sldId="260"/>
            <ac:spMk id="2" creationId="{1CE31D2E-3AA8-0C4C-A04F-4997110411E9}"/>
          </ac:spMkLst>
        </pc:spChg>
        <pc:spChg chg="mod">
          <ac:chgData name="Jill Stepanek" userId="f3a15506-1e47-4e8e-95b2-04a4b047647c" providerId="ADAL" clId="{269481A8-C2ED-442B-B363-40E1B594733F}" dt="2025-12-17T18:30:16.265" v="54" actId="20577"/>
          <ac:spMkLst>
            <pc:docMk/>
            <pc:sldMk cId="3219724047" sldId="260"/>
            <ac:spMk id="3" creationId="{3E55B201-ACEB-A844-9B0B-45A9FE536093}"/>
          </ac:spMkLst>
        </pc:spChg>
        <pc:picChg chg="add mod">
          <ac:chgData name="Jill Stepanek" userId="f3a15506-1e47-4e8e-95b2-04a4b047647c" providerId="ADAL" clId="{269481A8-C2ED-442B-B363-40E1B594733F}" dt="2025-12-17T18:32:06.448" v="60"/>
          <ac:picMkLst>
            <pc:docMk/>
            <pc:sldMk cId="3219724047" sldId="260"/>
            <ac:picMk id="4" creationId="{EB380FBB-A0C5-DE09-DCC6-9BBF9C32791B}"/>
          </ac:picMkLst>
        </pc:picChg>
        <pc:picChg chg="add mod">
          <ac:chgData name="Jill Stepanek" userId="f3a15506-1e47-4e8e-95b2-04a4b047647c" providerId="ADAL" clId="{269481A8-C2ED-442B-B363-40E1B594733F}" dt="2025-12-17T18:35:44.720" v="65" actId="1076"/>
          <ac:picMkLst>
            <pc:docMk/>
            <pc:sldMk cId="3219724047" sldId="260"/>
            <ac:picMk id="6" creationId="{B0C9A5E5-9219-E5DA-0146-BAB29EDD03AB}"/>
          </ac:picMkLst>
        </pc:picChg>
      </pc:sldChg>
      <pc:sldChg chg="addSp delSp modSp mod modNotesTx">
        <pc:chgData name="Jill Stepanek" userId="f3a15506-1e47-4e8e-95b2-04a4b047647c" providerId="ADAL" clId="{269481A8-C2ED-442B-B363-40E1B594733F}" dt="2025-12-17T18:58:43.345" v="1519" actId="20577"/>
        <pc:sldMkLst>
          <pc:docMk/>
          <pc:sldMk cId="3385421753" sldId="261"/>
        </pc:sldMkLst>
        <pc:spChg chg="mod">
          <ac:chgData name="Jill Stepanek" userId="f3a15506-1e47-4e8e-95b2-04a4b047647c" providerId="ADAL" clId="{269481A8-C2ED-442B-B363-40E1B594733F}" dt="2025-12-17T18:58:43.345" v="1519" actId="20577"/>
          <ac:spMkLst>
            <pc:docMk/>
            <pc:sldMk cId="3385421753" sldId="261"/>
            <ac:spMk id="2" creationId="{B1823DB3-1F31-C343-98AE-1B8DDA686662}"/>
          </ac:spMkLst>
        </pc:spChg>
        <pc:spChg chg="mod">
          <ac:chgData name="Jill Stepanek" userId="f3a15506-1e47-4e8e-95b2-04a4b047647c" providerId="ADAL" clId="{269481A8-C2ED-442B-B363-40E1B594733F}" dt="2025-12-17T18:57:57.578" v="1510" actId="20577"/>
          <ac:spMkLst>
            <pc:docMk/>
            <pc:sldMk cId="3385421753" sldId="261"/>
            <ac:spMk id="3" creationId="{2EF0143F-E0E8-5C46-BCE8-91B824DF77F5}"/>
          </ac:spMkLst>
        </pc:spChg>
        <pc:spChg chg="add del mod">
          <ac:chgData name="Jill Stepanek" userId="f3a15506-1e47-4e8e-95b2-04a4b047647c" providerId="ADAL" clId="{269481A8-C2ED-442B-B363-40E1B594733F}" dt="2025-12-17T18:48:29.310" v="677" actId="22"/>
          <ac:spMkLst>
            <pc:docMk/>
            <pc:sldMk cId="3385421753" sldId="261"/>
            <ac:spMk id="5" creationId="{B6290A79-0C68-6DE2-55D8-5829E53DDA4B}"/>
          </ac:spMkLst>
        </pc:spChg>
        <pc:picChg chg="add mod">
          <ac:chgData name="Jill Stepanek" userId="f3a15506-1e47-4e8e-95b2-04a4b047647c" providerId="ADAL" clId="{269481A8-C2ED-442B-B363-40E1B594733F}" dt="2025-12-17T18:49:12.461" v="681"/>
          <ac:picMkLst>
            <pc:docMk/>
            <pc:sldMk cId="3385421753" sldId="261"/>
            <ac:picMk id="6" creationId="{D6C84BDC-215A-0930-1CB4-B34620021715}"/>
          </ac:picMkLst>
        </pc:picChg>
        <pc:picChg chg="add del mod">
          <ac:chgData name="Jill Stepanek" userId="f3a15506-1e47-4e8e-95b2-04a4b047647c" providerId="ADAL" clId="{269481A8-C2ED-442B-B363-40E1B594733F}" dt="2025-12-17T18:50:12.163" v="687" actId="478"/>
          <ac:picMkLst>
            <pc:docMk/>
            <pc:sldMk cId="3385421753" sldId="261"/>
            <ac:picMk id="8" creationId="{FF9896AD-0523-C954-2391-2A8592F86BD0}"/>
          </ac:picMkLst>
        </pc:picChg>
        <pc:picChg chg="add mod">
          <ac:chgData name="Jill Stepanek" userId="f3a15506-1e47-4e8e-95b2-04a4b047647c" providerId="ADAL" clId="{269481A8-C2ED-442B-B363-40E1B594733F}" dt="2025-12-17T18:54:23.900" v="693" actId="1076"/>
          <ac:picMkLst>
            <pc:docMk/>
            <pc:sldMk cId="3385421753" sldId="261"/>
            <ac:picMk id="10" creationId="{4DC1AD88-2B37-11BE-3E21-56A7D840D93B}"/>
          </ac:picMkLst>
        </pc:picChg>
      </pc:sldChg>
      <pc:sldChg chg="modSp mod ord modNotesTx">
        <pc:chgData name="Jill Stepanek" userId="f3a15506-1e47-4e8e-95b2-04a4b047647c" providerId="ADAL" clId="{269481A8-C2ED-442B-B363-40E1B594733F}" dt="2025-12-17T19:40:23.426" v="2842" actId="20577"/>
        <pc:sldMkLst>
          <pc:docMk/>
          <pc:sldMk cId="1956510358" sldId="262"/>
        </pc:sldMkLst>
        <pc:spChg chg="mod">
          <ac:chgData name="Jill Stepanek" userId="f3a15506-1e47-4e8e-95b2-04a4b047647c" providerId="ADAL" clId="{269481A8-C2ED-442B-B363-40E1B594733F}" dt="2025-12-17T18:41:13.082" v="294" actId="20577"/>
          <ac:spMkLst>
            <pc:docMk/>
            <pc:sldMk cId="1956510358" sldId="262"/>
            <ac:spMk id="2" creationId="{05BE920C-50B5-0F46-BF03-AAD940BF2DCB}"/>
          </ac:spMkLst>
        </pc:spChg>
        <pc:graphicFrameChg chg="mod modGraphic">
          <ac:chgData name="Jill Stepanek" userId="f3a15506-1e47-4e8e-95b2-04a4b047647c" providerId="ADAL" clId="{269481A8-C2ED-442B-B363-40E1B594733F}" dt="2025-12-17T19:40:23.426" v="2842" actId="20577"/>
          <ac:graphicFrameMkLst>
            <pc:docMk/>
            <pc:sldMk cId="1956510358" sldId="262"/>
            <ac:graphicFrameMk id="32" creationId="{32D6AE7C-FE07-9940-933D-B28EA5CF4028}"/>
          </ac:graphicFrameMkLst>
        </pc:graphicFrameChg>
      </pc:sldChg>
      <pc:sldChg chg="del">
        <pc:chgData name="Jill Stepanek" userId="f3a15506-1e47-4e8e-95b2-04a4b047647c" providerId="ADAL" clId="{269481A8-C2ED-442B-B363-40E1B594733F}" dt="2025-12-17T19:39:21.857" v="2799" actId="47"/>
        <pc:sldMkLst>
          <pc:docMk/>
          <pc:sldMk cId="1582307937" sldId="263"/>
        </pc:sldMkLst>
      </pc:sldChg>
      <pc:sldChg chg="del">
        <pc:chgData name="Jill Stepanek" userId="f3a15506-1e47-4e8e-95b2-04a4b047647c" providerId="ADAL" clId="{269481A8-C2ED-442B-B363-40E1B594733F}" dt="2025-12-17T18:44:02.826" v="563" actId="47"/>
        <pc:sldMkLst>
          <pc:docMk/>
          <pc:sldMk cId="2173133490" sldId="265"/>
        </pc:sldMkLst>
      </pc:sldChg>
      <pc:sldChg chg="del">
        <pc:chgData name="Jill Stepanek" userId="f3a15506-1e47-4e8e-95b2-04a4b047647c" providerId="ADAL" clId="{269481A8-C2ED-442B-B363-40E1B594733F}" dt="2025-12-17T19:39:24.275" v="2802" actId="47"/>
        <pc:sldMkLst>
          <pc:docMk/>
          <pc:sldMk cId="1856308630" sldId="266"/>
        </pc:sldMkLst>
      </pc:sldChg>
      <pc:sldChg chg="del">
        <pc:chgData name="Jill Stepanek" userId="f3a15506-1e47-4e8e-95b2-04a4b047647c" providerId="ADAL" clId="{269481A8-C2ED-442B-B363-40E1B594733F}" dt="2025-12-17T19:37:31.107" v="2742" actId="47"/>
        <pc:sldMkLst>
          <pc:docMk/>
          <pc:sldMk cId="3781859625" sldId="273"/>
        </pc:sldMkLst>
      </pc:sldChg>
      <pc:sldChg chg="del">
        <pc:chgData name="Jill Stepanek" userId="f3a15506-1e47-4e8e-95b2-04a4b047647c" providerId="ADAL" clId="{269481A8-C2ED-442B-B363-40E1B594733F}" dt="2025-12-17T19:39:42.658" v="2816" actId="47"/>
        <pc:sldMkLst>
          <pc:docMk/>
          <pc:sldMk cId="2738791385" sldId="283"/>
        </pc:sldMkLst>
      </pc:sldChg>
      <pc:sldChg chg="del">
        <pc:chgData name="Jill Stepanek" userId="f3a15506-1e47-4e8e-95b2-04a4b047647c" providerId="ADAL" clId="{269481A8-C2ED-442B-B363-40E1B594733F}" dt="2025-12-17T18:31:46.930" v="58" actId="47"/>
        <pc:sldMkLst>
          <pc:docMk/>
          <pc:sldMk cId="2100931382" sldId="284"/>
        </pc:sldMkLst>
      </pc:sldChg>
      <pc:sldChg chg="del">
        <pc:chgData name="Jill Stepanek" userId="f3a15506-1e47-4e8e-95b2-04a4b047647c" providerId="ADAL" clId="{269481A8-C2ED-442B-B363-40E1B594733F}" dt="2025-12-17T19:39:26.441" v="2805" actId="47"/>
        <pc:sldMkLst>
          <pc:docMk/>
          <pc:sldMk cId="1159695483" sldId="285"/>
        </pc:sldMkLst>
      </pc:sldChg>
      <pc:sldChg chg="del">
        <pc:chgData name="Jill Stepanek" userId="f3a15506-1e47-4e8e-95b2-04a4b047647c" providerId="ADAL" clId="{269481A8-C2ED-442B-B363-40E1B594733F}" dt="2025-12-17T19:37:37.294" v="2746" actId="47"/>
        <pc:sldMkLst>
          <pc:docMk/>
          <pc:sldMk cId="463465457" sldId="287"/>
        </pc:sldMkLst>
      </pc:sldChg>
      <pc:sldChg chg="del">
        <pc:chgData name="Jill Stepanek" userId="f3a15506-1e47-4e8e-95b2-04a4b047647c" providerId="ADAL" clId="{269481A8-C2ED-442B-B363-40E1B594733F}" dt="2025-12-17T19:37:11.018" v="2739" actId="47"/>
        <pc:sldMkLst>
          <pc:docMk/>
          <pc:sldMk cId="1252778907" sldId="288"/>
        </pc:sldMkLst>
      </pc:sldChg>
      <pc:sldChg chg="del">
        <pc:chgData name="Jill Stepanek" userId="f3a15506-1e47-4e8e-95b2-04a4b047647c" providerId="ADAL" clId="{269481A8-C2ED-442B-B363-40E1B594733F}" dt="2025-12-17T18:44:01.793" v="562" actId="47"/>
        <pc:sldMkLst>
          <pc:docMk/>
          <pc:sldMk cId="1052048703" sldId="289"/>
        </pc:sldMkLst>
      </pc:sldChg>
      <pc:sldChg chg="del">
        <pc:chgData name="Jill Stepanek" userId="f3a15506-1e47-4e8e-95b2-04a4b047647c" providerId="ADAL" clId="{269481A8-C2ED-442B-B363-40E1B594733F}" dt="2025-12-17T19:39:27.174" v="2806" actId="47"/>
        <pc:sldMkLst>
          <pc:docMk/>
          <pc:sldMk cId="164313633" sldId="290"/>
        </pc:sldMkLst>
      </pc:sldChg>
      <pc:sldChg chg="del">
        <pc:chgData name="Jill Stepanek" userId="f3a15506-1e47-4e8e-95b2-04a4b047647c" providerId="ADAL" clId="{269481A8-C2ED-442B-B363-40E1B594733F}" dt="2025-12-17T19:39:40.424" v="2814" actId="47"/>
        <pc:sldMkLst>
          <pc:docMk/>
          <pc:sldMk cId="2470989707" sldId="291"/>
        </pc:sldMkLst>
      </pc:sldChg>
      <pc:sldChg chg="del">
        <pc:chgData name="Jill Stepanek" userId="f3a15506-1e47-4e8e-95b2-04a4b047647c" providerId="ADAL" clId="{269481A8-C2ED-442B-B363-40E1B594733F}" dt="2025-12-17T19:47:42.248" v="2891" actId="47"/>
        <pc:sldMkLst>
          <pc:docMk/>
          <pc:sldMk cId="3934099199" sldId="292"/>
        </pc:sldMkLst>
      </pc:sldChg>
      <pc:sldChg chg="modSp add del mod modNotesTx">
        <pc:chgData name="Jill Stepanek" userId="f3a15506-1e47-4e8e-95b2-04a4b047647c" providerId="ADAL" clId="{269481A8-C2ED-442B-B363-40E1B594733F}" dt="2025-12-17T19:46:47.804" v="2883" actId="47"/>
        <pc:sldMkLst>
          <pc:docMk/>
          <pc:sldMk cId="3953020036" sldId="293"/>
        </pc:sldMkLst>
        <pc:spChg chg="mod">
          <ac:chgData name="Jill Stepanek" userId="f3a15506-1e47-4e8e-95b2-04a4b047647c" providerId="ADAL" clId="{269481A8-C2ED-442B-B363-40E1B594733F}" dt="2025-12-17T19:38:18.064" v="2752" actId="20577"/>
          <ac:spMkLst>
            <pc:docMk/>
            <pc:sldMk cId="3953020036" sldId="293"/>
            <ac:spMk id="2" creationId="{01D713F8-CCAB-BE48-8EEA-087F3430304F}"/>
          </ac:spMkLst>
        </pc:spChg>
        <pc:spChg chg="mod">
          <ac:chgData name="Jill Stepanek" userId="f3a15506-1e47-4e8e-95b2-04a4b047647c" providerId="ADAL" clId="{269481A8-C2ED-442B-B363-40E1B594733F}" dt="2025-12-17T19:38:48.685" v="2765" actId="14100"/>
          <ac:spMkLst>
            <pc:docMk/>
            <pc:sldMk cId="3953020036" sldId="293"/>
            <ac:spMk id="3" creationId="{EB71DC70-B962-0F44-82AD-83BB437376A7}"/>
          </ac:spMkLst>
        </pc:spChg>
        <pc:spChg chg="mod">
          <ac:chgData name="Jill Stepanek" userId="f3a15506-1e47-4e8e-95b2-04a4b047647c" providerId="ADAL" clId="{269481A8-C2ED-442B-B363-40E1B594733F}" dt="2025-12-17T19:39:04.054" v="2790" actId="20577"/>
          <ac:spMkLst>
            <pc:docMk/>
            <pc:sldMk cId="3953020036" sldId="293"/>
            <ac:spMk id="4" creationId="{756BD373-AD56-F849-877F-F9426688983F}"/>
          </ac:spMkLst>
        </pc:spChg>
      </pc:sldChg>
      <pc:sldChg chg="del">
        <pc:chgData name="Jill Stepanek" userId="f3a15506-1e47-4e8e-95b2-04a4b047647c" providerId="ADAL" clId="{269481A8-C2ED-442B-B363-40E1B594733F}" dt="2025-12-17T19:37:34.803" v="2745" actId="47"/>
        <pc:sldMkLst>
          <pc:docMk/>
          <pc:sldMk cId="337310433" sldId="325"/>
        </pc:sldMkLst>
      </pc:sldChg>
      <pc:sldChg chg="del">
        <pc:chgData name="Jill Stepanek" userId="f3a15506-1e47-4e8e-95b2-04a4b047647c" providerId="ADAL" clId="{269481A8-C2ED-442B-B363-40E1B594733F}" dt="2025-12-17T19:39:23.441" v="2801" actId="47"/>
        <pc:sldMkLst>
          <pc:docMk/>
          <pc:sldMk cId="3097355672" sldId="326"/>
        </pc:sldMkLst>
      </pc:sldChg>
      <pc:sldChg chg="del">
        <pc:chgData name="Jill Stepanek" userId="f3a15506-1e47-4e8e-95b2-04a4b047647c" providerId="ADAL" clId="{269481A8-C2ED-442B-B363-40E1B594733F}" dt="2025-12-17T19:43:23.579" v="2865" actId="47"/>
        <pc:sldMkLst>
          <pc:docMk/>
          <pc:sldMk cId="1624690070" sldId="327"/>
        </pc:sldMkLst>
      </pc:sldChg>
      <pc:sldChg chg="del">
        <pc:chgData name="Jill Stepanek" userId="f3a15506-1e47-4e8e-95b2-04a4b047647c" providerId="ADAL" clId="{269481A8-C2ED-442B-B363-40E1B594733F}" dt="2025-12-17T19:39:21.125" v="2798" actId="47"/>
        <pc:sldMkLst>
          <pc:docMk/>
          <pc:sldMk cId="3076548893" sldId="328"/>
        </pc:sldMkLst>
      </pc:sldChg>
      <pc:sldChg chg="del">
        <pc:chgData name="Jill Stepanek" userId="f3a15506-1e47-4e8e-95b2-04a4b047647c" providerId="ADAL" clId="{269481A8-C2ED-442B-B363-40E1B594733F}" dt="2025-12-17T19:39:22.631" v="2800" actId="47"/>
        <pc:sldMkLst>
          <pc:docMk/>
          <pc:sldMk cId="2800128321" sldId="329"/>
        </pc:sldMkLst>
      </pc:sldChg>
      <pc:sldChg chg="del">
        <pc:chgData name="Jill Stepanek" userId="f3a15506-1e47-4e8e-95b2-04a4b047647c" providerId="ADAL" clId="{269481A8-C2ED-442B-B363-40E1B594733F}" dt="2025-12-17T19:39:16.617" v="2794" actId="47"/>
        <pc:sldMkLst>
          <pc:docMk/>
          <pc:sldMk cId="2230031425" sldId="330"/>
        </pc:sldMkLst>
      </pc:sldChg>
      <pc:sldChg chg="del">
        <pc:chgData name="Jill Stepanek" userId="f3a15506-1e47-4e8e-95b2-04a4b047647c" providerId="ADAL" clId="{269481A8-C2ED-442B-B363-40E1B594733F}" dt="2025-12-17T19:39:32.998" v="2812" actId="47"/>
        <pc:sldMkLst>
          <pc:docMk/>
          <pc:sldMk cId="1703543899" sldId="331"/>
        </pc:sldMkLst>
      </pc:sldChg>
      <pc:sldChg chg="del">
        <pc:chgData name="Jill Stepanek" userId="f3a15506-1e47-4e8e-95b2-04a4b047647c" providerId="ADAL" clId="{269481A8-C2ED-442B-B363-40E1B594733F}" dt="2025-12-17T19:39:30.307" v="2809" actId="47"/>
        <pc:sldMkLst>
          <pc:docMk/>
          <pc:sldMk cId="4142337254" sldId="332"/>
        </pc:sldMkLst>
      </pc:sldChg>
      <pc:sldChg chg="del">
        <pc:chgData name="Jill Stepanek" userId="f3a15506-1e47-4e8e-95b2-04a4b047647c" providerId="ADAL" clId="{269481A8-C2ED-442B-B363-40E1B594733F}" dt="2025-12-17T19:39:29.158" v="2808" actId="47"/>
        <pc:sldMkLst>
          <pc:docMk/>
          <pc:sldMk cId="2942441485" sldId="334"/>
        </pc:sldMkLst>
      </pc:sldChg>
      <pc:sldChg chg="del">
        <pc:chgData name="Jill Stepanek" userId="f3a15506-1e47-4e8e-95b2-04a4b047647c" providerId="ADAL" clId="{269481A8-C2ED-442B-B363-40E1B594733F}" dt="2025-12-17T19:37:30.068" v="2741" actId="47"/>
        <pc:sldMkLst>
          <pc:docMk/>
          <pc:sldMk cId="438870698" sldId="335"/>
        </pc:sldMkLst>
      </pc:sldChg>
      <pc:sldChg chg="del">
        <pc:chgData name="Jill Stepanek" userId="f3a15506-1e47-4e8e-95b2-04a4b047647c" providerId="ADAL" clId="{269481A8-C2ED-442B-B363-40E1B594733F}" dt="2025-12-17T19:37:32.103" v="2743" actId="47"/>
        <pc:sldMkLst>
          <pc:docMk/>
          <pc:sldMk cId="4153291194" sldId="336"/>
        </pc:sldMkLst>
      </pc:sldChg>
      <pc:sldChg chg="del">
        <pc:chgData name="Jill Stepanek" userId="f3a15506-1e47-4e8e-95b2-04a4b047647c" providerId="ADAL" clId="{269481A8-C2ED-442B-B363-40E1B594733F}" dt="2025-12-17T19:39:39.308" v="2813" actId="47"/>
        <pc:sldMkLst>
          <pc:docMk/>
          <pc:sldMk cId="4289507471" sldId="337"/>
        </pc:sldMkLst>
      </pc:sldChg>
      <pc:sldChg chg="del">
        <pc:chgData name="Jill Stepanek" userId="f3a15506-1e47-4e8e-95b2-04a4b047647c" providerId="ADAL" clId="{269481A8-C2ED-442B-B363-40E1B594733F}" dt="2025-12-17T19:46:41.919" v="2881" actId="47"/>
        <pc:sldMkLst>
          <pc:docMk/>
          <pc:sldMk cId="1863792393" sldId="338"/>
        </pc:sldMkLst>
      </pc:sldChg>
      <pc:sldChg chg="del">
        <pc:chgData name="Jill Stepanek" userId="f3a15506-1e47-4e8e-95b2-04a4b047647c" providerId="ADAL" clId="{269481A8-C2ED-442B-B363-40E1B594733F}" dt="2025-12-17T19:39:20.340" v="2797" actId="47"/>
        <pc:sldMkLst>
          <pc:docMk/>
          <pc:sldMk cId="800983328" sldId="340"/>
        </pc:sldMkLst>
      </pc:sldChg>
      <pc:sldChg chg="del">
        <pc:chgData name="Jill Stepanek" userId="f3a15506-1e47-4e8e-95b2-04a4b047647c" providerId="ADAL" clId="{269481A8-C2ED-442B-B363-40E1B594733F}" dt="2025-12-17T19:47:17.932" v="2890" actId="47"/>
        <pc:sldMkLst>
          <pc:docMk/>
          <pc:sldMk cId="3708710528" sldId="341"/>
        </pc:sldMkLst>
      </pc:sldChg>
      <pc:sldChg chg="del">
        <pc:chgData name="Jill Stepanek" userId="f3a15506-1e47-4e8e-95b2-04a4b047647c" providerId="ADAL" clId="{269481A8-C2ED-442B-B363-40E1B594733F}" dt="2025-12-17T19:37:56.577" v="2747" actId="47"/>
        <pc:sldMkLst>
          <pc:docMk/>
          <pc:sldMk cId="964388364" sldId="342"/>
        </pc:sldMkLst>
      </pc:sldChg>
      <pc:sldChg chg="del">
        <pc:chgData name="Jill Stepanek" userId="f3a15506-1e47-4e8e-95b2-04a4b047647c" providerId="ADAL" clId="{269481A8-C2ED-442B-B363-40E1B594733F}" dt="2025-12-17T19:39:18.420" v="2795" actId="47"/>
        <pc:sldMkLst>
          <pc:docMk/>
          <pc:sldMk cId="2137645828" sldId="343"/>
        </pc:sldMkLst>
      </pc:sldChg>
      <pc:sldChg chg="del">
        <pc:chgData name="Jill Stepanek" userId="f3a15506-1e47-4e8e-95b2-04a4b047647c" providerId="ADAL" clId="{269481A8-C2ED-442B-B363-40E1B594733F}" dt="2025-12-17T18:43:56.443" v="561" actId="47"/>
        <pc:sldMkLst>
          <pc:docMk/>
          <pc:sldMk cId="1852449537" sldId="347"/>
        </pc:sldMkLst>
      </pc:sldChg>
      <pc:sldChg chg="del">
        <pc:chgData name="Jill Stepanek" userId="f3a15506-1e47-4e8e-95b2-04a4b047647c" providerId="ADAL" clId="{269481A8-C2ED-442B-B363-40E1B594733F}" dt="2025-12-17T19:37:13.430" v="2740" actId="47"/>
        <pc:sldMkLst>
          <pc:docMk/>
          <pc:sldMk cId="2533689932" sldId="348"/>
        </pc:sldMkLst>
      </pc:sldChg>
      <pc:sldChg chg="del">
        <pc:chgData name="Jill Stepanek" userId="f3a15506-1e47-4e8e-95b2-04a4b047647c" providerId="ADAL" clId="{269481A8-C2ED-442B-B363-40E1B594733F}" dt="2025-12-17T18:44:05.865" v="564" actId="47"/>
        <pc:sldMkLst>
          <pc:docMk/>
          <pc:sldMk cId="715513621" sldId="349"/>
        </pc:sldMkLst>
      </pc:sldChg>
      <pc:sldChg chg="del">
        <pc:chgData name="Jill Stepanek" userId="f3a15506-1e47-4e8e-95b2-04a4b047647c" providerId="ADAL" clId="{269481A8-C2ED-442B-B363-40E1B594733F}" dt="2025-12-17T19:39:25.715" v="2804" actId="47"/>
        <pc:sldMkLst>
          <pc:docMk/>
          <pc:sldMk cId="2062591294" sldId="350"/>
        </pc:sldMkLst>
      </pc:sldChg>
      <pc:sldChg chg="del">
        <pc:chgData name="Jill Stepanek" userId="f3a15506-1e47-4e8e-95b2-04a4b047647c" providerId="ADAL" clId="{269481A8-C2ED-442B-B363-40E1B594733F}" dt="2025-12-17T19:39:24.990" v="2803" actId="47"/>
        <pc:sldMkLst>
          <pc:docMk/>
          <pc:sldMk cId="2175211478" sldId="351"/>
        </pc:sldMkLst>
      </pc:sldChg>
      <pc:sldChg chg="del">
        <pc:chgData name="Jill Stepanek" userId="f3a15506-1e47-4e8e-95b2-04a4b047647c" providerId="ADAL" clId="{269481A8-C2ED-442B-B363-40E1B594733F}" dt="2025-12-17T19:39:31.858" v="2811" actId="47"/>
        <pc:sldMkLst>
          <pc:docMk/>
          <pc:sldMk cId="2618919474" sldId="353"/>
        </pc:sldMkLst>
      </pc:sldChg>
      <pc:sldChg chg="del">
        <pc:chgData name="Jill Stepanek" userId="f3a15506-1e47-4e8e-95b2-04a4b047647c" providerId="ADAL" clId="{269481A8-C2ED-442B-B363-40E1B594733F}" dt="2025-12-17T19:39:31.074" v="2810" actId="47"/>
        <pc:sldMkLst>
          <pc:docMk/>
          <pc:sldMk cId="3825152345" sldId="354"/>
        </pc:sldMkLst>
      </pc:sldChg>
      <pc:sldChg chg="del">
        <pc:chgData name="Jill Stepanek" userId="f3a15506-1e47-4e8e-95b2-04a4b047647c" providerId="ADAL" clId="{269481A8-C2ED-442B-B363-40E1B594733F}" dt="2025-12-17T19:39:41.608" v="2815" actId="47"/>
        <pc:sldMkLst>
          <pc:docMk/>
          <pc:sldMk cId="1192796088" sldId="355"/>
        </pc:sldMkLst>
      </pc:sldChg>
      <pc:sldChg chg="del">
        <pc:chgData name="Jill Stepanek" userId="f3a15506-1e47-4e8e-95b2-04a4b047647c" providerId="ADAL" clId="{269481A8-C2ED-442B-B363-40E1B594733F}" dt="2025-12-17T18:31:43.969" v="57" actId="47"/>
        <pc:sldMkLst>
          <pc:docMk/>
          <pc:sldMk cId="282210544" sldId="356"/>
        </pc:sldMkLst>
      </pc:sldChg>
      <pc:sldChg chg="del">
        <pc:chgData name="Jill Stepanek" userId="f3a15506-1e47-4e8e-95b2-04a4b047647c" providerId="ADAL" clId="{269481A8-C2ED-442B-B363-40E1B594733F}" dt="2025-12-17T18:43:43.076" v="558" actId="47"/>
        <pc:sldMkLst>
          <pc:docMk/>
          <pc:sldMk cId="2876033674" sldId="357"/>
        </pc:sldMkLst>
      </pc:sldChg>
      <pc:sldChg chg="del">
        <pc:chgData name="Jill Stepanek" userId="f3a15506-1e47-4e8e-95b2-04a4b047647c" providerId="ADAL" clId="{269481A8-C2ED-442B-B363-40E1B594733F}" dt="2025-12-17T18:43:55.566" v="560" actId="47"/>
        <pc:sldMkLst>
          <pc:docMk/>
          <pc:sldMk cId="361263651" sldId="360"/>
        </pc:sldMkLst>
      </pc:sldChg>
      <pc:sldChg chg="modSp del">
        <pc:chgData name="Jill Stepanek" userId="f3a15506-1e47-4e8e-95b2-04a4b047647c" providerId="ADAL" clId="{269481A8-C2ED-442B-B363-40E1B594733F}" dt="2025-12-17T18:45:23.174" v="573" actId="47"/>
        <pc:sldMkLst>
          <pc:docMk/>
          <pc:sldMk cId="2332654599" sldId="361"/>
        </pc:sldMkLst>
        <pc:spChg chg="mod">
          <ac:chgData name="Jill Stepanek" userId="f3a15506-1e47-4e8e-95b2-04a4b047647c" providerId="ADAL" clId="{269481A8-C2ED-442B-B363-40E1B594733F}" dt="2025-12-17T18:43:40.085" v="557"/>
          <ac:spMkLst>
            <pc:docMk/>
            <pc:sldMk cId="2332654599" sldId="361"/>
            <ac:spMk id="4" creationId="{56959C25-40F4-7540-B24D-ECA7CCD2A465}"/>
          </ac:spMkLst>
        </pc:spChg>
      </pc:sldChg>
      <pc:sldChg chg="del">
        <pc:chgData name="Jill Stepanek" userId="f3a15506-1e47-4e8e-95b2-04a4b047647c" providerId="ADAL" clId="{269481A8-C2ED-442B-B363-40E1B594733F}" dt="2025-12-17T19:37:10.252" v="2738" actId="47"/>
        <pc:sldMkLst>
          <pc:docMk/>
          <pc:sldMk cId="3757037991" sldId="362"/>
        </pc:sldMkLst>
      </pc:sldChg>
      <pc:sldChg chg="del">
        <pc:chgData name="Jill Stepanek" userId="f3a15506-1e47-4e8e-95b2-04a4b047647c" providerId="ADAL" clId="{269481A8-C2ED-442B-B363-40E1B594733F}" dt="2025-12-17T19:39:28.258" v="2807" actId="47"/>
        <pc:sldMkLst>
          <pc:docMk/>
          <pc:sldMk cId="1267682442" sldId="363"/>
        </pc:sldMkLst>
      </pc:sldChg>
      <pc:sldChg chg="del">
        <pc:chgData name="Jill Stepanek" userId="f3a15506-1e47-4e8e-95b2-04a4b047647c" providerId="ADAL" clId="{269481A8-C2ED-442B-B363-40E1B594733F}" dt="2025-12-17T19:37:33.703" v="2744" actId="47"/>
        <pc:sldMkLst>
          <pc:docMk/>
          <pc:sldMk cId="3061799220" sldId="364"/>
        </pc:sldMkLst>
      </pc:sldChg>
      <pc:sldChg chg="del">
        <pc:chgData name="Jill Stepanek" userId="f3a15506-1e47-4e8e-95b2-04a4b047647c" providerId="ADAL" clId="{269481A8-C2ED-442B-B363-40E1B594733F}" dt="2025-12-17T19:38:06.953" v="2748" actId="47"/>
        <pc:sldMkLst>
          <pc:docMk/>
          <pc:sldMk cId="867050264" sldId="365"/>
        </pc:sldMkLst>
      </pc:sldChg>
      <pc:sldChg chg="del">
        <pc:chgData name="Jill Stepanek" userId="f3a15506-1e47-4e8e-95b2-04a4b047647c" providerId="ADAL" clId="{269481A8-C2ED-442B-B363-40E1B594733F}" dt="2025-12-17T19:38:08.010" v="2749" actId="47"/>
        <pc:sldMkLst>
          <pc:docMk/>
          <pc:sldMk cId="63895497" sldId="366"/>
        </pc:sldMkLst>
      </pc:sldChg>
      <pc:sldChg chg="del">
        <pc:chgData name="Jill Stepanek" userId="f3a15506-1e47-4e8e-95b2-04a4b047647c" providerId="ADAL" clId="{269481A8-C2ED-442B-B363-40E1B594733F}" dt="2025-12-17T18:27:31.953" v="0" actId="47"/>
        <pc:sldMkLst>
          <pc:docMk/>
          <pc:sldMk cId="3726263616" sldId="367"/>
        </pc:sldMkLst>
      </pc:sldChg>
      <pc:sldChg chg="del">
        <pc:chgData name="Jill Stepanek" userId="f3a15506-1e47-4e8e-95b2-04a4b047647c" providerId="ADAL" clId="{269481A8-C2ED-442B-B363-40E1B594733F}" dt="2025-12-17T18:27:36.819" v="1" actId="47"/>
        <pc:sldMkLst>
          <pc:docMk/>
          <pc:sldMk cId="1818401042" sldId="368"/>
        </pc:sldMkLst>
      </pc:sldChg>
      <pc:sldChg chg="del">
        <pc:chgData name="Jill Stepanek" userId="f3a15506-1e47-4e8e-95b2-04a4b047647c" providerId="ADAL" clId="{269481A8-C2ED-442B-B363-40E1B594733F}" dt="2025-12-17T18:27:40.235" v="2" actId="47"/>
        <pc:sldMkLst>
          <pc:docMk/>
          <pc:sldMk cId="1581321781" sldId="369"/>
        </pc:sldMkLst>
      </pc:sldChg>
      <pc:sldChg chg="del">
        <pc:chgData name="Jill Stepanek" userId="f3a15506-1e47-4e8e-95b2-04a4b047647c" providerId="ADAL" clId="{269481A8-C2ED-442B-B363-40E1B594733F}" dt="2025-12-17T18:27:47.090" v="6" actId="47"/>
        <pc:sldMkLst>
          <pc:docMk/>
          <pc:sldMk cId="1127704793" sldId="370"/>
        </pc:sldMkLst>
      </pc:sldChg>
      <pc:sldChg chg="del">
        <pc:chgData name="Jill Stepanek" userId="f3a15506-1e47-4e8e-95b2-04a4b047647c" providerId="ADAL" clId="{269481A8-C2ED-442B-B363-40E1B594733F}" dt="2025-12-17T18:27:41.822" v="3" actId="47"/>
        <pc:sldMkLst>
          <pc:docMk/>
          <pc:sldMk cId="3291041251" sldId="371"/>
        </pc:sldMkLst>
      </pc:sldChg>
      <pc:sldChg chg="del">
        <pc:chgData name="Jill Stepanek" userId="f3a15506-1e47-4e8e-95b2-04a4b047647c" providerId="ADAL" clId="{269481A8-C2ED-442B-B363-40E1B594733F}" dt="2025-12-17T18:27:43.370" v="4" actId="47"/>
        <pc:sldMkLst>
          <pc:docMk/>
          <pc:sldMk cId="2154479616" sldId="372"/>
        </pc:sldMkLst>
      </pc:sldChg>
      <pc:sldChg chg="del">
        <pc:chgData name="Jill Stepanek" userId="f3a15506-1e47-4e8e-95b2-04a4b047647c" providerId="ADAL" clId="{269481A8-C2ED-442B-B363-40E1B594733F}" dt="2025-12-17T18:27:45.935" v="5" actId="47"/>
        <pc:sldMkLst>
          <pc:docMk/>
          <pc:sldMk cId="368902694" sldId="373"/>
        </pc:sldMkLst>
      </pc:sldChg>
      <pc:sldChg chg="del">
        <pc:chgData name="Jill Stepanek" userId="f3a15506-1e47-4e8e-95b2-04a4b047647c" providerId="ADAL" clId="{269481A8-C2ED-442B-B363-40E1B594733F}" dt="2025-12-17T18:27:48.457" v="7" actId="47"/>
        <pc:sldMkLst>
          <pc:docMk/>
          <pc:sldMk cId="1419236912" sldId="374"/>
        </pc:sldMkLst>
      </pc:sldChg>
      <pc:sldChg chg="addSp modSp del mod modNotesTx">
        <pc:chgData name="Jill Stepanek" userId="f3a15506-1e47-4e8e-95b2-04a4b047647c" providerId="ADAL" clId="{269481A8-C2ED-442B-B363-40E1B594733F}" dt="2025-12-17T18:48:06.677" v="673" actId="47"/>
        <pc:sldMkLst>
          <pc:docMk/>
          <pc:sldMk cId="1401895521" sldId="375"/>
        </pc:sldMkLst>
        <pc:spChg chg="mod">
          <ac:chgData name="Jill Stepanek" userId="f3a15506-1e47-4e8e-95b2-04a4b047647c" providerId="ADAL" clId="{269481A8-C2ED-442B-B363-40E1B594733F}" dt="2025-12-17T18:37:34.672" v="106" actId="14100"/>
          <ac:spMkLst>
            <pc:docMk/>
            <pc:sldMk cId="1401895521" sldId="375"/>
            <ac:spMk id="2" creationId="{B1823DB3-1F31-C343-98AE-1B8DDA686662}"/>
          </ac:spMkLst>
        </pc:spChg>
        <pc:spChg chg="mod">
          <ac:chgData name="Jill Stepanek" userId="f3a15506-1e47-4e8e-95b2-04a4b047647c" providerId="ADAL" clId="{269481A8-C2ED-442B-B363-40E1B594733F}" dt="2025-12-17T18:43:32.332" v="556" actId="27636"/>
          <ac:spMkLst>
            <pc:docMk/>
            <pc:sldMk cId="1401895521" sldId="375"/>
            <ac:spMk id="3" creationId="{2EF0143F-E0E8-5C46-BCE8-91B824DF77F5}"/>
          </ac:spMkLst>
        </pc:spChg>
        <pc:picChg chg="add mod">
          <ac:chgData name="Jill Stepanek" userId="f3a15506-1e47-4e8e-95b2-04a4b047647c" providerId="ADAL" clId="{269481A8-C2ED-442B-B363-40E1B594733F}" dt="2025-12-17T18:31:04.909" v="56" actId="1076"/>
          <ac:picMkLst>
            <pc:docMk/>
            <pc:sldMk cId="1401895521" sldId="375"/>
            <ac:picMk id="5" creationId="{36A57B96-4D6E-6837-BDE2-9CDBF4D4F931}"/>
          </ac:picMkLst>
        </pc:picChg>
      </pc:sldChg>
      <pc:sldChg chg="del ord">
        <pc:chgData name="Jill Stepanek" userId="f3a15506-1e47-4e8e-95b2-04a4b047647c" providerId="ADAL" clId="{269481A8-C2ED-442B-B363-40E1B594733F}" dt="2025-12-17T18:37:11.556" v="72" actId="47"/>
        <pc:sldMkLst>
          <pc:docMk/>
          <pc:sldMk cId="3903209172" sldId="376"/>
        </pc:sldMkLst>
      </pc:sldChg>
      <pc:sldChg chg="del">
        <pc:chgData name="Jill Stepanek" userId="f3a15506-1e47-4e8e-95b2-04a4b047647c" providerId="ADAL" clId="{269481A8-C2ED-442B-B363-40E1B594733F}" dt="2025-12-17T19:38:13.538" v="2750" actId="47"/>
        <pc:sldMkLst>
          <pc:docMk/>
          <pc:sldMk cId="1784476477" sldId="377"/>
        </pc:sldMkLst>
      </pc:sldChg>
      <pc:sldChg chg="del">
        <pc:chgData name="Jill Stepanek" userId="f3a15506-1e47-4e8e-95b2-04a4b047647c" providerId="ADAL" clId="{269481A8-C2ED-442B-B363-40E1B594733F}" dt="2025-12-17T19:39:14.348" v="2792" actId="47"/>
        <pc:sldMkLst>
          <pc:docMk/>
          <pc:sldMk cId="1816425273" sldId="378"/>
        </pc:sldMkLst>
      </pc:sldChg>
      <pc:sldChg chg="del">
        <pc:chgData name="Jill Stepanek" userId="f3a15506-1e47-4e8e-95b2-04a4b047647c" providerId="ADAL" clId="{269481A8-C2ED-442B-B363-40E1B594733F}" dt="2025-12-17T19:39:19.507" v="2796" actId="47"/>
        <pc:sldMkLst>
          <pc:docMk/>
          <pc:sldMk cId="2915408219" sldId="379"/>
        </pc:sldMkLst>
      </pc:sldChg>
      <pc:sldChg chg="del">
        <pc:chgData name="Jill Stepanek" userId="f3a15506-1e47-4e8e-95b2-04a4b047647c" providerId="ADAL" clId="{269481A8-C2ED-442B-B363-40E1B594733F}" dt="2025-12-17T19:39:15.524" v="2793" actId="47"/>
        <pc:sldMkLst>
          <pc:docMk/>
          <pc:sldMk cId="2403804742" sldId="380"/>
        </pc:sldMkLst>
      </pc:sldChg>
      <pc:sldChg chg="modSp add mod">
        <pc:chgData name="Jill Stepanek" userId="f3a15506-1e47-4e8e-95b2-04a4b047647c" providerId="ADAL" clId="{269481A8-C2ED-442B-B363-40E1B594733F}" dt="2025-12-17T18:58:37.145" v="1517" actId="20577"/>
        <pc:sldMkLst>
          <pc:docMk/>
          <pc:sldMk cId="295921158" sldId="381"/>
        </pc:sldMkLst>
        <pc:spChg chg="mod">
          <ac:chgData name="Jill Stepanek" userId="f3a15506-1e47-4e8e-95b2-04a4b047647c" providerId="ADAL" clId="{269481A8-C2ED-442B-B363-40E1B594733F}" dt="2025-12-17T18:58:37.145" v="1517" actId="20577"/>
          <ac:spMkLst>
            <pc:docMk/>
            <pc:sldMk cId="295921158" sldId="381"/>
            <ac:spMk id="2" creationId="{D01B9621-AC54-2CDE-4CA2-F8188D7D52E3}"/>
          </ac:spMkLst>
        </pc:spChg>
        <pc:spChg chg="mod">
          <ac:chgData name="Jill Stepanek" userId="f3a15506-1e47-4e8e-95b2-04a4b047647c" providerId="ADAL" clId="{269481A8-C2ED-442B-B363-40E1B594733F}" dt="2025-12-17T18:44:39.557" v="567" actId="20577"/>
          <ac:spMkLst>
            <pc:docMk/>
            <pc:sldMk cId="295921158" sldId="381"/>
            <ac:spMk id="3" creationId="{6CDD096B-E230-2B30-51A4-5E39A34CB1A5}"/>
          </ac:spMkLst>
        </pc:spChg>
      </pc:sldChg>
      <pc:sldChg chg="addSp delSp modSp add mod modNotesTx">
        <pc:chgData name="Jill Stepanek" userId="f3a15506-1e47-4e8e-95b2-04a4b047647c" providerId="ADAL" clId="{269481A8-C2ED-442B-B363-40E1B594733F}" dt="2025-12-17T19:47:08.071" v="2889" actId="1076"/>
        <pc:sldMkLst>
          <pc:docMk/>
          <pc:sldMk cId="762095751" sldId="382"/>
        </pc:sldMkLst>
        <pc:spChg chg="mod">
          <ac:chgData name="Jill Stepanek" userId="f3a15506-1e47-4e8e-95b2-04a4b047647c" providerId="ADAL" clId="{269481A8-C2ED-442B-B363-40E1B594733F}" dt="2025-12-17T19:44:23.676" v="2879" actId="14100"/>
          <ac:spMkLst>
            <pc:docMk/>
            <pc:sldMk cId="762095751" sldId="382"/>
            <ac:spMk id="2" creationId="{5BE84C3F-7C1F-3324-8C0A-ECD04C61B976}"/>
          </ac:spMkLst>
        </pc:spChg>
        <pc:spChg chg="mod">
          <ac:chgData name="Jill Stepanek" userId="f3a15506-1e47-4e8e-95b2-04a4b047647c" providerId="ADAL" clId="{269481A8-C2ED-442B-B363-40E1B594733F}" dt="2025-12-17T19:44:27.770" v="2880" actId="14100"/>
          <ac:spMkLst>
            <pc:docMk/>
            <pc:sldMk cId="762095751" sldId="382"/>
            <ac:spMk id="3" creationId="{3E0D4B0E-23F2-6605-A2DF-81187643650D}"/>
          </ac:spMkLst>
        </pc:spChg>
        <pc:picChg chg="add del mod">
          <ac:chgData name="Jill Stepanek" userId="f3a15506-1e47-4e8e-95b2-04a4b047647c" providerId="ADAL" clId="{269481A8-C2ED-442B-B363-40E1B594733F}" dt="2025-12-17T19:46:57.648" v="2884" actId="478"/>
          <ac:picMkLst>
            <pc:docMk/>
            <pc:sldMk cId="762095751" sldId="382"/>
            <ac:picMk id="4" creationId="{A4C3D74C-604D-64C4-EA03-76F5916990DD}"/>
          </ac:picMkLst>
        </pc:picChg>
        <pc:picChg chg="add mod">
          <ac:chgData name="Jill Stepanek" userId="f3a15506-1e47-4e8e-95b2-04a4b047647c" providerId="ADAL" clId="{269481A8-C2ED-442B-B363-40E1B594733F}" dt="2025-12-17T19:47:08.071" v="2889" actId="1076"/>
          <ac:picMkLst>
            <pc:docMk/>
            <pc:sldMk cId="762095751" sldId="382"/>
            <ac:picMk id="5" creationId="{AE8EC902-8CEC-EEDC-54E2-FF6C866FC367}"/>
          </ac:picMkLst>
        </pc:picChg>
        <pc:picChg chg="del">
          <ac:chgData name="Jill Stepanek" userId="f3a15506-1e47-4e8e-95b2-04a4b047647c" providerId="ADAL" clId="{269481A8-C2ED-442B-B363-40E1B594733F}" dt="2025-12-17T18:59:21.272" v="1599" actId="478"/>
          <ac:picMkLst>
            <pc:docMk/>
            <pc:sldMk cId="762095751" sldId="382"/>
            <ac:picMk id="10" creationId="{25F6424E-53BE-ADC4-92B1-6C7A7FF81C99}"/>
          </ac:picMkLst>
        </pc:picChg>
      </pc:sldChg>
      <pc:sldChg chg="addSp delSp modSp add mod modNotesTx">
        <pc:chgData name="Jill Stepanek" userId="f3a15506-1e47-4e8e-95b2-04a4b047647c" providerId="ADAL" clId="{269481A8-C2ED-442B-B363-40E1B594733F}" dt="2025-12-17T19:42:57.413" v="2863" actId="1076"/>
        <pc:sldMkLst>
          <pc:docMk/>
          <pc:sldMk cId="1986811600" sldId="383"/>
        </pc:sldMkLst>
        <pc:spChg chg="mod">
          <ac:chgData name="Jill Stepanek" userId="f3a15506-1e47-4e8e-95b2-04a4b047647c" providerId="ADAL" clId="{269481A8-C2ED-442B-B363-40E1B594733F}" dt="2025-12-17T19:18:35.582" v="2430" actId="20577"/>
          <ac:spMkLst>
            <pc:docMk/>
            <pc:sldMk cId="1986811600" sldId="383"/>
            <ac:spMk id="2" creationId="{50A12F8D-C026-4E95-2800-672322BA431D}"/>
          </ac:spMkLst>
        </pc:spChg>
        <pc:spChg chg="mod">
          <ac:chgData name="Jill Stepanek" userId="f3a15506-1e47-4e8e-95b2-04a4b047647c" providerId="ADAL" clId="{269481A8-C2ED-442B-B363-40E1B594733F}" dt="2025-12-17T19:42:49.373" v="2862" actId="14100"/>
          <ac:spMkLst>
            <pc:docMk/>
            <pc:sldMk cId="1986811600" sldId="383"/>
            <ac:spMk id="3" creationId="{367ED4E2-FC02-BF8F-EF3D-59015BD53817}"/>
          </ac:spMkLst>
        </pc:spChg>
        <pc:picChg chg="add mod">
          <ac:chgData name="Jill Stepanek" userId="f3a15506-1e47-4e8e-95b2-04a4b047647c" providerId="ADAL" clId="{269481A8-C2ED-442B-B363-40E1B594733F}" dt="2025-12-17T19:42:57.413" v="2863" actId="1076"/>
          <ac:picMkLst>
            <pc:docMk/>
            <pc:sldMk cId="1986811600" sldId="383"/>
            <ac:picMk id="4" creationId="{35CCF5F4-8B6B-774F-6645-79F4B96AABD5}"/>
          </ac:picMkLst>
        </pc:picChg>
        <pc:picChg chg="del">
          <ac:chgData name="Jill Stepanek" userId="f3a15506-1e47-4e8e-95b2-04a4b047647c" providerId="ADAL" clId="{269481A8-C2ED-442B-B363-40E1B594733F}" dt="2025-12-17T18:58:14.119" v="1514" actId="478"/>
          <ac:picMkLst>
            <pc:docMk/>
            <pc:sldMk cId="1986811600" sldId="383"/>
            <ac:picMk id="10" creationId="{80E646A7-7A7D-D844-1AFB-CB1BA70C5CA9}"/>
          </ac:picMkLst>
        </pc:picChg>
      </pc:sldChg>
      <pc:sldChg chg="addSp delSp modSp add mod modNotesTx">
        <pc:chgData name="Jill Stepanek" userId="f3a15506-1e47-4e8e-95b2-04a4b047647c" providerId="ADAL" clId="{269481A8-C2ED-442B-B363-40E1B594733F}" dt="2025-12-17T19:28:16.454" v="2550" actId="1076"/>
        <pc:sldMkLst>
          <pc:docMk/>
          <pc:sldMk cId="2634722766" sldId="384"/>
        </pc:sldMkLst>
        <pc:spChg chg="mod">
          <ac:chgData name="Jill Stepanek" userId="f3a15506-1e47-4e8e-95b2-04a4b047647c" providerId="ADAL" clId="{269481A8-C2ED-442B-B363-40E1B594733F}" dt="2025-12-17T19:28:00.278" v="2546" actId="14100"/>
          <ac:spMkLst>
            <pc:docMk/>
            <pc:sldMk cId="2634722766" sldId="384"/>
            <ac:spMk id="2" creationId="{D4C32E71-25CB-4DDC-BABD-FA79DA57A072}"/>
          </ac:spMkLst>
        </pc:spChg>
        <pc:spChg chg="mod">
          <ac:chgData name="Jill Stepanek" userId="f3a15506-1e47-4e8e-95b2-04a4b047647c" providerId="ADAL" clId="{269481A8-C2ED-442B-B363-40E1B594733F}" dt="2025-12-17T19:28:02.162" v="2547" actId="14100"/>
          <ac:spMkLst>
            <pc:docMk/>
            <pc:sldMk cId="2634722766" sldId="384"/>
            <ac:spMk id="3" creationId="{62C680BA-C6B0-96C6-5532-6806E495BFE0}"/>
          </ac:spMkLst>
        </pc:spChg>
        <pc:picChg chg="add mod">
          <ac:chgData name="Jill Stepanek" userId="f3a15506-1e47-4e8e-95b2-04a4b047647c" providerId="ADAL" clId="{269481A8-C2ED-442B-B363-40E1B594733F}" dt="2025-12-17T19:28:16.454" v="2550" actId="1076"/>
          <ac:picMkLst>
            <pc:docMk/>
            <pc:sldMk cId="2634722766" sldId="384"/>
            <ac:picMk id="5" creationId="{20EAD27D-937C-E00C-E0DE-351B8F38E6D7}"/>
          </ac:picMkLst>
        </pc:picChg>
        <pc:picChg chg="del">
          <ac:chgData name="Jill Stepanek" userId="f3a15506-1e47-4e8e-95b2-04a4b047647c" providerId="ADAL" clId="{269481A8-C2ED-442B-B363-40E1B594733F}" dt="2025-12-17T18:58:17.754" v="1515" actId="478"/>
          <ac:picMkLst>
            <pc:docMk/>
            <pc:sldMk cId="2634722766" sldId="384"/>
            <ac:picMk id="10" creationId="{6EBF56AF-44D7-AFC4-47C8-33BC03C0BCB2}"/>
          </ac:picMkLst>
        </pc:picChg>
      </pc:sldChg>
      <pc:sldChg chg="modSp add mod modNotesTx">
        <pc:chgData name="Jill Stepanek" userId="f3a15506-1e47-4e8e-95b2-04a4b047647c" providerId="ADAL" clId="{269481A8-C2ED-442B-B363-40E1B594733F}" dt="2025-12-17T19:35:08.396" v="2717" actId="14100"/>
        <pc:sldMkLst>
          <pc:docMk/>
          <pc:sldMk cId="4192734389" sldId="385"/>
        </pc:sldMkLst>
        <pc:spChg chg="mod">
          <ac:chgData name="Jill Stepanek" userId="f3a15506-1e47-4e8e-95b2-04a4b047647c" providerId="ADAL" clId="{269481A8-C2ED-442B-B363-40E1B594733F}" dt="2025-12-17T19:32:02.563" v="2621" actId="20577"/>
          <ac:spMkLst>
            <pc:docMk/>
            <pc:sldMk cId="4192734389" sldId="385"/>
            <ac:spMk id="2" creationId="{0372D10C-CD9B-E9CD-D311-F52162E4E000}"/>
          </ac:spMkLst>
        </pc:spChg>
        <pc:spChg chg="mod">
          <ac:chgData name="Jill Stepanek" userId="f3a15506-1e47-4e8e-95b2-04a4b047647c" providerId="ADAL" clId="{269481A8-C2ED-442B-B363-40E1B594733F}" dt="2025-12-17T19:35:08.396" v="2717" actId="14100"/>
          <ac:spMkLst>
            <pc:docMk/>
            <pc:sldMk cId="4192734389" sldId="385"/>
            <ac:spMk id="3" creationId="{727E8B00-193B-0E51-2154-6E840B359D09}"/>
          </ac:spMkLst>
        </pc:spChg>
      </pc:sldChg>
      <pc:sldChg chg="addSp delSp modSp add mod modNotesTx">
        <pc:chgData name="Jill Stepanek" userId="f3a15506-1e47-4e8e-95b2-04a4b047647c" providerId="ADAL" clId="{269481A8-C2ED-442B-B363-40E1B594733F}" dt="2025-12-17T19:28:33.176" v="2556" actId="1076"/>
        <pc:sldMkLst>
          <pc:docMk/>
          <pc:sldMk cId="2556421633" sldId="386"/>
        </pc:sldMkLst>
        <pc:spChg chg="mod">
          <ac:chgData name="Jill Stepanek" userId="f3a15506-1e47-4e8e-95b2-04a4b047647c" providerId="ADAL" clId="{269481A8-C2ED-442B-B363-40E1B594733F}" dt="2025-12-17T19:27:53.247" v="2543" actId="14100"/>
          <ac:spMkLst>
            <pc:docMk/>
            <pc:sldMk cId="2556421633" sldId="386"/>
            <ac:spMk id="2" creationId="{D833A92D-82B6-9C22-AF80-52CFFDC0B5FE}"/>
          </ac:spMkLst>
        </pc:spChg>
        <pc:spChg chg="mod">
          <ac:chgData name="Jill Stepanek" userId="f3a15506-1e47-4e8e-95b2-04a4b047647c" providerId="ADAL" clId="{269481A8-C2ED-442B-B363-40E1B594733F}" dt="2025-12-17T19:27:55.351" v="2544" actId="14100"/>
          <ac:spMkLst>
            <pc:docMk/>
            <pc:sldMk cId="2556421633" sldId="386"/>
            <ac:spMk id="3" creationId="{4C3A4248-B48B-C330-3F9B-A28670098569}"/>
          </ac:spMkLst>
        </pc:spChg>
        <pc:picChg chg="del">
          <ac:chgData name="Jill Stepanek" userId="f3a15506-1e47-4e8e-95b2-04a4b047647c" providerId="ADAL" clId="{269481A8-C2ED-442B-B363-40E1B594733F}" dt="2025-12-17T19:27:27.258" v="2541" actId="478"/>
          <ac:picMkLst>
            <pc:docMk/>
            <pc:sldMk cId="2556421633" sldId="386"/>
            <ac:picMk id="5" creationId="{3CDF6A18-9291-C812-42F7-08A105C12ECC}"/>
          </ac:picMkLst>
        </pc:picChg>
        <pc:picChg chg="add mod">
          <ac:chgData name="Jill Stepanek" userId="f3a15506-1e47-4e8e-95b2-04a4b047647c" providerId="ADAL" clId="{269481A8-C2ED-442B-B363-40E1B594733F}" dt="2025-12-17T19:28:33.176" v="2556" actId="1076"/>
          <ac:picMkLst>
            <pc:docMk/>
            <pc:sldMk cId="2556421633" sldId="386"/>
            <ac:picMk id="6" creationId="{CD67D87C-C4EA-ED49-D0B2-FEAA2A4B7947}"/>
          </ac:picMkLst>
        </pc:picChg>
      </pc:sldChg>
      <pc:sldChg chg="add del">
        <pc:chgData name="Jill Stepanek" userId="f3a15506-1e47-4e8e-95b2-04a4b047647c" providerId="ADAL" clId="{269481A8-C2ED-442B-B363-40E1B594733F}" dt="2025-12-17T19:40:45.626" v="2843" actId="47"/>
        <pc:sldMkLst>
          <pc:docMk/>
          <pc:sldMk cId="1759472275" sldId="387"/>
        </pc:sldMkLst>
      </pc:sldChg>
      <pc:sldChg chg="add del">
        <pc:chgData name="Jill Stepanek" userId="f3a15506-1e47-4e8e-95b2-04a4b047647c" providerId="ADAL" clId="{269481A8-C2ED-442B-B363-40E1B594733F}" dt="2025-12-17T19:40:46.782" v="2844" actId="47"/>
        <pc:sldMkLst>
          <pc:docMk/>
          <pc:sldMk cId="1881027801" sldId="388"/>
        </pc:sldMkLst>
      </pc:sldChg>
      <pc:sldChg chg="addSp delSp modSp add mod modNotesTx">
        <pc:chgData name="Jill Stepanek" userId="f3a15506-1e47-4e8e-95b2-04a4b047647c" providerId="ADAL" clId="{269481A8-C2ED-442B-B363-40E1B594733F}" dt="2025-12-17T19:31:14.978" v="2590" actId="20577"/>
        <pc:sldMkLst>
          <pc:docMk/>
          <pc:sldMk cId="1157871701" sldId="389"/>
        </pc:sldMkLst>
        <pc:spChg chg="mod">
          <ac:chgData name="Jill Stepanek" userId="f3a15506-1e47-4e8e-95b2-04a4b047647c" providerId="ADAL" clId="{269481A8-C2ED-442B-B363-40E1B594733F}" dt="2025-12-17T19:29:03.114" v="2563" actId="20577"/>
          <ac:spMkLst>
            <pc:docMk/>
            <pc:sldMk cId="1157871701" sldId="389"/>
            <ac:spMk id="2" creationId="{CEF69B3D-1F63-9093-F58F-777C46C1705D}"/>
          </ac:spMkLst>
        </pc:spChg>
        <pc:spChg chg="mod">
          <ac:chgData name="Jill Stepanek" userId="f3a15506-1e47-4e8e-95b2-04a4b047647c" providerId="ADAL" clId="{269481A8-C2ED-442B-B363-40E1B594733F}" dt="2025-12-17T19:29:14.522" v="2570" actId="20577"/>
          <ac:spMkLst>
            <pc:docMk/>
            <pc:sldMk cId="1157871701" sldId="389"/>
            <ac:spMk id="3" creationId="{942283C1-7458-92DB-ACF8-141D177338AA}"/>
          </ac:spMkLst>
        </pc:spChg>
        <pc:picChg chg="add mod">
          <ac:chgData name="Jill Stepanek" userId="f3a15506-1e47-4e8e-95b2-04a4b047647c" providerId="ADAL" clId="{269481A8-C2ED-442B-B363-40E1B594733F}" dt="2025-12-17T19:30:54.755" v="2577" actId="1076"/>
          <ac:picMkLst>
            <pc:docMk/>
            <pc:sldMk cId="1157871701" sldId="389"/>
            <ac:picMk id="5" creationId="{B7DE2DD7-71AA-63ED-70FE-CF434C4E7A28}"/>
          </ac:picMkLst>
        </pc:picChg>
        <pc:picChg chg="del">
          <ac:chgData name="Jill Stepanek" userId="f3a15506-1e47-4e8e-95b2-04a4b047647c" providerId="ADAL" clId="{269481A8-C2ED-442B-B363-40E1B594733F}" dt="2025-12-17T19:29:16.280" v="2571" actId="478"/>
          <ac:picMkLst>
            <pc:docMk/>
            <pc:sldMk cId="1157871701" sldId="389"/>
            <ac:picMk id="6" creationId="{05053827-D2AD-02AF-7590-F70CEDBCD022}"/>
          </ac:picMkLst>
        </pc:picChg>
      </pc:sldChg>
      <pc:sldChg chg="addSp modSp add mod">
        <pc:chgData name="Jill Stepanek" userId="f3a15506-1e47-4e8e-95b2-04a4b047647c" providerId="ADAL" clId="{269481A8-C2ED-442B-B363-40E1B594733F}" dt="2025-12-17T19:43:08.217" v="2864" actId="14100"/>
        <pc:sldMkLst>
          <pc:docMk/>
          <pc:sldMk cId="1502678227" sldId="390"/>
        </pc:sldMkLst>
        <pc:spChg chg="mod">
          <ac:chgData name="Jill Stepanek" userId="f3a15506-1e47-4e8e-95b2-04a4b047647c" providerId="ADAL" clId="{269481A8-C2ED-442B-B363-40E1B594733F}" dt="2025-12-17T19:43:08.217" v="2864" actId="14100"/>
          <ac:spMkLst>
            <pc:docMk/>
            <pc:sldMk cId="1502678227" sldId="390"/>
            <ac:spMk id="2" creationId="{F682AC93-C68D-CFB4-B50C-CACE9724ECEC}"/>
          </ac:spMkLst>
        </pc:spChg>
        <pc:spChg chg="mod">
          <ac:chgData name="Jill Stepanek" userId="f3a15506-1e47-4e8e-95b2-04a4b047647c" providerId="ADAL" clId="{269481A8-C2ED-442B-B363-40E1B594733F}" dt="2025-12-17T19:42:41.493" v="2861" actId="14100"/>
          <ac:spMkLst>
            <pc:docMk/>
            <pc:sldMk cId="1502678227" sldId="390"/>
            <ac:spMk id="3" creationId="{4D7815B1-2B24-1FCF-B7E6-B02E806FCB93}"/>
          </ac:spMkLst>
        </pc:spChg>
        <pc:picChg chg="add mod">
          <ac:chgData name="Jill Stepanek" userId="f3a15506-1e47-4e8e-95b2-04a4b047647c" providerId="ADAL" clId="{269481A8-C2ED-442B-B363-40E1B594733F}" dt="2025-12-17T19:42:34.424" v="2857" actId="1076"/>
          <ac:picMkLst>
            <pc:docMk/>
            <pc:sldMk cId="1502678227" sldId="390"/>
            <ac:picMk id="4" creationId="{495E36AF-BA8C-6053-5D35-052A5E1D0141}"/>
          </ac:picMkLst>
        </pc:picChg>
      </pc:sldChg>
      <pc:sldChg chg="modSp add del mod">
        <pc:chgData name="Jill Stepanek" userId="f3a15506-1e47-4e8e-95b2-04a4b047647c" providerId="ADAL" clId="{269481A8-C2ED-442B-B363-40E1B594733F}" dt="2025-12-17T19:37:06.841" v="2737" actId="47"/>
        <pc:sldMkLst>
          <pc:docMk/>
          <pc:sldMk cId="3650077726" sldId="390"/>
        </pc:sldMkLst>
        <pc:spChg chg="mod">
          <ac:chgData name="Jill Stepanek" userId="f3a15506-1e47-4e8e-95b2-04a4b047647c" providerId="ADAL" clId="{269481A8-C2ED-442B-B363-40E1B594733F}" dt="2025-12-17T19:35:46.049" v="2728" actId="20577"/>
          <ac:spMkLst>
            <pc:docMk/>
            <pc:sldMk cId="3650077726" sldId="390"/>
            <ac:spMk id="2" creationId="{5F794F26-2E46-1476-69BD-3FBB90AFAD05}"/>
          </ac:spMkLst>
        </pc:spChg>
        <pc:spChg chg="mod">
          <ac:chgData name="Jill Stepanek" userId="f3a15506-1e47-4e8e-95b2-04a4b047647c" providerId="ADAL" clId="{269481A8-C2ED-442B-B363-40E1B594733F}" dt="2025-12-17T19:36:40.128" v="2736" actId="20577"/>
          <ac:spMkLst>
            <pc:docMk/>
            <pc:sldMk cId="3650077726" sldId="390"/>
            <ac:spMk id="3" creationId="{0D0FBD6E-D3F5-FAD4-5E4C-2B6C73A07331}"/>
          </ac:spMkLst>
        </pc:spChg>
      </pc:sldChg>
      <pc:sldChg chg="add del">
        <pc:chgData name="Jill Stepanek" userId="f3a15506-1e47-4e8e-95b2-04a4b047647c" providerId="ADAL" clId="{269481A8-C2ED-442B-B363-40E1B594733F}" dt="2025-12-17T19:41:42.858" v="2849"/>
        <pc:sldMkLst>
          <pc:docMk/>
          <pc:sldMk cId="1638040138" sldId="391"/>
        </pc:sldMkLst>
      </pc:sldChg>
      <pc:sldMasterChg chg="addSldLayout delSldLayout">
        <pc:chgData name="Jill Stepanek" userId="f3a15506-1e47-4e8e-95b2-04a4b047647c" providerId="ADAL" clId="{269481A8-C2ED-442B-B363-40E1B594733F}" dt="2025-12-17T19:39:16.617" v="2794" actId="47"/>
        <pc:sldMasterMkLst>
          <pc:docMk/>
          <pc:sldMasterMk cId="1619350172" sldId="2147483648"/>
        </pc:sldMasterMkLst>
        <pc:sldLayoutChg chg="del">
          <pc:chgData name="Jill Stepanek" userId="f3a15506-1e47-4e8e-95b2-04a4b047647c" providerId="ADAL" clId="{269481A8-C2ED-442B-B363-40E1B594733F}" dt="2025-12-17T19:37:32.103" v="2743" actId="47"/>
          <pc:sldLayoutMkLst>
            <pc:docMk/>
            <pc:sldMasterMk cId="1619350172" sldId="2147483648"/>
            <pc:sldLayoutMk cId="3925999644" sldId="2147483688"/>
          </pc:sldLayoutMkLst>
        </pc:sldLayoutChg>
        <pc:sldLayoutChg chg="del">
          <pc:chgData name="Jill Stepanek" userId="f3a15506-1e47-4e8e-95b2-04a4b047647c" providerId="ADAL" clId="{269481A8-C2ED-442B-B363-40E1B594733F}" dt="2025-12-17T19:39:16.617" v="2794" actId="47"/>
          <pc:sldLayoutMkLst>
            <pc:docMk/>
            <pc:sldMasterMk cId="1619350172" sldId="2147483648"/>
            <pc:sldLayoutMk cId="2527793748" sldId="2147483693"/>
          </pc:sldLayoutMkLst>
        </pc:sldLayoutChg>
        <pc:sldLayoutChg chg="add del">
          <pc:chgData name="Jill Stepanek" userId="f3a15506-1e47-4e8e-95b2-04a4b047647c" providerId="ADAL" clId="{269481A8-C2ED-442B-B363-40E1B594733F}" dt="2025-12-17T18:37:08.530" v="71" actId="47"/>
          <pc:sldLayoutMkLst>
            <pc:docMk/>
            <pc:sldMasterMk cId="1619350172" sldId="2147483648"/>
            <pc:sldLayoutMk cId="2312066679" sldId="2147483706"/>
          </pc:sldLayoutMkLst>
        </pc:sldLayoutChg>
        <pc:sldLayoutChg chg="del">
          <pc:chgData name="Jill Stepanek" userId="f3a15506-1e47-4e8e-95b2-04a4b047647c" providerId="ADAL" clId="{269481A8-C2ED-442B-B363-40E1B594733F}" dt="2025-12-17T18:27:31.953" v="0" actId="47"/>
          <pc:sldLayoutMkLst>
            <pc:docMk/>
            <pc:sldMasterMk cId="1619350172" sldId="2147483648"/>
            <pc:sldLayoutMk cId="2799243961" sldId="2147483707"/>
          </pc:sldLayoutMkLst>
        </pc:sldLayoutChg>
        <pc:sldLayoutChg chg="del">
          <pc:chgData name="Jill Stepanek" userId="f3a15506-1e47-4e8e-95b2-04a4b047647c" providerId="ADAL" clId="{269481A8-C2ED-442B-B363-40E1B594733F}" dt="2025-12-17T18:27:36.819" v="1" actId="47"/>
          <pc:sldLayoutMkLst>
            <pc:docMk/>
            <pc:sldMasterMk cId="1619350172" sldId="2147483648"/>
            <pc:sldLayoutMk cId="378161301" sldId="2147483708"/>
          </pc:sldLayoutMkLst>
        </pc:sldLayoutChg>
      </pc:sldMaster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59FE51-6BAA-2448-9A00-6584DF804B9E}"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4D12AFDD-37AE-A342-B098-4CFC715CDA2F}">
      <dgm:prSet/>
      <dgm:spPr>
        <a:solidFill>
          <a:schemeClr val="bg2"/>
        </a:solidFill>
      </dgm:spPr>
      <dgm:t>
        <a:bodyPr/>
        <a:lstStyle/>
        <a:p>
          <a:r>
            <a:rPr lang="en-US" b="1" dirty="0">
              <a:solidFill>
                <a:srgbClr val="262E67"/>
              </a:solidFill>
              <a:latin typeface="Arial" panose="020B0604020202020204"/>
              <a:ea typeface="+mn-ea"/>
              <a:cs typeface="+mn-cs"/>
            </a:rPr>
            <a:t>Why use science benchmark assessments?</a:t>
          </a:r>
        </a:p>
      </dgm:t>
    </dgm:pt>
    <dgm:pt modelId="{8EA2F68A-AFDD-D140-AE6B-93E8F015EA4F}" type="parTrans" cxnId="{3D7B2276-BEF1-4049-B298-676F90C97AA5}">
      <dgm:prSet/>
      <dgm:spPr/>
      <dgm:t>
        <a:bodyPr/>
        <a:lstStyle/>
        <a:p>
          <a:endParaRPr lang="en-US"/>
        </a:p>
      </dgm:t>
    </dgm:pt>
    <dgm:pt modelId="{EDA7DEA2-5A8E-C54E-B9D5-50A73FA6FC66}" type="sibTrans" cxnId="{3D7B2276-BEF1-4049-B298-676F90C97AA5}">
      <dgm:prSet/>
      <dgm:spPr/>
      <dgm:t>
        <a:bodyPr/>
        <a:lstStyle/>
        <a:p>
          <a:endParaRPr lang="en-US"/>
        </a:p>
      </dgm:t>
    </dgm:pt>
    <dgm:pt modelId="{B4EAB4B7-2E3E-834A-B3AB-EFE2B0766540}">
      <dgm:prSet/>
      <dgm:spPr>
        <a:solidFill>
          <a:schemeClr val="bg2"/>
        </a:solidFill>
      </dgm:spPr>
      <dgm:t>
        <a:bodyPr/>
        <a:lstStyle/>
        <a:p>
          <a:r>
            <a:rPr lang="en-US" b="1" dirty="0">
              <a:solidFill>
                <a:srgbClr val="262E67"/>
              </a:solidFill>
              <a:latin typeface="Arial" panose="020B0604020202020204"/>
              <a:ea typeface="+mn-ea"/>
              <a:cs typeface="+mn-cs"/>
            </a:rPr>
            <a:t>Science benchmark assessments</a:t>
          </a:r>
        </a:p>
      </dgm:t>
    </dgm:pt>
    <dgm:pt modelId="{7FEFB0D9-7C28-414B-8B8D-359BE8C0E08A}" type="parTrans" cxnId="{C7FFCE69-F1B3-0341-A48B-428EA597A5DD}">
      <dgm:prSet/>
      <dgm:spPr/>
      <dgm:t>
        <a:bodyPr/>
        <a:lstStyle/>
        <a:p>
          <a:endParaRPr lang="en-US"/>
        </a:p>
      </dgm:t>
    </dgm:pt>
    <dgm:pt modelId="{B88D5B0C-4427-9946-8ED8-CB826BB26646}" type="sibTrans" cxnId="{C7FFCE69-F1B3-0341-A48B-428EA597A5DD}">
      <dgm:prSet/>
      <dgm:spPr/>
      <dgm:t>
        <a:bodyPr/>
        <a:lstStyle/>
        <a:p>
          <a:endParaRPr lang="en-US"/>
        </a:p>
      </dgm:t>
    </dgm:pt>
    <dgm:pt modelId="{380DA7BB-7DD4-9A49-9947-2FC56DF4727D}">
      <dgm:prSet/>
      <dgm:spPr>
        <a:solidFill>
          <a:schemeClr val="bg2"/>
        </a:solidFill>
      </dgm:spPr>
      <dgm:t>
        <a:bodyPr/>
        <a:lstStyle/>
        <a:p>
          <a:r>
            <a:rPr lang="en-US" b="1" dirty="0">
              <a:solidFill>
                <a:srgbClr val="262E67"/>
              </a:solidFill>
              <a:latin typeface="Arial" panose="020B0604020202020204"/>
              <a:ea typeface="+mn-ea"/>
              <a:cs typeface="+mn-cs"/>
            </a:rPr>
            <a:t>Questions?</a:t>
          </a:r>
        </a:p>
      </dgm:t>
    </dgm:pt>
    <dgm:pt modelId="{65E9ED12-8CBC-7A4C-9A46-6C0427C45F1B}" type="parTrans" cxnId="{A2E8A229-C0F2-4944-B66F-C0D17FB65092}">
      <dgm:prSet/>
      <dgm:spPr/>
      <dgm:t>
        <a:bodyPr/>
        <a:lstStyle/>
        <a:p>
          <a:endParaRPr lang="en-US"/>
        </a:p>
      </dgm:t>
    </dgm:pt>
    <dgm:pt modelId="{6D62F3CF-51D0-FB48-BDCD-2EE564EAF8E2}" type="sibTrans" cxnId="{A2E8A229-C0F2-4944-B66F-C0D17FB65092}">
      <dgm:prSet/>
      <dgm:spPr/>
      <dgm:t>
        <a:bodyPr/>
        <a:lstStyle/>
        <a:p>
          <a:endParaRPr lang="en-US"/>
        </a:p>
      </dgm:t>
    </dgm:pt>
    <dgm:pt modelId="{66629AFD-2E88-2C4A-9BB3-EE2CF5E67C54}">
      <dgm:prSet/>
      <dgm:spPr>
        <a:solidFill>
          <a:schemeClr val="bg2"/>
        </a:solidFill>
      </dgm:spPr>
      <dgm:t>
        <a:bodyPr/>
        <a:lstStyle/>
        <a:p>
          <a:r>
            <a:rPr lang="en-US" b="1" dirty="0">
              <a:solidFill>
                <a:srgbClr val="262E67"/>
              </a:solidFill>
              <a:latin typeface="Arial" panose="020B0604020202020204"/>
              <a:ea typeface="+mn-ea"/>
              <a:cs typeface="+mn-cs"/>
            </a:rPr>
            <a:t>Testing time, testing mode, and scoring</a:t>
          </a:r>
        </a:p>
      </dgm:t>
    </dgm:pt>
    <dgm:pt modelId="{E71CC61F-306E-CB4D-8FAF-7EF919A11190}" type="parTrans" cxnId="{AB62DDC6-0EAF-3141-82CA-FA31D2953AF2}">
      <dgm:prSet/>
      <dgm:spPr/>
      <dgm:t>
        <a:bodyPr/>
        <a:lstStyle/>
        <a:p>
          <a:endParaRPr lang="en-US"/>
        </a:p>
      </dgm:t>
    </dgm:pt>
    <dgm:pt modelId="{959D38F9-AE3D-D245-9CF5-9AC1C8371CB2}" type="sibTrans" cxnId="{AB62DDC6-0EAF-3141-82CA-FA31D2953AF2}">
      <dgm:prSet/>
      <dgm:spPr/>
      <dgm:t>
        <a:bodyPr/>
        <a:lstStyle/>
        <a:p>
          <a:endParaRPr lang="en-US"/>
        </a:p>
      </dgm:t>
    </dgm:pt>
    <dgm:pt modelId="{A0EDE666-36B2-EB4E-AC7D-F9806F9D49D5}">
      <dgm:prSet/>
      <dgm:spPr>
        <a:solidFill>
          <a:schemeClr val="bg2"/>
        </a:solidFill>
      </dgm:spPr>
      <dgm:t>
        <a:bodyPr/>
        <a:lstStyle/>
        <a:p>
          <a:r>
            <a:rPr lang="en-US" b="1" dirty="0">
              <a:solidFill>
                <a:srgbClr val="262E67"/>
              </a:solidFill>
              <a:latin typeface="Arial" panose="020B0604020202020204"/>
              <a:ea typeface="+mn-ea"/>
              <a:cs typeface="+mn-cs"/>
            </a:rPr>
            <a:t>Science benchmark form design</a:t>
          </a:r>
        </a:p>
      </dgm:t>
    </dgm:pt>
    <dgm:pt modelId="{846E0071-7754-004A-A67A-464A621E4CAD}" type="parTrans" cxnId="{15A3004B-A0DD-4F4C-8779-9514C3E9B592}">
      <dgm:prSet/>
      <dgm:spPr/>
      <dgm:t>
        <a:bodyPr/>
        <a:lstStyle/>
        <a:p>
          <a:endParaRPr lang="en-US"/>
        </a:p>
      </dgm:t>
    </dgm:pt>
    <dgm:pt modelId="{604F926A-D41B-224C-BEB0-8DD274521AF3}" type="sibTrans" cxnId="{15A3004B-A0DD-4F4C-8779-9514C3E9B592}">
      <dgm:prSet/>
      <dgm:spPr/>
      <dgm:t>
        <a:bodyPr/>
        <a:lstStyle/>
        <a:p>
          <a:endParaRPr lang="en-US"/>
        </a:p>
      </dgm:t>
    </dgm:pt>
    <dgm:pt modelId="{9F3947D2-CA8E-444A-9E5C-5F88418A03D4}" type="pres">
      <dgm:prSet presAssocID="{EF59FE51-6BAA-2448-9A00-6584DF804B9E}" presName="linearFlow" presStyleCnt="0">
        <dgm:presLayoutVars>
          <dgm:dir/>
          <dgm:resizeHandles val="exact"/>
        </dgm:presLayoutVars>
      </dgm:prSet>
      <dgm:spPr/>
    </dgm:pt>
    <dgm:pt modelId="{6328A6F1-25AB-0942-8DDD-15373A3232E4}" type="pres">
      <dgm:prSet presAssocID="{B4EAB4B7-2E3E-834A-B3AB-EFE2B0766540}" presName="composite" presStyleCnt="0"/>
      <dgm:spPr/>
    </dgm:pt>
    <dgm:pt modelId="{AD7C1B15-861B-424E-BC61-2C6DB54F3B03}" type="pres">
      <dgm:prSet presAssocID="{B4EAB4B7-2E3E-834A-B3AB-EFE2B0766540}" presName="imgShp" presStyleLbl="fgImgPlace1" presStyleIdx="0" presStyleCnt="5"/>
      <dgm:spPr>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01C60147-5490-5F40-8767-928D908D126B}" type="pres">
      <dgm:prSet presAssocID="{B4EAB4B7-2E3E-834A-B3AB-EFE2B0766540}" presName="txShp" presStyleLbl="node1" presStyleIdx="0" presStyleCnt="5">
        <dgm:presLayoutVars>
          <dgm:bulletEnabled val="1"/>
        </dgm:presLayoutVars>
      </dgm:prSet>
      <dgm:spPr/>
    </dgm:pt>
    <dgm:pt modelId="{E6E7A7E7-11E1-5B4F-8123-313D93206F25}" type="pres">
      <dgm:prSet presAssocID="{B88D5B0C-4427-9946-8ED8-CB826BB26646}" presName="spacing" presStyleCnt="0"/>
      <dgm:spPr/>
    </dgm:pt>
    <dgm:pt modelId="{A61A680F-3A96-5348-8AF1-B2F4D9B1EB96}" type="pres">
      <dgm:prSet presAssocID="{4D12AFDD-37AE-A342-B098-4CFC715CDA2F}" presName="composite" presStyleCnt="0"/>
      <dgm:spPr/>
    </dgm:pt>
    <dgm:pt modelId="{2A4877E2-1B4D-DE42-9198-CD808397F8E1}" type="pres">
      <dgm:prSet presAssocID="{4D12AFDD-37AE-A342-B098-4CFC715CDA2F}" presName="imgShp" presStyleLbl="fgImgPlace1" presStyleIdx="1" presStyleCnt="5"/>
      <dgm:spPr>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BED0C4DD-B2AA-D342-A305-8227C8D8B1CD}" type="pres">
      <dgm:prSet presAssocID="{4D12AFDD-37AE-A342-B098-4CFC715CDA2F}" presName="txShp" presStyleLbl="node1" presStyleIdx="1" presStyleCnt="5">
        <dgm:presLayoutVars>
          <dgm:bulletEnabled val="1"/>
        </dgm:presLayoutVars>
      </dgm:prSet>
      <dgm:spPr/>
    </dgm:pt>
    <dgm:pt modelId="{697A5494-14E4-0641-B1CE-A8EB7B4EB05C}" type="pres">
      <dgm:prSet presAssocID="{EDA7DEA2-5A8E-C54E-B9D5-50A73FA6FC66}" presName="spacing" presStyleCnt="0"/>
      <dgm:spPr/>
    </dgm:pt>
    <dgm:pt modelId="{D3A6B120-7575-FB42-ADB4-394962C33F97}" type="pres">
      <dgm:prSet presAssocID="{A0EDE666-36B2-EB4E-AC7D-F9806F9D49D5}" presName="composite" presStyleCnt="0"/>
      <dgm:spPr/>
    </dgm:pt>
    <dgm:pt modelId="{628AA6DD-72FE-B34E-86FE-C76DF2107CFB}" type="pres">
      <dgm:prSet presAssocID="{A0EDE666-36B2-EB4E-AC7D-F9806F9D49D5}" presName="imgShp" presStyleLbl="fgImgPlace1" presStyleIdx="2" presStyleCnt="5"/>
      <dgm:spPr>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CE9A86E1-896B-2248-9592-CA5E3442520C}" type="pres">
      <dgm:prSet presAssocID="{A0EDE666-36B2-EB4E-AC7D-F9806F9D49D5}" presName="txShp" presStyleLbl="node1" presStyleIdx="2" presStyleCnt="5">
        <dgm:presLayoutVars>
          <dgm:bulletEnabled val="1"/>
        </dgm:presLayoutVars>
      </dgm:prSet>
      <dgm:spPr/>
    </dgm:pt>
    <dgm:pt modelId="{A2387EEA-8E31-3A47-BA66-6CE3F7CFEA29}" type="pres">
      <dgm:prSet presAssocID="{604F926A-D41B-224C-BEB0-8DD274521AF3}" presName="spacing" presStyleCnt="0"/>
      <dgm:spPr/>
    </dgm:pt>
    <dgm:pt modelId="{1A5EE226-8D9F-C348-8B3B-7697EFFA95E2}" type="pres">
      <dgm:prSet presAssocID="{66629AFD-2E88-2C4A-9BB3-EE2CF5E67C54}" presName="composite" presStyleCnt="0"/>
      <dgm:spPr/>
    </dgm:pt>
    <dgm:pt modelId="{64507025-6436-BD4E-8B2E-BE70B124EE7B}" type="pres">
      <dgm:prSet presAssocID="{66629AFD-2E88-2C4A-9BB3-EE2CF5E67C54}" presName="imgShp" presStyleLbl="fgImgPlace1" presStyleIdx="3" presStyleCnt="5"/>
      <dgm:spPr>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4C8B9F59-2CF6-6145-8430-9C61464DC950}" type="pres">
      <dgm:prSet presAssocID="{66629AFD-2E88-2C4A-9BB3-EE2CF5E67C54}" presName="txShp" presStyleLbl="node1" presStyleIdx="3" presStyleCnt="5">
        <dgm:presLayoutVars>
          <dgm:bulletEnabled val="1"/>
        </dgm:presLayoutVars>
      </dgm:prSet>
      <dgm:spPr/>
    </dgm:pt>
    <dgm:pt modelId="{84F56440-7120-1145-9CA1-9F7E386FE02F}" type="pres">
      <dgm:prSet presAssocID="{959D38F9-AE3D-D245-9CF5-9AC1C8371CB2}" presName="spacing" presStyleCnt="0"/>
      <dgm:spPr/>
    </dgm:pt>
    <dgm:pt modelId="{7F1893D6-0DE5-D94D-8DFE-22A9D48CB4EC}" type="pres">
      <dgm:prSet presAssocID="{380DA7BB-7DD4-9A49-9947-2FC56DF4727D}" presName="composite" presStyleCnt="0"/>
      <dgm:spPr/>
    </dgm:pt>
    <dgm:pt modelId="{A325D5BA-4707-4B42-8559-D71BF46FF0D0}" type="pres">
      <dgm:prSet presAssocID="{380DA7BB-7DD4-9A49-9947-2FC56DF4727D}" presName="imgShp" presStyleLbl="fgImgPlace1" presStyleIdx="4" presStyleCnt="5"/>
      <dgm:spPr>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3B33C4A8-E09B-AD44-B3D3-283F02E45E55}" type="pres">
      <dgm:prSet presAssocID="{380DA7BB-7DD4-9A49-9947-2FC56DF4727D}" presName="txShp" presStyleLbl="node1" presStyleIdx="4" presStyleCnt="5">
        <dgm:presLayoutVars>
          <dgm:bulletEnabled val="1"/>
        </dgm:presLayoutVars>
      </dgm:prSet>
      <dgm:spPr/>
    </dgm:pt>
  </dgm:ptLst>
  <dgm:cxnLst>
    <dgm:cxn modelId="{6992990B-4333-5A4E-8FF2-3A96E3DD428D}" type="presOf" srcId="{B4EAB4B7-2E3E-834A-B3AB-EFE2B0766540}" destId="{01C60147-5490-5F40-8767-928D908D126B}" srcOrd="0" destOrd="0" presId="urn:microsoft.com/office/officeart/2005/8/layout/vList3"/>
    <dgm:cxn modelId="{A2E8A229-C0F2-4944-B66F-C0D17FB65092}" srcId="{EF59FE51-6BAA-2448-9A00-6584DF804B9E}" destId="{380DA7BB-7DD4-9A49-9947-2FC56DF4727D}" srcOrd="4" destOrd="0" parTransId="{65E9ED12-8CBC-7A4C-9A46-6C0427C45F1B}" sibTransId="{6D62F3CF-51D0-FB48-BDCD-2EE564EAF8E2}"/>
    <dgm:cxn modelId="{ED764C66-8BD4-0849-85F8-BF840888A5D8}" type="presOf" srcId="{EF59FE51-6BAA-2448-9A00-6584DF804B9E}" destId="{9F3947D2-CA8E-444A-9E5C-5F88418A03D4}" srcOrd="0" destOrd="0" presId="urn:microsoft.com/office/officeart/2005/8/layout/vList3"/>
    <dgm:cxn modelId="{C7FFCE69-F1B3-0341-A48B-428EA597A5DD}" srcId="{EF59FE51-6BAA-2448-9A00-6584DF804B9E}" destId="{B4EAB4B7-2E3E-834A-B3AB-EFE2B0766540}" srcOrd="0" destOrd="0" parTransId="{7FEFB0D9-7C28-414B-8B8D-359BE8C0E08A}" sibTransId="{B88D5B0C-4427-9946-8ED8-CB826BB26646}"/>
    <dgm:cxn modelId="{15A3004B-A0DD-4F4C-8779-9514C3E9B592}" srcId="{EF59FE51-6BAA-2448-9A00-6584DF804B9E}" destId="{A0EDE666-36B2-EB4E-AC7D-F9806F9D49D5}" srcOrd="2" destOrd="0" parTransId="{846E0071-7754-004A-A67A-464A621E4CAD}" sibTransId="{604F926A-D41B-224C-BEB0-8DD274521AF3}"/>
    <dgm:cxn modelId="{ABFEB14D-FD37-3847-9CE1-A0029E35C73F}" type="presOf" srcId="{A0EDE666-36B2-EB4E-AC7D-F9806F9D49D5}" destId="{CE9A86E1-896B-2248-9592-CA5E3442520C}" srcOrd="0" destOrd="0" presId="urn:microsoft.com/office/officeart/2005/8/layout/vList3"/>
    <dgm:cxn modelId="{B79E8275-3B53-E94D-8288-C014EB018F02}" type="presOf" srcId="{66629AFD-2E88-2C4A-9BB3-EE2CF5E67C54}" destId="{4C8B9F59-2CF6-6145-8430-9C61464DC950}" srcOrd="0" destOrd="0" presId="urn:microsoft.com/office/officeart/2005/8/layout/vList3"/>
    <dgm:cxn modelId="{3D7B2276-BEF1-4049-B298-676F90C97AA5}" srcId="{EF59FE51-6BAA-2448-9A00-6584DF804B9E}" destId="{4D12AFDD-37AE-A342-B098-4CFC715CDA2F}" srcOrd="1" destOrd="0" parTransId="{8EA2F68A-AFDD-D140-AE6B-93E8F015EA4F}" sibTransId="{EDA7DEA2-5A8E-C54E-B9D5-50A73FA6FC66}"/>
    <dgm:cxn modelId="{36C4DC8B-2A59-244F-BC33-0B339A257D49}" type="presOf" srcId="{4D12AFDD-37AE-A342-B098-4CFC715CDA2F}" destId="{BED0C4DD-B2AA-D342-A305-8227C8D8B1CD}" srcOrd="0" destOrd="0" presId="urn:microsoft.com/office/officeart/2005/8/layout/vList3"/>
    <dgm:cxn modelId="{C9BE73B3-62BC-DA48-9156-7F1B52E14E27}" type="presOf" srcId="{380DA7BB-7DD4-9A49-9947-2FC56DF4727D}" destId="{3B33C4A8-E09B-AD44-B3D3-283F02E45E55}" srcOrd="0" destOrd="0" presId="urn:microsoft.com/office/officeart/2005/8/layout/vList3"/>
    <dgm:cxn modelId="{AB62DDC6-0EAF-3141-82CA-FA31D2953AF2}" srcId="{EF59FE51-6BAA-2448-9A00-6584DF804B9E}" destId="{66629AFD-2E88-2C4A-9BB3-EE2CF5E67C54}" srcOrd="3" destOrd="0" parTransId="{E71CC61F-306E-CB4D-8FAF-7EF919A11190}" sibTransId="{959D38F9-AE3D-D245-9CF5-9AC1C8371CB2}"/>
    <dgm:cxn modelId="{BDFF6A79-5984-0440-9601-6508B7623E26}" type="presParOf" srcId="{9F3947D2-CA8E-444A-9E5C-5F88418A03D4}" destId="{6328A6F1-25AB-0942-8DDD-15373A3232E4}" srcOrd="0" destOrd="0" presId="urn:microsoft.com/office/officeart/2005/8/layout/vList3"/>
    <dgm:cxn modelId="{A76D8BD0-C68B-974B-AAAE-9DD277968E33}" type="presParOf" srcId="{6328A6F1-25AB-0942-8DDD-15373A3232E4}" destId="{AD7C1B15-861B-424E-BC61-2C6DB54F3B03}" srcOrd="0" destOrd="0" presId="urn:microsoft.com/office/officeart/2005/8/layout/vList3"/>
    <dgm:cxn modelId="{0DEBFDC5-5E42-D14C-9269-543370F39671}" type="presParOf" srcId="{6328A6F1-25AB-0942-8DDD-15373A3232E4}" destId="{01C60147-5490-5F40-8767-928D908D126B}" srcOrd="1" destOrd="0" presId="urn:microsoft.com/office/officeart/2005/8/layout/vList3"/>
    <dgm:cxn modelId="{14B60D23-1FF6-8E43-9094-771ED83364F7}" type="presParOf" srcId="{9F3947D2-CA8E-444A-9E5C-5F88418A03D4}" destId="{E6E7A7E7-11E1-5B4F-8123-313D93206F25}" srcOrd="1" destOrd="0" presId="urn:microsoft.com/office/officeart/2005/8/layout/vList3"/>
    <dgm:cxn modelId="{197E7720-C3E5-C546-BBD3-52E603DF15B2}" type="presParOf" srcId="{9F3947D2-CA8E-444A-9E5C-5F88418A03D4}" destId="{A61A680F-3A96-5348-8AF1-B2F4D9B1EB96}" srcOrd="2" destOrd="0" presId="urn:microsoft.com/office/officeart/2005/8/layout/vList3"/>
    <dgm:cxn modelId="{D0472D77-2568-A149-8682-FD30C8158CCA}" type="presParOf" srcId="{A61A680F-3A96-5348-8AF1-B2F4D9B1EB96}" destId="{2A4877E2-1B4D-DE42-9198-CD808397F8E1}" srcOrd="0" destOrd="0" presId="urn:microsoft.com/office/officeart/2005/8/layout/vList3"/>
    <dgm:cxn modelId="{D328117F-E0D9-BB4C-8743-54778A53A26D}" type="presParOf" srcId="{A61A680F-3A96-5348-8AF1-B2F4D9B1EB96}" destId="{BED0C4DD-B2AA-D342-A305-8227C8D8B1CD}" srcOrd="1" destOrd="0" presId="urn:microsoft.com/office/officeart/2005/8/layout/vList3"/>
    <dgm:cxn modelId="{4A5FE4EC-2393-9A45-8298-D69014B3C7E6}" type="presParOf" srcId="{9F3947D2-CA8E-444A-9E5C-5F88418A03D4}" destId="{697A5494-14E4-0641-B1CE-A8EB7B4EB05C}" srcOrd="3" destOrd="0" presId="urn:microsoft.com/office/officeart/2005/8/layout/vList3"/>
    <dgm:cxn modelId="{6EFC9FF9-79AC-DB4F-93AC-970BF0059AE7}" type="presParOf" srcId="{9F3947D2-CA8E-444A-9E5C-5F88418A03D4}" destId="{D3A6B120-7575-FB42-ADB4-394962C33F97}" srcOrd="4" destOrd="0" presId="urn:microsoft.com/office/officeart/2005/8/layout/vList3"/>
    <dgm:cxn modelId="{20C821CF-40C4-954A-91AF-3E356C2FD0EF}" type="presParOf" srcId="{D3A6B120-7575-FB42-ADB4-394962C33F97}" destId="{628AA6DD-72FE-B34E-86FE-C76DF2107CFB}" srcOrd="0" destOrd="0" presId="urn:microsoft.com/office/officeart/2005/8/layout/vList3"/>
    <dgm:cxn modelId="{B0E08EA2-31C5-D04B-BDCA-7E51AB38456D}" type="presParOf" srcId="{D3A6B120-7575-FB42-ADB4-394962C33F97}" destId="{CE9A86E1-896B-2248-9592-CA5E3442520C}" srcOrd="1" destOrd="0" presId="urn:microsoft.com/office/officeart/2005/8/layout/vList3"/>
    <dgm:cxn modelId="{A3F5092F-DD6F-7F43-8A76-B5AB70636CF5}" type="presParOf" srcId="{9F3947D2-CA8E-444A-9E5C-5F88418A03D4}" destId="{A2387EEA-8E31-3A47-BA66-6CE3F7CFEA29}" srcOrd="5" destOrd="0" presId="urn:microsoft.com/office/officeart/2005/8/layout/vList3"/>
    <dgm:cxn modelId="{80985F98-31FB-0C4E-9AFB-8A816333DD21}" type="presParOf" srcId="{9F3947D2-CA8E-444A-9E5C-5F88418A03D4}" destId="{1A5EE226-8D9F-C348-8B3B-7697EFFA95E2}" srcOrd="6" destOrd="0" presId="urn:microsoft.com/office/officeart/2005/8/layout/vList3"/>
    <dgm:cxn modelId="{18FB7BE4-80A4-E44E-86B2-920C0DC0487A}" type="presParOf" srcId="{1A5EE226-8D9F-C348-8B3B-7697EFFA95E2}" destId="{64507025-6436-BD4E-8B2E-BE70B124EE7B}" srcOrd="0" destOrd="0" presId="urn:microsoft.com/office/officeart/2005/8/layout/vList3"/>
    <dgm:cxn modelId="{32981FA3-4F5E-904A-A13C-EC000D649C0F}" type="presParOf" srcId="{1A5EE226-8D9F-C348-8B3B-7697EFFA95E2}" destId="{4C8B9F59-2CF6-6145-8430-9C61464DC950}" srcOrd="1" destOrd="0" presId="urn:microsoft.com/office/officeart/2005/8/layout/vList3"/>
    <dgm:cxn modelId="{D64900F8-EB2E-1C4C-A511-193210E8BD97}" type="presParOf" srcId="{9F3947D2-CA8E-444A-9E5C-5F88418A03D4}" destId="{84F56440-7120-1145-9CA1-9F7E386FE02F}" srcOrd="7" destOrd="0" presId="urn:microsoft.com/office/officeart/2005/8/layout/vList3"/>
    <dgm:cxn modelId="{B18FD52B-4F82-1345-A94C-4474EF59823D}" type="presParOf" srcId="{9F3947D2-CA8E-444A-9E5C-5F88418A03D4}" destId="{7F1893D6-0DE5-D94D-8DFE-22A9D48CB4EC}" srcOrd="8" destOrd="0" presId="urn:microsoft.com/office/officeart/2005/8/layout/vList3"/>
    <dgm:cxn modelId="{DF30564F-8B0D-5D43-91B1-BD811FD59FE7}" type="presParOf" srcId="{7F1893D6-0DE5-D94D-8DFE-22A9D48CB4EC}" destId="{A325D5BA-4707-4B42-8559-D71BF46FF0D0}" srcOrd="0" destOrd="0" presId="urn:microsoft.com/office/officeart/2005/8/layout/vList3"/>
    <dgm:cxn modelId="{9306E944-41A6-C34C-996A-5DF6C2B56D00}" type="presParOf" srcId="{7F1893D6-0DE5-D94D-8DFE-22A9D48CB4EC}" destId="{3B33C4A8-E09B-AD44-B3D3-283F02E45E5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C60147-5490-5F40-8767-928D908D126B}">
      <dsp:nvSpPr>
        <dsp:cNvPr id="0" name=""/>
        <dsp:cNvSpPr/>
      </dsp:nvSpPr>
      <dsp:spPr>
        <a:xfrm rot="10800000">
          <a:off x="1685402" y="858"/>
          <a:ext cx="5956224" cy="740602"/>
        </a:xfrm>
        <a:prstGeom prst="homePlate">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6585" tIns="80010" rIns="149352"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rgbClr val="262E67"/>
              </a:solidFill>
              <a:latin typeface="Arial" panose="020B0604020202020204"/>
              <a:ea typeface="+mn-ea"/>
              <a:cs typeface="+mn-cs"/>
            </a:rPr>
            <a:t>Science benchmark assessments</a:t>
          </a:r>
        </a:p>
      </dsp:txBody>
      <dsp:txXfrm rot="10800000">
        <a:off x="1870552" y="858"/>
        <a:ext cx="5771074" cy="740602"/>
      </dsp:txXfrm>
    </dsp:sp>
    <dsp:sp modelId="{AD7C1B15-861B-424E-BC61-2C6DB54F3B03}">
      <dsp:nvSpPr>
        <dsp:cNvPr id="0" name=""/>
        <dsp:cNvSpPr/>
      </dsp:nvSpPr>
      <dsp:spPr>
        <a:xfrm>
          <a:off x="1315101" y="858"/>
          <a:ext cx="740602" cy="740602"/>
        </a:xfrm>
        <a:prstGeom prst="ellipse">
          <a:avLst/>
        </a:prstGeom>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D0C4DD-B2AA-D342-A305-8227C8D8B1CD}">
      <dsp:nvSpPr>
        <dsp:cNvPr id="0" name=""/>
        <dsp:cNvSpPr/>
      </dsp:nvSpPr>
      <dsp:spPr>
        <a:xfrm rot="10800000">
          <a:off x="1685402" y="962537"/>
          <a:ext cx="5956224" cy="740602"/>
        </a:xfrm>
        <a:prstGeom prst="homePlate">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6585" tIns="80010" rIns="149352"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rgbClr val="262E67"/>
              </a:solidFill>
              <a:latin typeface="Arial" panose="020B0604020202020204"/>
              <a:ea typeface="+mn-ea"/>
              <a:cs typeface="+mn-cs"/>
            </a:rPr>
            <a:t>Why use science benchmark assessments?</a:t>
          </a:r>
        </a:p>
      </dsp:txBody>
      <dsp:txXfrm rot="10800000">
        <a:off x="1870552" y="962537"/>
        <a:ext cx="5771074" cy="740602"/>
      </dsp:txXfrm>
    </dsp:sp>
    <dsp:sp modelId="{2A4877E2-1B4D-DE42-9198-CD808397F8E1}">
      <dsp:nvSpPr>
        <dsp:cNvPr id="0" name=""/>
        <dsp:cNvSpPr/>
      </dsp:nvSpPr>
      <dsp:spPr>
        <a:xfrm>
          <a:off x="1315101" y="962537"/>
          <a:ext cx="740602" cy="740602"/>
        </a:xfrm>
        <a:prstGeom prst="ellipse">
          <a:avLst/>
        </a:prstGeom>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9A86E1-896B-2248-9592-CA5E3442520C}">
      <dsp:nvSpPr>
        <dsp:cNvPr id="0" name=""/>
        <dsp:cNvSpPr/>
      </dsp:nvSpPr>
      <dsp:spPr>
        <a:xfrm rot="10800000">
          <a:off x="1685402" y="1924215"/>
          <a:ext cx="5956224" cy="740602"/>
        </a:xfrm>
        <a:prstGeom prst="homePlate">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6585" tIns="80010" rIns="149352"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rgbClr val="262E67"/>
              </a:solidFill>
              <a:latin typeface="Arial" panose="020B0604020202020204"/>
              <a:ea typeface="+mn-ea"/>
              <a:cs typeface="+mn-cs"/>
            </a:rPr>
            <a:t>Science benchmark form design</a:t>
          </a:r>
        </a:p>
      </dsp:txBody>
      <dsp:txXfrm rot="10800000">
        <a:off x="1870552" y="1924215"/>
        <a:ext cx="5771074" cy="740602"/>
      </dsp:txXfrm>
    </dsp:sp>
    <dsp:sp modelId="{628AA6DD-72FE-B34E-86FE-C76DF2107CFB}">
      <dsp:nvSpPr>
        <dsp:cNvPr id="0" name=""/>
        <dsp:cNvSpPr/>
      </dsp:nvSpPr>
      <dsp:spPr>
        <a:xfrm>
          <a:off x="1315101" y="1924215"/>
          <a:ext cx="740602" cy="740602"/>
        </a:xfrm>
        <a:prstGeom prst="ellipse">
          <a:avLst/>
        </a:prstGeom>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8B9F59-2CF6-6145-8430-9C61464DC950}">
      <dsp:nvSpPr>
        <dsp:cNvPr id="0" name=""/>
        <dsp:cNvSpPr/>
      </dsp:nvSpPr>
      <dsp:spPr>
        <a:xfrm rot="10800000">
          <a:off x="1685402" y="2885893"/>
          <a:ext cx="5956224" cy="740602"/>
        </a:xfrm>
        <a:prstGeom prst="homePlate">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6585" tIns="80010" rIns="149352"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rgbClr val="262E67"/>
              </a:solidFill>
              <a:latin typeface="Arial" panose="020B0604020202020204"/>
              <a:ea typeface="+mn-ea"/>
              <a:cs typeface="+mn-cs"/>
            </a:rPr>
            <a:t>Testing time, testing mode, and scoring</a:t>
          </a:r>
        </a:p>
      </dsp:txBody>
      <dsp:txXfrm rot="10800000">
        <a:off x="1870552" y="2885893"/>
        <a:ext cx="5771074" cy="740602"/>
      </dsp:txXfrm>
    </dsp:sp>
    <dsp:sp modelId="{64507025-6436-BD4E-8B2E-BE70B124EE7B}">
      <dsp:nvSpPr>
        <dsp:cNvPr id="0" name=""/>
        <dsp:cNvSpPr/>
      </dsp:nvSpPr>
      <dsp:spPr>
        <a:xfrm>
          <a:off x="1315101" y="2885893"/>
          <a:ext cx="740602" cy="740602"/>
        </a:xfrm>
        <a:prstGeom prst="ellipse">
          <a:avLst/>
        </a:prstGeom>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33C4A8-E09B-AD44-B3D3-283F02E45E55}">
      <dsp:nvSpPr>
        <dsp:cNvPr id="0" name=""/>
        <dsp:cNvSpPr/>
      </dsp:nvSpPr>
      <dsp:spPr>
        <a:xfrm rot="10800000">
          <a:off x="1685402" y="3847572"/>
          <a:ext cx="5956224" cy="740602"/>
        </a:xfrm>
        <a:prstGeom prst="homePlate">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6585" tIns="80010" rIns="149352"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rgbClr val="262E67"/>
              </a:solidFill>
              <a:latin typeface="Arial" panose="020B0604020202020204"/>
              <a:ea typeface="+mn-ea"/>
              <a:cs typeface="+mn-cs"/>
            </a:rPr>
            <a:t>Questions?</a:t>
          </a:r>
        </a:p>
      </dsp:txBody>
      <dsp:txXfrm rot="10800000">
        <a:off x="1870552" y="3847572"/>
        <a:ext cx="5771074" cy="740602"/>
      </dsp:txXfrm>
    </dsp:sp>
    <dsp:sp modelId="{A325D5BA-4707-4B42-8559-D71BF46FF0D0}">
      <dsp:nvSpPr>
        <dsp:cNvPr id="0" name=""/>
        <dsp:cNvSpPr/>
      </dsp:nvSpPr>
      <dsp:spPr>
        <a:xfrm>
          <a:off x="1315101" y="3847572"/>
          <a:ext cx="740602" cy="740602"/>
        </a:xfrm>
        <a:prstGeom prst="ellipse">
          <a:avLst/>
        </a:prstGeom>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508DEE-4D25-7847-8873-211625EE296D}" type="datetimeFigureOut">
              <a:rPr lang="en-US" smtClean="0"/>
              <a:t>12/17/2025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E6A496-C64B-3A42-B1FE-5C4F37316775}" type="slidenum">
              <a:rPr lang="en-US" smtClean="0"/>
              <a:t>‹#›</a:t>
            </a:fld>
            <a:endParaRPr lang="en-US"/>
          </a:p>
        </p:txBody>
      </p:sp>
    </p:spTree>
    <p:extLst>
      <p:ext uri="{BB962C8B-B14F-4D97-AF65-F5344CB8AC3E}">
        <p14:creationId xmlns:p14="http://schemas.microsoft.com/office/powerpoint/2010/main" val="1723010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2FE6A496-C64B-3A42-B1FE-5C4F37316775}" type="slidenum">
              <a:rPr lang="en-US" smtClean="0"/>
              <a:t>1</a:t>
            </a:fld>
            <a:endParaRPr lang="en-US"/>
          </a:p>
        </p:txBody>
      </p:sp>
    </p:spTree>
    <p:extLst>
      <p:ext uri="{BB962C8B-B14F-4D97-AF65-F5344CB8AC3E}">
        <p14:creationId xmlns:p14="http://schemas.microsoft.com/office/powerpoint/2010/main" val="834528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1B4D8-B362-E612-6994-D72C6269D0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613E17-EF29-F555-B09F-ADD4919FB7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CD5639-8DFB-F860-F1E5-0F42705DA63A}"/>
              </a:ext>
            </a:extLst>
          </p:cNvPr>
          <p:cNvSpPr>
            <a:spLocks noGrp="1"/>
          </p:cNvSpPr>
          <p:nvPr>
            <p:ph type="body" idx="1"/>
          </p:nvPr>
        </p:nvSpPr>
        <p:spPr/>
        <p:txBody>
          <a:bodyPr/>
          <a:lstStyle/>
          <a:p>
            <a:r>
              <a:rPr lang="en-US" dirty="0"/>
              <a:t>Testing is not restricted to only those students in the summative testing grades (5, 8, 11). Can use across grades 9, 10, 11, 12.</a:t>
            </a:r>
          </a:p>
        </p:txBody>
      </p:sp>
      <p:sp>
        <p:nvSpPr>
          <p:cNvPr id="4" name="Slide Number Placeholder 3">
            <a:extLst>
              <a:ext uri="{FF2B5EF4-FFF2-40B4-BE49-F238E27FC236}">
                <a16:creationId xmlns:a16="http://schemas.microsoft.com/office/drawing/2014/main" id="{68A27576-3658-406A-E307-A9784A578CE5}"/>
              </a:ext>
            </a:extLst>
          </p:cNvPr>
          <p:cNvSpPr>
            <a:spLocks noGrp="1"/>
          </p:cNvSpPr>
          <p:nvPr>
            <p:ph type="sldNum" sz="quarter" idx="5"/>
          </p:nvPr>
        </p:nvSpPr>
        <p:spPr/>
        <p:txBody>
          <a:bodyPr/>
          <a:lstStyle/>
          <a:p>
            <a:fld id="{2FE6A496-C64B-3A42-B1FE-5C4F37316775}" type="slidenum">
              <a:rPr lang="en-US" smtClean="0"/>
              <a:t>10</a:t>
            </a:fld>
            <a:endParaRPr lang="en-US"/>
          </a:p>
        </p:txBody>
      </p:sp>
    </p:spTree>
    <p:extLst>
      <p:ext uri="{BB962C8B-B14F-4D97-AF65-F5344CB8AC3E}">
        <p14:creationId xmlns:p14="http://schemas.microsoft.com/office/powerpoint/2010/main" val="3591729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684E4-62BB-2D16-775A-8905488E29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CE096E-3B78-E953-AE0C-3AD1A3529C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B25AF9-FF68-FE24-BA3F-5941F27DA1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695817-EA72-48C4-0A99-60481BC7F383}"/>
              </a:ext>
            </a:extLst>
          </p:cNvPr>
          <p:cNvSpPr>
            <a:spLocks noGrp="1"/>
          </p:cNvSpPr>
          <p:nvPr>
            <p:ph type="sldNum" sz="quarter" idx="5"/>
          </p:nvPr>
        </p:nvSpPr>
        <p:spPr/>
        <p:txBody>
          <a:bodyPr/>
          <a:lstStyle/>
          <a:p>
            <a:fld id="{2FE6A496-C64B-3A42-B1FE-5C4F37316775}" type="slidenum">
              <a:rPr lang="en-US" smtClean="0"/>
              <a:t>11</a:t>
            </a:fld>
            <a:endParaRPr lang="en-US"/>
          </a:p>
        </p:txBody>
      </p:sp>
    </p:spTree>
    <p:extLst>
      <p:ext uri="{BB962C8B-B14F-4D97-AF65-F5344CB8AC3E}">
        <p14:creationId xmlns:p14="http://schemas.microsoft.com/office/powerpoint/2010/main" val="3600937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FE6A496-C64B-3A42-B1FE-5C4F37316775}" type="slidenum">
              <a:rPr lang="en-US" smtClean="0"/>
              <a:t>12</a:t>
            </a:fld>
            <a:endParaRPr lang="en-US"/>
          </a:p>
        </p:txBody>
      </p:sp>
    </p:spTree>
    <p:extLst>
      <p:ext uri="{BB962C8B-B14F-4D97-AF65-F5344CB8AC3E}">
        <p14:creationId xmlns:p14="http://schemas.microsoft.com/office/powerpoint/2010/main" val="2464576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2FE6A496-C64B-3A42-B1FE-5C4F37316775}" type="slidenum">
              <a:rPr lang="en-US" smtClean="0"/>
              <a:t>2</a:t>
            </a:fld>
            <a:endParaRPr lang="en-US"/>
          </a:p>
        </p:txBody>
      </p:sp>
    </p:spTree>
    <p:extLst>
      <p:ext uri="{BB962C8B-B14F-4D97-AF65-F5344CB8AC3E}">
        <p14:creationId xmlns:p14="http://schemas.microsoft.com/office/powerpoint/2010/main" val="291551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A7C94-606C-75E0-AD74-85132296FC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476F14-9D51-EAD6-42B4-E2BD5F0FBE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03B8A6-C588-91BB-CEB8-9F13DDE338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5A04EE-A1AF-10D0-F15B-4BF231E4BE69}"/>
              </a:ext>
            </a:extLst>
          </p:cNvPr>
          <p:cNvSpPr>
            <a:spLocks noGrp="1"/>
          </p:cNvSpPr>
          <p:nvPr>
            <p:ph type="sldNum" sz="quarter" idx="5"/>
          </p:nvPr>
        </p:nvSpPr>
        <p:spPr/>
        <p:txBody>
          <a:bodyPr/>
          <a:lstStyle/>
          <a:p>
            <a:fld id="{2FE6A496-C64B-3A42-B1FE-5C4F37316775}" type="slidenum">
              <a:rPr lang="en-US" smtClean="0"/>
              <a:t>3</a:t>
            </a:fld>
            <a:endParaRPr lang="en-US"/>
          </a:p>
        </p:txBody>
      </p:sp>
    </p:spTree>
    <p:extLst>
      <p:ext uri="{BB962C8B-B14F-4D97-AF65-F5344CB8AC3E}">
        <p14:creationId xmlns:p14="http://schemas.microsoft.com/office/powerpoint/2010/main" val="2587046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learning feedback loop, formative assessments help educators adjust teaching in real time by revealing student understanding and needed support. Examples of formative assessments are screeners, diagnostics, exit tickets, peer feedback, and quizzes.</a:t>
            </a:r>
          </a:p>
          <a:p>
            <a:endParaRPr lang="en-US" dirty="0"/>
          </a:p>
          <a:p>
            <a:r>
              <a:rPr lang="en-US" dirty="0"/>
              <a:t>Interim assessments are administered multiple times yearly to track student progress towards end-of-year goals and identify trends, helping with instructional planning and identifying curriculum gaps.</a:t>
            </a:r>
          </a:p>
          <a:p>
            <a:endParaRPr lang="en-US" dirty="0"/>
          </a:p>
          <a:p>
            <a:r>
              <a:rPr lang="en-US" dirty="0"/>
              <a:t>A summative assessment evaluates student achievement at the end of a specific instructional period. End-of-unit, mid-term, or end-of-year tests are examples of summative assessments. They are essential for accountability, understanding performance across student subgroups, monitoring year-over-year growth, and identifying longitudinal trends.</a:t>
            </a:r>
          </a:p>
          <a:p>
            <a:endParaRPr lang="en-US" dirty="0"/>
          </a:p>
        </p:txBody>
      </p:sp>
      <p:sp>
        <p:nvSpPr>
          <p:cNvPr id="4" name="Slide Number Placeholder 3"/>
          <p:cNvSpPr>
            <a:spLocks noGrp="1"/>
          </p:cNvSpPr>
          <p:nvPr>
            <p:ph type="sldNum" sz="quarter" idx="5"/>
          </p:nvPr>
        </p:nvSpPr>
        <p:spPr/>
        <p:txBody>
          <a:bodyPr/>
          <a:lstStyle/>
          <a:p>
            <a:fld id="{2FE6A496-C64B-3A42-B1FE-5C4F37316775}" type="slidenum">
              <a:rPr lang="en-US" smtClean="0"/>
              <a:t>4</a:t>
            </a:fld>
            <a:endParaRPr lang="en-US"/>
          </a:p>
        </p:txBody>
      </p:sp>
    </p:spTree>
    <p:extLst>
      <p:ext uri="{BB962C8B-B14F-4D97-AF65-F5344CB8AC3E}">
        <p14:creationId xmlns:p14="http://schemas.microsoft.com/office/powerpoint/2010/main" val="608202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49AAE-6933-7CF2-0437-6119A85114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A4B8EE-80DD-8673-A3E1-4E4F260472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E89A6E-B3BC-59E7-2AD9-2DD4872F87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FE6BD3-EA64-A730-438E-B8F739EC924A}"/>
              </a:ext>
            </a:extLst>
          </p:cNvPr>
          <p:cNvSpPr>
            <a:spLocks noGrp="1"/>
          </p:cNvSpPr>
          <p:nvPr>
            <p:ph type="sldNum" sz="quarter" idx="5"/>
          </p:nvPr>
        </p:nvSpPr>
        <p:spPr/>
        <p:txBody>
          <a:bodyPr/>
          <a:lstStyle/>
          <a:p>
            <a:fld id="{2FE6A496-C64B-3A42-B1FE-5C4F37316775}" type="slidenum">
              <a:rPr lang="en-US" smtClean="0"/>
              <a:t>5</a:t>
            </a:fld>
            <a:endParaRPr lang="en-US"/>
          </a:p>
        </p:txBody>
      </p:sp>
    </p:spTree>
    <p:extLst>
      <p:ext uri="{BB962C8B-B14F-4D97-AF65-F5344CB8AC3E}">
        <p14:creationId xmlns:p14="http://schemas.microsoft.com/office/powerpoint/2010/main" val="42365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1F837-AA0C-DAD5-89E3-EC470959E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55C587-C347-A0C0-4C7D-7BEC562504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9F3F5B-D9A0-B648-A374-38824F528C61}"/>
              </a:ext>
            </a:extLst>
          </p:cNvPr>
          <p:cNvSpPr>
            <a:spLocks noGrp="1"/>
          </p:cNvSpPr>
          <p:nvPr>
            <p:ph type="body" idx="1"/>
          </p:nvPr>
        </p:nvSpPr>
        <p:spPr/>
        <p:txBody>
          <a:bodyPr/>
          <a:lstStyle/>
          <a:p>
            <a:r>
              <a:rPr lang="en-US" dirty="0"/>
              <a:t>Each cluster is a set of 5-6 items aligned to two NGSS Performance Expectations (PEs), and all items are associated to an introductory passage, or “stimulus.” The stimulus typically contains both text and graphics such as diagrams, tables, or graphs. </a:t>
            </a:r>
          </a:p>
          <a:p>
            <a:endParaRPr lang="en-US" dirty="0"/>
          </a:p>
          <a:p>
            <a:r>
              <a:rPr lang="en-US" dirty="0"/>
              <a:t>Open-ended items are standalone items aligned to one NGSS PE that require students to provide a written response to a prompt or question. </a:t>
            </a:r>
          </a:p>
          <a:p>
            <a:endParaRPr lang="en-US" dirty="0"/>
          </a:p>
        </p:txBody>
      </p:sp>
      <p:sp>
        <p:nvSpPr>
          <p:cNvPr id="4" name="Slide Number Placeholder 3">
            <a:extLst>
              <a:ext uri="{FF2B5EF4-FFF2-40B4-BE49-F238E27FC236}">
                <a16:creationId xmlns:a16="http://schemas.microsoft.com/office/drawing/2014/main" id="{C99D0812-A70E-B628-CB38-AF69D72CDDC1}"/>
              </a:ext>
            </a:extLst>
          </p:cNvPr>
          <p:cNvSpPr>
            <a:spLocks noGrp="1"/>
          </p:cNvSpPr>
          <p:nvPr>
            <p:ph type="sldNum" sz="quarter" idx="5"/>
          </p:nvPr>
        </p:nvSpPr>
        <p:spPr/>
        <p:txBody>
          <a:bodyPr/>
          <a:lstStyle/>
          <a:p>
            <a:fld id="{2FE6A496-C64B-3A42-B1FE-5C4F37316775}" type="slidenum">
              <a:rPr lang="en-US" smtClean="0"/>
              <a:t>6</a:t>
            </a:fld>
            <a:endParaRPr lang="en-US"/>
          </a:p>
        </p:txBody>
      </p:sp>
    </p:spTree>
    <p:extLst>
      <p:ext uri="{BB962C8B-B14F-4D97-AF65-F5344CB8AC3E}">
        <p14:creationId xmlns:p14="http://schemas.microsoft.com/office/powerpoint/2010/main" val="1913511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5A41D-74CA-0F9E-BCF2-2D811A83FB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E2183D-A9F7-B03B-E7A9-42FB9B424E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DD2DAF-8A5C-F3C1-6383-A5C0B3DFCEBF}"/>
              </a:ext>
            </a:extLst>
          </p:cNvPr>
          <p:cNvSpPr>
            <a:spLocks noGrp="1"/>
          </p:cNvSpPr>
          <p:nvPr>
            <p:ph type="body" idx="1"/>
          </p:nvPr>
        </p:nvSpPr>
        <p:spPr/>
        <p:txBody>
          <a:bodyPr/>
          <a:lstStyle/>
          <a:p>
            <a:r>
              <a:rPr lang="en-US" dirty="0"/>
              <a:t>Each cluster is a set of 5-6 items aligned to two NGSS Performance Expectations (PEs), and all items are associated to an introductory passage, or “stimulus.” The stimulus typically contains both text and graphics such as diagrams, tables, or graphs. </a:t>
            </a:r>
          </a:p>
          <a:p>
            <a:endParaRPr lang="en-US" dirty="0"/>
          </a:p>
          <a:p>
            <a:r>
              <a:rPr lang="en-US" dirty="0"/>
              <a:t>Open-ended items are standalone items aligned to one NGSS PE that require students to provide a written response to a prompt or question. </a:t>
            </a:r>
          </a:p>
          <a:p>
            <a:endParaRPr lang="en-US" dirty="0"/>
          </a:p>
        </p:txBody>
      </p:sp>
      <p:sp>
        <p:nvSpPr>
          <p:cNvPr id="4" name="Slide Number Placeholder 3">
            <a:extLst>
              <a:ext uri="{FF2B5EF4-FFF2-40B4-BE49-F238E27FC236}">
                <a16:creationId xmlns:a16="http://schemas.microsoft.com/office/drawing/2014/main" id="{2CCF7D04-8519-C760-DFE9-FDF0E8600A9F}"/>
              </a:ext>
            </a:extLst>
          </p:cNvPr>
          <p:cNvSpPr>
            <a:spLocks noGrp="1"/>
          </p:cNvSpPr>
          <p:nvPr>
            <p:ph type="sldNum" sz="quarter" idx="5"/>
          </p:nvPr>
        </p:nvSpPr>
        <p:spPr/>
        <p:txBody>
          <a:bodyPr/>
          <a:lstStyle/>
          <a:p>
            <a:fld id="{2FE6A496-C64B-3A42-B1FE-5C4F37316775}" type="slidenum">
              <a:rPr lang="en-US" smtClean="0"/>
              <a:t>7</a:t>
            </a:fld>
            <a:endParaRPr lang="en-US"/>
          </a:p>
        </p:txBody>
      </p:sp>
    </p:spTree>
    <p:extLst>
      <p:ext uri="{BB962C8B-B14F-4D97-AF65-F5344CB8AC3E}">
        <p14:creationId xmlns:p14="http://schemas.microsoft.com/office/powerpoint/2010/main" val="1046716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FEDF8-F1DB-BF16-E989-CD4C83C074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A2D33F-13A6-979B-DAA0-45CD6C35D0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9402E2-1980-9F86-1B29-76C37EF8356C}"/>
              </a:ext>
            </a:extLst>
          </p:cNvPr>
          <p:cNvSpPr>
            <a:spLocks noGrp="1"/>
          </p:cNvSpPr>
          <p:nvPr>
            <p:ph type="body" idx="1"/>
          </p:nvPr>
        </p:nvSpPr>
        <p:spPr/>
        <p:txBody>
          <a:bodyPr/>
          <a:lstStyle/>
          <a:p>
            <a:r>
              <a:rPr lang="en-US" dirty="0"/>
              <a:t>Testing is not restricted to only those students in the summative testing grades (5, 8, 11). Can use across grades 3, 4, 5.</a:t>
            </a:r>
          </a:p>
        </p:txBody>
      </p:sp>
      <p:sp>
        <p:nvSpPr>
          <p:cNvPr id="4" name="Slide Number Placeholder 3">
            <a:extLst>
              <a:ext uri="{FF2B5EF4-FFF2-40B4-BE49-F238E27FC236}">
                <a16:creationId xmlns:a16="http://schemas.microsoft.com/office/drawing/2014/main" id="{EF469B27-047E-5CA9-D453-5CD1A9F83FD7}"/>
              </a:ext>
            </a:extLst>
          </p:cNvPr>
          <p:cNvSpPr>
            <a:spLocks noGrp="1"/>
          </p:cNvSpPr>
          <p:nvPr>
            <p:ph type="sldNum" sz="quarter" idx="5"/>
          </p:nvPr>
        </p:nvSpPr>
        <p:spPr/>
        <p:txBody>
          <a:bodyPr/>
          <a:lstStyle/>
          <a:p>
            <a:fld id="{2FE6A496-C64B-3A42-B1FE-5C4F37316775}" type="slidenum">
              <a:rPr lang="en-US" smtClean="0"/>
              <a:t>8</a:t>
            </a:fld>
            <a:endParaRPr lang="en-US"/>
          </a:p>
        </p:txBody>
      </p:sp>
    </p:spTree>
    <p:extLst>
      <p:ext uri="{BB962C8B-B14F-4D97-AF65-F5344CB8AC3E}">
        <p14:creationId xmlns:p14="http://schemas.microsoft.com/office/powerpoint/2010/main" val="2326278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760E5-F39F-85C0-1B84-BC4B6E5F84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339213-F1EA-CFCA-18C4-2F412C15C9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F510F7-F9B5-2356-7154-9C1EBCBD9E28}"/>
              </a:ext>
            </a:extLst>
          </p:cNvPr>
          <p:cNvSpPr>
            <a:spLocks noGrp="1"/>
          </p:cNvSpPr>
          <p:nvPr>
            <p:ph type="body" idx="1"/>
          </p:nvPr>
        </p:nvSpPr>
        <p:spPr/>
        <p:txBody>
          <a:bodyPr/>
          <a:lstStyle/>
          <a:p>
            <a:r>
              <a:rPr lang="en-US" dirty="0"/>
              <a:t>Testing is not restricted to only those students in the summative testing grades (5, 8, 11). Can use across grades 6, 7, 8.</a:t>
            </a:r>
          </a:p>
        </p:txBody>
      </p:sp>
      <p:sp>
        <p:nvSpPr>
          <p:cNvPr id="4" name="Slide Number Placeholder 3">
            <a:extLst>
              <a:ext uri="{FF2B5EF4-FFF2-40B4-BE49-F238E27FC236}">
                <a16:creationId xmlns:a16="http://schemas.microsoft.com/office/drawing/2014/main" id="{CCB9C89C-E5EB-CEC4-09C6-94CA9CFFF71F}"/>
              </a:ext>
            </a:extLst>
          </p:cNvPr>
          <p:cNvSpPr>
            <a:spLocks noGrp="1"/>
          </p:cNvSpPr>
          <p:nvPr>
            <p:ph type="sldNum" sz="quarter" idx="5"/>
          </p:nvPr>
        </p:nvSpPr>
        <p:spPr/>
        <p:txBody>
          <a:bodyPr/>
          <a:lstStyle/>
          <a:p>
            <a:fld id="{2FE6A496-C64B-3A42-B1FE-5C4F37316775}" type="slidenum">
              <a:rPr lang="en-US" smtClean="0"/>
              <a:t>9</a:t>
            </a:fld>
            <a:endParaRPr lang="en-US"/>
          </a:p>
        </p:txBody>
      </p:sp>
    </p:spTree>
    <p:extLst>
      <p:ext uri="{BB962C8B-B14F-4D97-AF65-F5344CB8AC3E}">
        <p14:creationId xmlns:p14="http://schemas.microsoft.com/office/powerpoint/2010/main" val="10652235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chemeClr val="accent1"/>
        </a:solidFill>
        <a:effectLst/>
      </p:bgPr>
    </p:bg>
    <p:spTree>
      <p:nvGrpSpPr>
        <p:cNvPr id="1" name=""/>
        <p:cNvGrpSpPr/>
        <p:nvPr/>
      </p:nvGrpSpPr>
      <p:grpSpPr>
        <a:xfrm>
          <a:off x="0" y="0"/>
          <a:ext cx="0" cy="0"/>
          <a:chOff x="0" y="0"/>
          <a:chExt cx="0" cy="0"/>
        </a:xfrm>
      </p:grpSpPr>
      <p:pic>
        <p:nvPicPr>
          <p:cNvPr id="10" name="Picture 6">
            <a:extLst>
              <a:ext uri="{FF2B5EF4-FFF2-40B4-BE49-F238E27FC236}">
                <a16:creationId xmlns:a16="http://schemas.microsoft.com/office/drawing/2014/main" id="{05AECA8B-EA39-6746-A560-FB14522D3C26}"/>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p:blipFill>
        <p:spPr bwMode="auto">
          <a:xfrm>
            <a:off x="4360545" y="731520"/>
            <a:ext cx="15240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5BAA15F5-602E-D741-A41D-8EA1F7C2D24B}"/>
              </a:ext>
            </a:extLst>
          </p:cNvPr>
          <p:cNvSpPr txBox="1"/>
          <p:nvPr userDrawn="1"/>
        </p:nvSpPr>
        <p:spPr>
          <a:xfrm>
            <a:off x="2217605" y="6438750"/>
            <a:ext cx="1205779" cy="230832"/>
          </a:xfrm>
          <a:prstGeom prst="rect">
            <a:avLst/>
          </a:prstGeom>
          <a:noFill/>
        </p:spPr>
        <p:txBody>
          <a:bodyPr wrap="none" rtlCol="0">
            <a:spAutoFit/>
          </a:bodyPr>
          <a:lstStyle/>
          <a:p>
            <a:pPr algn="r"/>
            <a:r>
              <a:rPr lang="en-US" sz="900" dirty="0">
                <a:solidFill>
                  <a:schemeClr val="bg1"/>
                </a:solidFill>
                <a:latin typeface="Arial" panose="020B0604020202020204" pitchFamily="34" charset="0"/>
                <a:cs typeface="Arial" panose="020B0604020202020204" pitchFamily="34" charset="0"/>
              </a:rPr>
              <a:t>© </a:t>
            </a:r>
            <a:fld id="{2172D85A-A26A-F74E-80F1-7AF3503FE139}" type="datetimeyyyy">
              <a:rPr lang="en-US" sz="900" smtClean="0">
                <a:solidFill>
                  <a:schemeClr val="bg1"/>
                </a:solidFill>
                <a:latin typeface="Arial" panose="020B0604020202020204" pitchFamily="34" charset="0"/>
                <a:cs typeface="Arial" panose="020B0604020202020204" pitchFamily="34" charset="0"/>
              </a:rPr>
              <a:t>2025</a:t>
            </a:fld>
            <a:r>
              <a:rPr lang="en-US" sz="900" dirty="0">
                <a:solidFill>
                  <a:schemeClr val="bg1"/>
                </a:solidFill>
                <a:latin typeface="Arial" panose="020B0604020202020204" pitchFamily="34" charset="0"/>
                <a:cs typeface="Arial" panose="020B0604020202020204" pitchFamily="34" charset="0"/>
              </a:rPr>
              <a:t> Cognia, Inc</a:t>
            </a:r>
            <a:r>
              <a:rPr lang="en-US" sz="900" dirty="0">
                <a:solidFill>
                  <a:schemeClr val="bg1"/>
                </a:solidFill>
              </a:rPr>
              <a:t>.</a:t>
            </a:r>
          </a:p>
        </p:txBody>
      </p:sp>
      <p:sp>
        <p:nvSpPr>
          <p:cNvPr id="2" name="Rectangle 1">
            <a:extLst>
              <a:ext uri="{FF2B5EF4-FFF2-40B4-BE49-F238E27FC236}">
                <a16:creationId xmlns:a16="http://schemas.microsoft.com/office/drawing/2014/main" id="{ED136C9A-D5A3-F53B-748B-36E8FF09DAAD}"/>
              </a:ext>
            </a:extLst>
          </p:cNvPr>
          <p:cNvSpPr/>
          <p:nvPr userDrawn="1"/>
        </p:nvSpPr>
        <p:spPr>
          <a:xfrm>
            <a:off x="-369651" y="0"/>
            <a:ext cx="189365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321A8B46-C780-9D9F-1163-9D35C684CF2F}"/>
              </a:ext>
            </a:extLst>
          </p:cNvPr>
          <p:cNvGrpSpPr/>
          <p:nvPr userDrawn="1"/>
        </p:nvGrpSpPr>
        <p:grpSpPr>
          <a:xfrm>
            <a:off x="-3149203" y="0"/>
            <a:ext cx="6900863" cy="6858000"/>
            <a:chOff x="-3149203" y="0"/>
            <a:chExt cx="6900863" cy="6858000"/>
          </a:xfrm>
        </p:grpSpPr>
        <p:sp>
          <p:nvSpPr>
            <p:cNvPr id="4" name="Oval 3">
              <a:extLst>
                <a:ext uri="{FF2B5EF4-FFF2-40B4-BE49-F238E27FC236}">
                  <a16:creationId xmlns:a16="http://schemas.microsoft.com/office/drawing/2014/main" id="{3F38A1D8-6391-BDA9-7BA2-B1C11A800ED0}"/>
                </a:ext>
              </a:extLst>
            </p:cNvPr>
            <p:cNvSpPr/>
            <p:nvPr userDrawn="1"/>
          </p:nvSpPr>
          <p:spPr>
            <a:xfrm>
              <a:off x="-3149203" y="0"/>
              <a:ext cx="6900863" cy="6858000"/>
            </a:xfrm>
            <a:prstGeom prst="ellipse">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0">
              <a:extLst>
                <a:ext uri="{FF2B5EF4-FFF2-40B4-BE49-F238E27FC236}">
                  <a16:creationId xmlns:a16="http://schemas.microsoft.com/office/drawing/2014/main" id="{C114C8CF-C87D-F8FC-2F74-1D82541B479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127772"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itle 1">
            <a:extLst>
              <a:ext uri="{FF2B5EF4-FFF2-40B4-BE49-F238E27FC236}">
                <a16:creationId xmlns:a16="http://schemas.microsoft.com/office/drawing/2014/main" id="{6B6F3082-B8F8-F91E-E69A-4C082B94C26E}"/>
              </a:ext>
            </a:extLst>
          </p:cNvPr>
          <p:cNvSpPr>
            <a:spLocks noGrp="1"/>
          </p:cNvSpPr>
          <p:nvPr>
            <p:ph type="ctrTitle" hasCustomPrompt="1"/>
          </p:nvPr>
        </p:nvSpPr>
        <p:spPr>
          <a:xfrm>
            <a:off x="4260500" y="1725260"/>
            <a:ext cx="6407499" cy="2387600"/>
          </a:xfrm>
        </p:spPr>
        <p:txBody>
          <a:bodyPr lIns="0" anchor="b"/>
          <a:lstStyle>
            <a:lvl1pPr algn="l">
              <a:defRPr sz="6000">
                <a:solidFill>
                  <a:srgbClr val="1A1A1A"/>
                </a:solidFill>
              </a:defRPr>
            </a:lvl1pPr>
          </a:lstStyle>
          <a:p>
            <a:r>
              <a:rPr lang="en-US" dirty="0"/>
              <a:t>Click to edit title</a:t>
            </a:r>
          </a:p>
        </p:txBody>
      </p:sp>
      <p:sp>
        <p:nvSpPr>
          <p:cNvPr id="7" name="Subtitle 2">
            <a:extLst>
              <a:ext uri="{FF2B5EF4-FFF2-40B4-BE49-F238E27FC236}">
                <a16:creationId xmlns:a16="http://schemas.microsoft.com/office/drawing/2014/main" id="{D93EE2EE-EFE4-5138-7CB9-D70EC1503851}"/>
              </a:ext>
            </a:extLst>
          </p:cNvPr>
          <p:cNvSpPr>
            <a:spLocks noGrp="1"/>
          </p:cNvSpPr>
          <p:nvPr>
            <p:ph type="subTitle" idx="1"/>
          </p:nvPr>
        </p:nvSpPr>
        <p:spPr>
          <a:xfrm>
            <a:off x="4260500" y="4204935"/>
            <a:ext cx="6407500" cy="1655762"/>
          </a:xfrm>
        </p:spPr>
        <p:txBody>
          <a:bodyPr l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8623462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break_plum">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4038600" y="1709738"/>
            <a:ext cx="7308850" cy="2852737"/>
          </a:xfrm>
        </p:spPr>
        <p:txBody>
          <a:bodyPr anchor="b"/>
          <a:lstStyle>
            <a:lvl1pPr>
              <a:defRPr sz="60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4038600" y="4589463"/>
            <a:ext cx="730885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12/17/2025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6">
            <a:extLst>
              <a:ext uri="{FF2B5EF4-FFF2-40B4-BE49-F238E27FC236}">
                <a16:creationId xmlns:a16="http://schemas.microsoft.com/office/drawing/2014/main" id="{FF412F4D-0307-B44D-8C72-CA0390E2D8A3}"/>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5039DF68-0EE8-E14E-A18F-A69CED62CA6B}"/>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rot="1249713">
            <a:off x="-2994025" y="119063"/>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8086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break_green">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4038600" y="1709738"/>
            <a:ext cx="7308850" cy="2852737"/>
          </a:xfrm>
        </p:spPr>
        <p:txBody>
          <a:bodyPr anchor="b"/>
          <a:lstStyle>
            <a:lvl1pPr>
              <a:defRPr sz="60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4038600" y="4589463"/>
            <a:ext cx="730885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12/17/2025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6">
            <a:extLst>
              <a:ext uri="{FF2B5EF4-FFF2-40B4-BE49-F238E27FC236}">
                <a16:creationId xmlns:a16="http://schemas.microsoft.com/office/drawing/2014/main" id="{7DB4FDBC-52F6-4F48-9B5C-4C10E1268E71}"/>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6F164FAC-E3C8-234D-AD42-D273C030FD08}"/>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rot="3508101">
            <a:off x="-2994025" y="119063"/>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4507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break_re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4038600" y="1709738"/>
            <a:ext cx="7308850" cy="2852737"/>
          </a:xfrm>
        </p:spPr>
        <p:txBody>
          <a:bodyPr anchor="b"/>
          <a:lstStyle>
            <a:lvl1pPr>
              <a:defRPr sz="6000"/>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4038600" y="4589463"/>
            <a:ext cx="730885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12/17/2025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10" name="Picture 8">
            <a:extLst>
              <a:ext uri="{FF2B5EF4-FFF2-40B4-BE49-F238E27FC236}">
                <a16:creationId xmlns:a16="http://schemas.microsoft.com/office/drawing/2014/main" id="{02134F95-D2A7-0240-ADE9-991CD80FE40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78CA3C22-1547-3F49-8AE6-8CB665D09608}"/>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994025" y="119063"/>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8573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Emphasis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831850" y="1709738"/>
            <a:ext cx="10515600" cy="2852737"/>
          </a:xfrm>
        </p:spPr>
        <p:txBody>
          <a:bodyPr anchor="ctr"/>
          <a:lstStyle>
            <a:lvl1pPr>
              <a:defRPr sz="60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a:xfrm>
            <a:off x="1492468" y="6356350"/>
            <a:ext cx="2088931" cy="365125"/>
          </a:xfrm>
        </p:spPr>
        <p:txBody>
          <a:bodyPr/>
          <a:lstStyle/>
          <a:p>
            <a:fld id="{45D16D5A-612E-D145-9F4D-92F680F0301A}" type="datetimeFigureOut">
              <a:rPr lang="en-US" smtClean="0"/>
              <a:t>12/17/2025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8" name="Picture 4">
            <a:extLst>
              <a:ext uri="{FF2B5EF4-FFF2-40B4-BE49-F238E27FC236}">
                <a16:creationId xmlns:a16="http://schemas.microsoft.com/office/drawing/2014/main" id="{D4477630-3BAE-6643-8628-1456DFD72002}"/>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p:blipFill>
        <p:spPr bwMode="auto">
          <a:xfrm>
            <a:off x="236008" y="6464300"/>
            <a:ext cx="1137708" cy="273050"/>
          </a:xfrm>
          <a:prstGeom prst="rect">
            <a:avLst/>
          </a:prstGeom>
          <a:solidFill>
            <a:srgbClr val="1A1A1A"/>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4656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slide dark">
    <p:bg>
      <p:bgPr>
        <a:solidFill>
          <a:schemeClr val="tx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12/17/2025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sp>
        <p:nvSpPr>
          <p:cNvPr id="9" name="Picture Placeholder 35">
            <a:extLst>
              <a:ext uri="{FF2B5EF4-FFF2-40B4-BE49-F238E27FC236}">
                <a16:creationId xmlns:a16="http://schemas.microsoft.com/office/drawing/2014/main" id="{81C23429-C4D5-AE49-94D5-60CC16BCEE10}"/>
              </a:ext>
            </a:extLst>
          </p:cNvPr>
          <p:cNvSpPr>
            <a:spLocks noGrp="1"/>
          </p:cNvSpPr>
          <p:nvPr>
            <p:ph type="pic" sz="quarter" idx="14" hasCustomPrompt="1"/>
          </p:nvPr>
        </p:nvSpPr>
        <p:spPr>
          <a:xfrm>
            <a:off x="0" y="0"/>
            <a:ext cx="12192000" cy="6858000"/>
          </a:xfrm>
          <a:solidFill>
            <a:schemeClr val="bg1">
              <a:lumMod val="85000"/>
              <a:alpha val="25000"/>
            </a:schemeClr>
          </a:solidFill>
        </p:spPr>
        <p:txBody>
          <a:bodyPr/>
          <a:lstStyle/>
          <a:p>
            <a:r>
              <a:rPr lang="en-US" dirty="0"/>
              <a:t>Picture dark overlay</a:t>
            </a:r>
          </a:p>
        </p:txBody>
      </p:sp>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831850" y="1709738"/>
            <a:ext cx="10515600" cy="2852737"/>
          </a:xfrm>
        </p:spPr>
        <p:txBody>
          <a:bodyPr anchor="ctr"/>
          <a:lstStyle>
            <a:lvl1pPr algn="ctr">
              <a:defRPr sz="60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831850" y="4589463"/>
            <a:ext cx="10515600" cy="1500187"/>
          </a:xfrm>
        </p:spPr>
        <p:txBody>
          <a:bodyPr/>
          <a:lstStyle>
            <a:lvl1pPr marL="0" indent="0" algn="ctr">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pic>
        <p:nvPicPr>
          <p:cNvPr id="10" name="Picture 9">
            <a:extLst>
              <a:ext uri="{FF2B5EF4-FFF2-40B4-BE49-F238E27FC236}">
                <a16:creationId xmlns:a16="http://schemas.microsoft.com/office/drawing/2014/main" id="{90969808-79EC-4B4F-ABE1-5C92BB8C2971}"/>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3404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plit screen">
    <p:bg>
      <p:bgPr>
        <a:solidFill>
          <a:schemeClr val="tx1"/>
        </a:solidFill>
        <a:effectLst/>
      </p:bgPr>
    </p:bg>
    <p:spTree>
      <p:nvGrpSpPr>
        <p:cNvPr id="1" name=""/>
        <p:cNvGrpSpPr/>
        <p:nvPr/>
      </p:nvGrpSpPr>
      <p:grpSpPr>
        <a:xfrm>
          <a:off x="0" y="0"/>
          <a:ext cx="0" cy="0"/>
          <a:chOff x="0" y="0"/>
          <a:chExt cx="0" cy="0"/>
        </a:xfrm>
      </p:grpSpPr>
      <p:sp>
        <p:nvSpPr>
          <p:cNvPr id="9" name="Picture Placeholder 35">
            <a:extLst>
              <a:ext uri="{FF2B5EF4-FFF2-40B4-BE49-F238E27FC236}">
                <a16:creationId xmlns:a16="http://schemas.microsoft.com/office/drawing/2014/main" id="{81C23429-C4D5-AE49-94D5-60CC16BCEE10}"/>
              </a:ext>
            </a:extLst>
          </p:cNvPr>
          <p:cNvSpPr>
            <a:spLocks noGrp="1"/>
          </p:cNvSpPr>
          <p:nvPr>
            <p:ph type="pic" sz="quarter" idx="14" hasCustomPrompt="1"/>
          </p:nvPr>
        </p:nvSpPr>
        <p:spPr>
          <a:xfrm>
            <a:off x="6096000" y="14578"/>
            <a:ext cx="6096000" cy="5270345"/>
          </a:xfrm>
          <a:solidFill>
            <a:schemeClr val="bg1">
              <a:lumMod val="85000"/>
              <a:alpha val="25000"/>
            </a:schemeClr>
          </a:solidFill>
        </p:spPr>
        <p:txBody>
          <a:bodyPr/>
          <a:lstStyle/>
          <a:p>
            <a:r>
              <a:rPr lang="en-US" dirty="0"/>
              <a:t>Picture Split screen</a:t>
            </a:r>
          </a:p>
        </p:txBody>
      </p:sp>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831850" y="748847"/>
            <a:ext cx="10515600" cy="2335320"/>
          </a:xfrm>
        </p:spPr>
        <p:txBody>
          <a:bodyPr anchor="ctr"/>
          <a:lstStyle>
            <a:lvl1pPr algn="ctr">
              <a:defRPr sz="60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831850" y="5713230"/>
            <a:ext cx="10515600" cy="643120"/>
          </a:xfrm>
        </p:spPr>
        <p:txBody>
          <a:bodyPr/>
          <a:lstStyle>
            <a:lvl1pPr marL="0" indent="0" algn="ctr">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pic>
        <p:nvPicPr>
          <p:cNvPr id="10" name="Picture 9">
            <a:extLst>
              <a:ext uri="{FF2B5EF4-FFF2-40B4-BE49-F238E27FC236}">
                <a16:creationId xmlns:a16="http://schemas.microsoft.com/office/drawing/2014/main" id="{90969808-79EC-4B4F-ABE1-5C92BB8C2971}"/>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icture Placeholder 35">
            <a:extLst>
              <a:ext uri="{FF2B5EF4-FFF2-40B4-BE49-F238E27FC236}">
                <a16:creationId xmlns:a16="http://schemas.microsoft.com/office/drawing/2014/main" id="{876B9B39-99EF-934B-B196-E1EDFDED24CC}"/>
              </a:ext>
            </a:extLst>
          </p:cNvPr>
          <p:cNvSpPr>
            <a:spLocks noGrp="1"/>
          </p:cNvSpPr>
          <p:nvPr>
            <p:ph type="pic" sz="quarter" idx="15" hasCustomPrompt="1"/>
          </p:nvPr>
        </p:nvSpPr>
        <p:spPr>
          <a:xfrm>
            <a:off x="-6351" y="14578"/>
            <a:ext cx="6096001" cy="5270345"/>
          </a:xfrm>
          <a:solidFill>
            <a:schemeClr val="bg1">
              <a:lumMod val="85000"/>
              <a:alpha val="25000"/>
            </a:schemeClr>
          </a:solidFill>
        </p:spPr>
        <p:txBody>
          <a:bodyPr/>
          <a:lstStyle/>
          <a:p>
            <a:r>
              <a:rPr lang="en-US" dirty="0"/>
              <a:t>Picture Split screen</a:t>
            </a:r>
          </a:p>
        </p:txBody>
      </p:sp>
    </p:spTree>
    <p:extLst>
      <p:ext uri="{BB962C8B-B14F-4D97-AF65-F5344CB8AC3E}">
        <p14:creationId xmlns:p14="http://schemas.microsoft.com/office/powerpoint/2010/main" val="1603850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slide light">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12/17/2025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sp>
        <p:nvSpPr>
          <p:cNvPr id="9" name="Picture Placeholder 35">
            <a:extLst>
              <a:ext uri="{FF2B5EF4-FFF2-40B4-BE49-F238E27FC236}">
                <a16:creationId xmlns:a16="http://schemas.microsoft.com/office/drawing/2014/main" id="{81C23429-C4D5-AE49-94D5-60CC16BCEE10}"/>
              </a:ext>
            </a:extLst>
          </p:cNvPr>
          <p:cNvSpPr>
            <a:spLocks noGrp="1"/>
          </p:cNvSpPr>
          <p:nvPr>
            <p:ph type="pic" sz="quarter" idx="14" hasCustomPrompt="1"/>
          </p:nvPr>
        </p:nvSpPr>
        <p:spPr>
          <a:xfrm>
            <a:off x="0" y="0"/>
            <a:ext cx="12192000" cy="6858000"/>
          </a:xfrm>
          <a:solidFill>
            <a:schemeClr val="bg1">
              <a:lumMod val="85000"/>
              <a:alpha val="25000"/>
            </a:schemeClr>
          </a:solidFill>
        </p:spPr>
        <p:txBody>
          <a:bodyPr/>
          <a:lstStyle/>
          <a:p>
            <a:r>
              <a:rPr lang="en-US" dirty="0"/>
              <a:t>Picture light overlay</a:t>
            </a:r>
          </a:p>
        </p:txBody>
      </p:sp>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831850" y="1709738"/>
            <a:ext cx="10515600" cy="2852737"/>
          </a:xfrm>
        </p:spPr>
        <p:txBody>
          <a:bodyPr anchor="ctr"/>
          <a:lstStyle>
            <a:lvl1pPr algn="ctr">
              <a:defRPr sz="6000">
                <a:solidFill>
                  <a:schemeClr val="tx1"/>
                </a:solidFill>
              </a:defRPr>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831850" y="4589463"/>
            <a:ext cx="10515600" cy="1500187"/>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Tree>
    <p:extLst>
      <p:ext uri="{BB962C8B-B14F-4D97-AF65-F5344CB8AC3E}">
        <p14:creationId xmlns:p14="http://schemas.microsoft.com/office/powerpoint/2010/main" val="85680903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mphasis blu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831850" y="1709738"/>
            <a:ext cx="10515600" cy="2852737"/>
          </a:xfrm>
        </p:spPr>
        <p:txBody>
          <a:bodyPr anchor="ctr"/>
          <a:lstStyle>
            <a:lvl1pPr>
              <a:defRPr sz="60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12/17/2025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6">
            <a:extLst>
              <a:ext uri="{FF2B5EF4-FFF2-40B4-BE49-F238E27FC236}">
                <a16:creationId xmlns:a16="http://schemas.microsoft.com/office/drawing/2014/main" id="{DE4B8AB7-DE8D-3545-9B46-75FA78125E3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74483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emphasis plum">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831850" y="1709738"/>
            <a:ext cx="10515600" cy="2852737"/>
          </a:xfrm>
        </p:spPr>
        <p:txBody>
          <a:bodyPr anchor="ctr"/>
          <a:lstStyle>
            <a:lvl1pPr>
              <a:defRPr sz="60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12/17/2025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6">
            <a:extLst>
              <a:ext uri="{FF2B5EF4-FFF2-40B4-BE49-F238E27FC236}">
                <a16:creationId xmlns:a16="http://schemas.microsoft.com/office/drawing/2014/main" id="{DE4B8AB7-DE8D-3545-9B46-75FA78125E3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9261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Quote Plum">
    <p:bg>
      <p:bgPr>
        <a:solidFill>
          <a:schemeClr val="accent3"/>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AE8BAA4-C9B8-DB42-8D44-8E75F72D6266}"/>
              </a:ext>
            </a:extLst>
          </p:cNvPr>
          <p:cNvSpPr txBox="1">
            <a:spLocks/>
          </p:cNvSpPr>
          <p:nvPr userDrawn="1"/>
        </p:nvSpPr>
        <p:spPr>
          <a:xfrm>
            <a:off x="677852" y="1694317"/>
            <a:ext cx="2233299" cy="1907300"/>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6000" kern="1200">
                <a:solidFill>
                  <a:schemeClr val="bg1"/>
                </a:solidFill>
                <a:latin typeface="Georgia" panose="02040502050405020303" pitchFamily="18" charset="0"/>
                <a:ea typeface="+mj-ea"/>
                <a:cs typeface="+mj-cs"/>
              </a:defRPr>
            </a:lvl1pPr>
          </a:lstStyle>
          <a:p>
            <a:r>
              <a:rPr lang="en-US" sz="14800" dirty="0">
                <a:solidFill>
                  <a:schemeClr val="accent1"/>
                </a:solidFill>
              </a:rPr>
              <a:t>“</a:t>
            </a:r>
          </a:p>
        </p:txBody>
      </p:sp>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1754156" y="1709738"/>
            <a:ext cx="9593294" cy="2852737"/>
          </a:xfrm>
        </p:spPr>
        <p:txBody>
          <a:bodyPr anchor="t"/>
          <a:lstStyle>
            <a:lvl1pPr>
              <a:defRPr sz="6000">
                <a:solidFill>
                  <a:schemeClr val="bg1"/>
                </a:solidFill>
              </a:defRPr>
            </a:lvl1pPr>
          </a:lstStyle>
          <a:p>
            <a:r>
              <a:rPr lang="en-US" dirty="0"/>
              <a:t>Click to edit quote.”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1754156" y="4589463"/>
            <a:ext cx="9593294" cy="1500187"/>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attribution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12/17/2025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6">
            <a:extLst>
              <a:ext uri="{FF2B5EF4-FFF2-40B4-BE49-F238E27FC236}">
                <a16:creationId xmlns:a16="http://schemas.microsoft.com/office/drawing/2014/main" id="{FF412F4D-0307-B44D-8C72-CA0390E2D8A3}"/>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6827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cobrand 1">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AB52627-EADF-D842-AF85-0EE903B40F9B}"/>
              </a:ext>
            </a:extLst>
          </p:cNvPr>
          <p:cNvSpPr/>
          <p:nvPr userDrawn="1"/>
        </p:nvSpPr>
        <p:spPr>
          <a:xfrm>
            <a:off x="-164387" y="-1"/>
            <a:ext cx="12356387" cy="1457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0C6E2A9A-11E4-B747-9FA8-370C3687BFC4}"/>
              </a:ext>
            </a:extLst>
          </p:cNvPr>
          <p:cNvGrpSpPr/>
          <p:nvPr userDrawn="1"/>
        </p:nvGrpSpPr>
        <p:grpSpPr>
          <a:xfrm>
            <a:off x="-3149203" y="0"/>
            <a:ext cx="6900863" cy="6858000"/>
            <a:chOff x="-3149203" y="0"/>
            <a:chExt cx="6900863" cy="6858000"/>
          </a:xfrm>
        </p:grpSpPr>
        <p:sp>
          <p:nvSpPr>
            <p:cNvPr id="8" name="Oval 7">
              <a:extLst>
                <a:ext uri="{FF2B5EF4-FFF2-40B4-BE49-F238E27FC236}">
                  <a16:creationId xmlns:a16="http://schemas.microsoft.com/office/drawing/2014/main" id="{FE260F35-B6CF-8440-A4DC-CD22AB79D23D}"/>
                </a:ext>
              </a:extLst>
            </p:cNvPr>
            <p:cNvSpPr/>
            <p:nvPr userDrawn="1"/>
          </p:nvSpPr>
          <p:spPr>
            <a:xfrm>
              <a:off x="-3149203" y="0"/>
              <a:ext cx="6900863" cy="6858000"/>
            </a:xfrm>
            <a:prstGeom prst="ellipse">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10">
              <a:extLst>
                <a:ext uri="{FF2B5EF4-FFF2-40B4-BE49-F238E27FC236}">
                  <a16:creationId xmlns:a16="http://schemas.microsoft.com/office/drawing/2014/main" id="{141C4754-F3F0-F241-ABF3-7FF552FA88B3}"/>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127772"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Box 12">
            <a:extLst>
              <a:ext uri="{FF2B5EF4-FFF2-40B4-BE49-F238E27FC236}">
                <a16:creationId xmlns:a16="http://schemas.microsoft.com/office/drawing/2014/main" id="{0E3B041E-974A-1347-8B0A-DC770D79C240}"/>
              </a:ext>
            </a:extLst>
          </p:cNvPr>
          <p:cNvSpPr txBox="1"/>
          <p:nvPr userDrawn="1"/>
        </p:nvSpPr>
        <p:spPr>
          <a:xfrm>
            <a:off x="2217605" y="6438750"/>
            <a:ext cx="1205779" cy="230832"/>
          </a:xfrm>
          <a:prstGeom prst="rect">
            <a:avLst/>
          </a:prstGeom>
          <a:noFill/>
        </p:spPr>
        <p:txBody>
          <a:bodyPr wrap="none" rtlCol="0">
            <a:spAutoFit/>
          </a:bodyPr>
          <a:lstStyle/>
          <a:p>
            <a:pPr algn="r"/>
            <a:r>
              <a:rPr lang="en-US" sz="900" dirty="0">
                <a:solidFill>
                  <a:schemeClr val="bg1"/>
                </a:solidFill>
                <a:latin typeface="Arial" panose="020B0604020202020204" pitchFamily="34" charset="0"/>
                <a:cs typeface="Arial" panose="020B0604020202020204" pitchFamily="34" charset="0"/>
              </a:rPr>
              <a:t>© </a:t>
            </a:r>
            <a:fld id="{2172D85A-A26A-F74E-80F1-7AF3503FE139}" type="datetimeyyyy">
              <a:rPr lang="en-US" sz="900" smtClean="0">
                <a:solidFill>
                  <a:schemeClr val="bg1"/>
                </a:solidFill>
                <a:latin typeface="Arial" panose="020B0604020202020204" pitchFamily="34" charset="0"/>
                <a:cs typeface="Arial" panose="020B0604020202020204" pitchFamily="34" charset="0"/>
              </a:rPr>
              <a:t>2025</a:t>
            </a:fld>
            <a:r>
              <a:rPr lang="en-US" sz="900" dirty="0">
                <a:solidFill>
                  <a:schemeClr val="bg1"/>
                </a:solidFill>
                <a:latin typeface="Arial" panose="020B0604020202020204" pitchFamily="34" charset="0"/>
                <a:cs typeface="Arial" panose="020B0604020202020204" pitchFamily="34" charset="0"/>
              </a:rPr>
              <a:t> Cognia, Inc</a:t>
            </a:r>
            <a:r>
              <a:rPr lang="en-US" sz="900" dirty="0">
                <a:solidFill>
                  <a:schemeClr val="bg1"/>
                </a:solidFill>
              </a:rPr>
              <a:t>.</a:t>
            </a:r>
          </a:p>
        </p:txBody>
      </p:sp>
      <p:sp>
        <p:nvSpPr>
          <p:cNvPr id="16" name="Title 1">
            <a:extLst>
              <a:ext uri="{FF2B5EF4-FFF2-40B4-BE49-F238E27FC236}">
                <a16:creationId xmlns:a16="http://schemas.microsoft.com/office/drawing/2014/main" id="{CDAAED83-487A-6D48-BE96-DCC735ADFC5E}"/>
              </a:ext>
            </a:extLst>
          </p:cNvPr>
          <p:cNvSpPr>
            <a:spLocks noGrp="1"/>
          </p:cNvSpPr>
          <p:nvPr>
            <p:ph type="ctrTitle" hasCustomPrompt="1"/>
          </p:nvPr>
        </p:nvSpPr>
        <p:spPr>
          <a:xfrm>
            <a:off x="4260500" y="1725260"/>
            <a:ext cx="6407499" cy="2387600"/>
          </a:xfrm>
        </p:spPr>
        <p:txBody>
          <a:bodyPr lIns="0" anchor="b"/>
          <a:lstStyle>
            <a:lvl1pPr algn="l">
              <a:defRPr sz="6000">
                <a:solidFill>
                  <a:srgbClr val="1A1A1A"/>
                </a:solidFill>
              </a:defRPr>
            </a:lvl1pPr>
          </a:lstStyle>
          <a:p>
            <a:r>
              <a:rPr lang="en-US" dirty="0"/>
              <a:t>Click to edit title</a:t>
            </a:r>
          </a:p>
        </p:txBody>
      </p:sp>
      <p:sp>
        <p:nvSpPr>
          <p:cNvPr id="17" name="Subtitle 2">
            <a:extLst>
              <a:ext uri="{FF2B5EF4-FFF2-40B4-BE49-F238E27FC236}">
                <a16:creationId xmlns:a16="http://schemas.microsoft.com/office/drawing/2014/main" id="{0DFFC9CD-4FE6-094F-95D0-88E0AC550B1C}"/>
              </a:ext>
            </a:extLst>
          </p:cNvPr>
          <p:cNvSpPr>
            <a:spLocks noGrp="1"/>
          </p:cNvSpPr>
          <p:nvPr>
            <p:ph type="subTitle" idx="1"/>
          </p:nvPr>
        </p:nvSpPr>
        <p:spPr>
          <a:xfrm>
            <a:off x="4260500" y="4204935"/>
            <a:ext cx="6407500" cy="1655762"/>
          </a:xfrm>
        </p:spPr>
        <p:txBody>
          <a:bodyPr l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8" name="Picture 17">
            <a:extLst>
              <a:ext uri="{FF2B5EF4-FFF2-40B4-BE49-F238E27FC236}">
                <a16:creationId xmlns:a16="http://schemas.microsoft.com/office/drawing/2014/main" id="{B4B6E16F-2D9F-444D-B85D-28FA1C2CB10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347875" y="640080"/>
            <a:ext cx="1524000" cy="365760"/>
          </a:xfrm>
          <a:prstGeom prst="rect">
            <a:avLst/>
          </a:prstGeom>
        </p:spPr>
      </p:pic>
    </p:spTree>
    <p:extLst>
      <p:ext uri="{BB962C8B-B14F-4D97-AF65-F5344CB8AC3E}">
        <p14:creationId xmlns:p14="http://schemas.microsoft.com/office/powerpoint/2010/main" val="23849154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9E960-4759-6044-9A50-4CC7320D9115}"/>
              </a:ext>
            </a:extLst>
          </p:cNvPr>
          <p:cNvSpPr>
            <a:spLocks noGrp="1"/>
          </p:cNvSpPr>
          <p:nvPr>
            <p:ph type="title" hasCustomPrompt="1"/>
          </p:nvPr>
        </p:nvSpPr>
        <p:spPr/>
        <p:txBody>
          <a:bodyPr/>
          <a:lstStyle/>
          <a:p>
            <a:r>
              <a:rPr lang="en-US" dirty="0"/>
              <a:t>Click to edit title</a:t>
            </a:r>
          </a:p>
        </p:txBody>
      </p:sp>
      <p:sp>
        <p:nvSpPr>
          <p:cNvPr id="3" name="Content Placeholder 2">
            <a:extLst>
              <a:ext uri="{FF2B5EF4-FFF2-40B4-BE49-F238E27FC236}">
                <a16:creationId xmlns:a16="http://schemas.microsoft.com/office/drawing/2014/main" id="{5764A9B9-C3AD-A340-8416-0DBA71DD444A}"/>
              </a:ext>
            </a:extLst>
          </p:cNvPr>
          <p:cNvSpPr>
            <a:spLocks noGrp="1"/>
          </p:cNvSpPr>
          <p:nvPr>
            <p:ph sz="half" idx="1" hasCustomPrompt="1"/>
          </p:nvPr>
        </p:nvSpPr>
        <p:spPr>
          <a:xfrm>
            <a:off x="838200" y="1825625"/>
            <a:ext cx="5181600" cy="435133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0A9D848-656F-5144-A70D-96E156A1260F}"/>
              </a:ext>
            </a:extLst>
          </p:cNvPr>
          <p:cNvSpPr>
            <a:spLocks noGrp="1"/>
          </p:cNvSpPr>
          <p:nvPr>
            <p:ph sz="half" idx="2" hasCustomPrompt="1"/>
          </p:nvPr>
        </p:nvSpPr>
        <p:spPr>
          <a:xfrm>
            <a:off x="6172200" y="1825625"/>
            <a:ext cx="5181600" cy="435133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DF0CC1D-73BD-B54D-9649-4DEAA76C544D}"/>
              </a:ext>
            </a:extLst>
          </p:cNvPr>
          <p:cNvSpPr>
            <a:spLocks noGrp="1"/>
          </p:cNvSpPr>
          <p:nvPr>
            <p:ph type="dt" sz="half" idx="10"/>
          </p:nvPr>
        </p:nvSpPr>
        <p:spPr/>
        <p:txBody>
          <a:bodyPr/>
          <a:lstStyle/>
          <a:p>
            <a:fld id="{45D16D5A-612E-D145-9F4D-92F680F0301A}" type="datetimeFigureOut">
              <a:rPr lang="en-US" smtClean="0"/>
              <a:t>12/17/2025</a:t>
            </a:fld>
            <a:endParaRPr lang="en-US"/>
          </a:p>
        </p:txBody>
      </p:sp>
      <p:sp>
        <p:nvSpPr>
          <p:cNvPr id="6" name="Footer Placeholder 5">
            <a:extLst>
              <a:ext uri="{FF2B5EF4-FFF2-40B4-BE49-F238E27FC236}">
                <a16:creationId xmlns:a16="http://schemas.microsoft.com/office/drawing/2014/main" id="{E7839734-95D4-AF41-A283-90F62EDEF0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2B0B12-D23B-F94A-AFEA-AB88DB239068}"/>
              </a:ext>
            </a:extLst>
          </p:cNvPr>
          <p:cNvSpPr>
            <a:spLocks noGrp="1"/>
          </p:cNvSpPr>
          <p:nvPr>
            <p:ph type="sldNum" sz="quarter" idx="12"/>
          </p:nvPr>
        </p:nvSpPr>
        <p:spPr/>
        <p:txBody>
          <a:bodyPr/>
          <a:lstStyle/>
          <a:p>
            <a:fld id="{89549161-5FA2-144E-8455-2073D849BC44}" type="slidenum">
              <a:rPr lang="en-US" smtClean="0"/>
              <a:t>‹#›</a:t>
            </a:fld>
            <a:endParaRPr lang="en-US"/>
          </a:p>
        </p:txBody>
      </p:sp>
    </p:spTree>
    <p:extLst>
      <p:ext uri="{BB962C8B-B14F-4D97-AF65-F5344CB8AC3E}">
        <p14:creationId xmlns:p14="http://schemas.microsoft.com/office/powerpoint/2010/main" val="3675486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919940"/>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hasCustomPrompt="1"/>
          </p:nvPr>
        </p:nvSpPr>
        <p:spPr>
          <a:xfrm>
            <a:off x="515938" y="246621"/>
            <a:ext cx="11150600" cy="920336"/>
          </a:xfrm>
        </p:spPr>
        <p:txBody>
          <a:bodyPr lIns="0" tIns="0" rIns="0" bIns="0" anchor="b">
            <a:noAutofit/>
          </a:bodyPr>
          <a:lstStyle>
            <a:lvl1pPr>
              <a:defRPr sz="4400" b="0" cap="none" baseline="0"/>
            </a:lvl1pPr>
          </a:lstStyle>
          <a:p>
            <a:r>
              <a:rPr lang="en-US" noProof="0" dirty="0"/>
              <a:t>Click to edit title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15938" y="2863158"/>
            <a:ext cx="4568824" cy="3047312"/>
          </a:xfrm>
        </p:spPr>
        <p:txBody>
          <a:bodyPr lIns="0" tIns="0" rIns="0" bIns="0">
            <a:normAutofit/>
          </a:bodyPr>
          <a:lstStyle>
            <a:lvl1pPr marL="0" indent="-182880" algn="l">
              <a:buFont typeface="Arial" panose="020B0604020202020204" pitchFamily="34" charset="0"/>
              <a:buChar char="•"/>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Edit text</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515938" y="1903728"/>
            <a:ext cx="4374114" cy="495389"/>
          </a:xfrm>
        </p:spPr>
        <p:txBody>
          <a:bodyPr lIns="0" tIns="0" rIns="0" bIns="0" anchor="ctr">
            <a:noAutofit/>
          </a:bodyPr>
          <a:lstStyle>
            <a:lvl1pPr marL="0" indent="0" algn="l">
              <a:buNone/>
              <a:defRPr sz="2400" b="1" cap="all" baseline="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128979" y="1667975"/>
            <a:ext cx="4546924" cy="3047311"/>
          </a:xfrm>
        </p:spPr>
        <p:txBody>
          <a:bodyPr lIns="0" tIns="0" rIns="0" bIns="0" anchor="b">
            <a:normAutofit/>
          </a:bodyPr>
          <a:lstStyle>
            <a:lvl1pPr marL="0" indent="182880" algn="l">
              <a:buFont typeface="Arial" panose="020B0604020202020204" pitchFamily="34" charset="0"/>
              <a:buChar char="•"/>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Edit text</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128978" y="5175482"/>
            <a:ext cx="4537559" cy="536205"/>
          </a:xfrm>
        </p:spPr>
        <p:txBody>
          <a:bodyPr lIns="0" tIns="0" rIns="0" bIns="0" anchor="ctr">
            <a:noAutofit/>
          </a:bodyPr>
          <a:lstStyle>
            <a:lvl1pPr marL="0" indent="0" algn="l">
              <a:buNone/>
              <a:defRPr sz="2400" b="1" cap="all" baseline="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Topic 02 comes here</a:t>
            </a:r>
          </a:p>
        </p:txBody>
      </p:sp>
      <p:grpSp>
        <p:nvGrpSpPr>
          <p:cNvPr id="6" name="Group 5">
            <a:extLst>
              <a:ext uri="{FF2B5EF4-FFF2-40B4-BE49-F238E27FC236}">
                <a16:creationId xmlns:a16="http://schemas.microsoft.com/office/drawing/2014/main" id="{221AFD90-8E15-0B47-868A-3055092CD34F}"/>
              </a:ext>
            </a:extLst>
          </p:cNvPr>
          <p:cNvGrpSpPr/>
          <p:nvPr userDrawn="1"/>
        </p:nvGrpSpPr>
        <p:grpSpPr>
          <a:xfrm>
            <a:off x="5018503" y="1652762"/>
            <a:ext cx="1001899" cy="1001899"/>
            <a:chOff x="5084763" y="1652762"/>
            <a:chExt cx="1001899" cy="1001899"/>
          </a:xfrm>
        </p:grpSpPr>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1" name="Picture 10">
              <a:extLst>
                <a:ext uri="{FF2B5EF4-FFF2-40B4-BE49-F238E27FC236}">
                  <a16:creationId xmlns:a16="http://schemas.microsoft.com/office/drawing/2014/main" id="{15E622A0-29AC-9241-AA3D-127913D0943D}"/>
                </a:ext>
              </a:extLst>
            </p:cNvPr>
            <p:cNvPicPr>
              <a:picLocks noChangeAspect="1"/>
            </p:cNvPicPr>
            <p:nvPr userDrawn="1"/>
          </p:nvPicPr>
          <p:blipFill>
            <a:blip r:embed="rId2"/>
            <a:stretch>
              <a:fillRect/>
            </a:stretch>
          </p:blipFill>
          <p:spPr>
            <a:xfrm rot="12308430">
              <a:off x="5204745" y="1787959"/>
              <a:ext cx="726926" cy="726926"/>
            </a:xfrm>
            <a:prstGeom prst="rect">
              <a:avLst/>
            </a:prstGeom>
          </p:spPr>
        </p:pic>
      </p:grpSp>
      <p:grpSp>
        <p:nvGrpSpPr>
          <p:cNvPr id="5" name="Group 4">
            <a:extLst>
              <a:ext uri="{FF2B5EF4-FFF2-40B4-BE49-F238E27FC236}">
                <a16:creationId xmlns:a16="http://schemas.microsoft.com/office/drawing/2014/main" id="{71734A3A-1266-BF4A-9A0B-09C2F1FE90DF}"/>
              </a:ext>
            </a:extLst>
          </p:cNvPr>
          <p:cNvGrpSpPr/>
          <p:nvPr userDrawn="1"/>
        </p:nvGrpSpPr>
        <p:grpSpPr>
          <a:xfrm>
            <a:off x="6034316" y="4919939"/>
            <a:ext cx="1001899" cy="1001899"/>
            <a:chOff x="6100576" y="4919939"/>
            <a:chExt cx="1001899" cy="1001899"/>
          </a:xfrm>
        </p:grpSpPr>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919939"/>
              <a:ext cx="1001899" cy="10018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2" name="Picture 11">
              <a:extLst>
                <a:ext uri="{FF2B5EF4-FFF2-40B4-BE49-F238E27FC236}">
                  <a16:creationId xmlns:a16="http://schemas.microsoft.com/office/drawing/2014/main" id="{8AE88FE2-8663-1641-B2D7-44B069899EC7}"/>
                </a:ext>
              </a:extLst>
            </p:cNvPr>
            <p:cNvPicPr>
              <a:picLocks noChangeAspect="1"/>
            </p:cNvPicPr>
            <p:nvPr userDrawn="1"/>
          </p:nvPicPr>
          <p:blipFill>
            <a:blip r:embed="rId2"/>
            <a:stretch>
              <a:fillRect/>
            </a:stretch>
          </p:blipFill>
          <p:spPr>
            <a:xfrm rot="1617130">
              <a:off x="6228388" y="5059713"/>
              <a:ext cx="726926" cy="726926"/>
            </a:xfrm>
            <a:prstGeom prst="rect">
              <a:avLst/>
            </a:prstGeom>
          </p:spPr>
        </p:pic>
      </p:grpSp>
    </p:spTree>
    <p:extLst>
      <p:ext uri="{BB962C8B-B14F-4D97-AF65-F5344CB8AC3E}">
        <p14:creationId xmlns:p14="http://schemas.microsoft.com/office/powerpoint/2010/main" val="3617773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ncy bullets">
    <p:spTree>
      <p:nvGrpSpPr>
        <p:cNvPr id="1" name=""/>
        <p:cNvGrpSpPr/>
        <p:nvPr/>
      </p:nvGrpSpPr>
      <p:grpSpPr>
        <a:xfrm>
          <a:off x="0" y="0"/>
          <a:ext cx="0" cy="0"/>
          <a:chOff x="0" y="0"/>
          <a:chExt cx="0" cy="0"/>
        </a:xfrm>
      </p:grpSpPr>
      <p:sp>
        <p:nvSpPr>
          <p:cNvPr id="21" name="Text Placeholder 7">
            <a:extLst>
              <a:ext uri="{FF2B5EF4-FFF2-40B4-BE49-F238E27FC236}">
                <a16:creationId xmlns:a16="http://schemas.microsoft.com/office/drawing/2014/main" id="{B0EDDACC-9E75-024E-82B1-A5C133B76AC0}"/>
              </a:ext>
            </a:extLst>
          </p:cNvPr>
          <p:cNvSpPr>
            <a:spLocks noGrp="1"/>
          </p:cNvSpPr>
          <p:nvPr userDrawn="1">
            <p:ph type="body" sz="quarter" idx="13" hasCustomPrompt="1"/>
          </p:nvPr>
        </p:nvSpPr>
        <p:spPr>
          <a:xfrm>
            <a:off x="838199" y="1814738"/>
            <a:ext cx="10515599" cy="4215947"/>
          </a:xfrm>
        </p:spPr>
        <p:txBody>
          <a:bodyPr/>
          <a:lstStyle>
            <a:lvl1pPr marL="0" indent="320040">
              <a:buSzPct val="90000"/>
              <a:buFontTx/>
              <a:buBlip>
                <a:blip r:embed="rId2"/>
              </a:buBlip>
              <a:tabLst/>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8C5B1CDE-515C-904B-9CF7-B3E881571760}"/>
              </a:ext>
            </a:extLst>
          </p:cNvPr>
          <p:cNvSpPr>
            <a:spLocks noGrp="1"/>
          </p:cNvSpPr>
          <p:nvPr>
            <p:ph type="title" hasCustomPrompt="1"/>
          </p:nvPr>
        </p:nvSpPr>
        <p:spPr>
          <a:xfrm>
            <a:off x="838200" y="365125"/>
            <a:ext cx="10515600" cy="1325563"/>
          </a:xfrm>
        </p:spPr>
        <p:txBody>
          <a:bodyPr/>
          <a:lstStyle/>
          <a:p>
            <a:r>
              <a:rPr lang="en-US" dirty="0"/>
              <a:t>Click to edit title</a:t>
            </a:r>
          </a:p>
        </p:txBody>
      </p:sp>
    </p:spTree>
    <p:extLst>
      <p:ext uri="{BB962C8B-B14F-4D97-AF65-F5344CB8AC3E}">
        <p14:creationId xmlns:p14="http://schemas.microsoft.com/office/powerpoint/2010/main" val="21985052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ancy bullets with header">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E85B43DD-67D9-894A-9B0B-E851A98C1330}"/>
              </a:ext>
            </a:extLst>
          </p:cNvPr>
          <p:cNvSpPr/>
          <p:nvPr userDrawn="1"/>
        </p:nvSpPr>
        <p:spPr>
          <a:xfrm>
            <a:off x="805873" y="466228"/>
            <a:ext cx="11386128" cy="9774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37" name="Group 36">
            <a:extLst>
              <a:ext uri="{FF2B5EF4-FFF2-40B4-BE49-F238E27FC236}">
                <a16:creationId xmlns:a16="http://schemas.microsoft.com/office/drawing/2014/main" id="{14202D1A-A217-1745-8A8B-5EC74D18F938}"/>
              </a:ext>
            </a:extLst>
          </p:cNvPr>
          <p:cNvGrpSpPr/>
          <p:nvPr userDrawn="1"/>
        </p:nvGrpSpPr>
        <p:grpSpPr>
          <a:xfrm>
            <a:off x="314598" y="451714"/>
            <a:ext cx="1001899" cy="1001899"/>
            <a:chOff x="329370" y="1648186"/>
            <a:chExt cx="1001899" cy="1001899"/>
          </a:xfrm>
        </p:grpSpPr>
        <p:sp>
          <p:nvSpPr>
            <p:cNvPr id="38" name="Oval 37">
              <a:extLst>
                <a:ext uri="{FF2B5EF4-FFF2-40B4-BE49-F238E27FC236}">
                  <a16:creationId xmlns:a16="http://schemas.microsoft.com/office/drawing/2014/main" id="{52AEF623-E82B-A74C-A8D0-8A8240EA92D5}"/>
                </a:ext>
              </a:extLst>
            </p:cNvPr>
            <p:cNvSpPr>
              <a:spLocks noChangeAspect="1"/>
            </p:cNvSpPr>
            <p:nvPr userDrawn="1"/>
          </p:nvSpPr>
          <p:spPr>
            <a:xfrm>
              <a:off x="329370" y="1648186"/>
              <a:ext cx="1001899" cy="10018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39" name="Picture 38">
              <a:extLst>
                <a:ext uri="{FF2B5EF4-FFF2-40B4-BE49-F238E27FC236}">
                  <a16:creationId xmlns:a16="http://schemas.microsoft.com/office/drawing/2014/main" id="{A7DE2629-5730-F848-8E33-1082710454B8}"/>
                </a:ext>
              </a:extLst>
            </p:cNvPr>
            <p:cNvPicPr>
              <a:picLocks noChangeAspect="1"/>
            </p:cNvPicPr>
            <p:nvPr userDrawn="1"/>
          </p:nvPicPr>
          <p:blipFill>
            <a:blip r:embed="rId2"/>
            <a:stretch>
              <a:fillRect/>
            </a:stretch>
          </p:blipFill>
          <p:spPr>
            <a:xfrm rot="1617130">
              <a:off x="457182" y="1787960"/>
              <a:ext cx="726926" cy="726926"/>
            </a:xfrm>
            <a:prstGeom prst="rect">
              <a:avLst/>
            </a:prstGeom>
          </p:spPr>
        </p:pic>
      </p:grpSp>
      <p:sp>
        <p:nvSpPr>
          <p:cNvPr id="2" name="Title 1">
            <a:extLst>
              <a:ext uri="{FF2B5EF4-FFF2-40B4-BE49-F238E27FC236}">
                <a16:creationId xmlns:a16="http://schemas.microsoft.com/office/drawing/2014/main" id="{32970CD0-696D-4313-96BA-4AA72C813BD0}"/>
              </a:ext>
            </a:extLst>
          </p:cNvPr>
          <p:cNvSpPr>
            <a:spLocks noGrp="1"/>
          </p:cNvSpPr>
          <p:nvPr>
            <p:ph type="title" hasCustomPrompt="1"/>
          </p:nvPr>
        </p:nvSpPr>
        <p:spPr>
          <a:xfrm>
            <a:off x="1534885" y="576943"/>
            <a:ext cx="10421587" cy="740228"/>
          </a:xfrm>
        </p:spPr>
        <p:txBody>
          <a:bodyPr lIns="0" tIns="0" rIns="0" bIns="0" anchor="b">
            <a:noAutofit/>
          </a:bodyPr>
          <a:lstStyle>
            <a:lvl1pPr>
              <a:defRPr sz="4400" b="0" cap="none" baseline="0"/>
            </a:lvl1pPr>
          </a:lstStyle>
          <a:p>
            <a:r>
              <a:rPr lang="en-US" noProof="0" dirty="0"/>
              <a:t>Click to edit title</a:t>
            </a:r>
          </a:p>
        </p:txBody>
      </p:sp>
      <p:sp>
        <p:nvSpPr>
          <p:cNvPr id="21" name="Text Placeholder 7">
            <a:extLst>
              <a:ext uri="{FF2B5EF4-FFF2-40B4-BE49-F238E27FC236}">
                <a16:creationId xmlns:a16="http://schemas.microsoft.com/office/drawing/2014/main" id="{B0EDDACC-9E75-024E-82B1-A5C133B76AC0}"/>
              </a:ext>
            </a:extLst>
          </p:cNvPr>
          <p:cNvSpPr>
            <a:spLocks noGrp="1"/>
          </p:cNvSpPr>
          <p:nvPr userDrawn="1">
            <p:ph type="body" sz="quarter" idx="13" hasCustomPrompt="1"/>
          </p:nvPr>
        </p:nvSpPr>
        <p:spPr>
          <a:xfrm>
            <a:off x="1534885" y="1996462"/>
            <a:ext cx="9341304" cy="3744060"/>
          </a:xfrm>
        </p:spPr>
        <p:txBody>
          <a:bodyPr/>
          <a:lstStyle>
            <a:lvl1pPr marL="0" indent="320040">
              <a:buSzPct val="90000"/>
              <a:buFontTx/>
              <a:buBlip>
                <a:blip r:embed="rId3"/>
              </a:buBlip>
              <a:tabLst/>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98182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phic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hasCustomPrompt="1"/>
          </p:nvPr>
        </p:nvSpPr>
        <p:spPr>
          <a:xfrm>
            <a:off x="515938" y="246621"/>
            <a:ext cx="11150600" cy="920336"/>
          </a:xfrm>
        </p:spPr>
        <p:txBody>
          <a:bodyPr lIns="0" tIns="0" rIns="0" bIns="0" anchor="b">
            <a:noAutofit/>
          </a:bodyPr>
          <a:lstStyle>
            <a:lvl1pPr>
              <a:defRPr sz="4400" b="0" cap="none" baseline="0"/>
            </a:lvl1pPr>
          </a:lstStyle>
          <a:p>
            <a:r>
              <a:rPr lang="en-US" noProof="0" dirty="0"/>
              <a:t>Click to edit title</a:t>
            </a:r>
          </a:p>
        </p:txBody>
      </p:sp>
    </p:spTree>
    <p:extLst>
      <p:ext uri="{BB962C8B-B14F-4D97-AF65-F5344CB8AC3E}">
        <p14:creationId xmlns:p14="http://schemas.microsoft.com/office/powerpoint/2010/main" val="34890943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with photo">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hasCustomPrompt="1"/>
          </p:nvPr>
        </p:nvSpPr>
        <p:spPr>
          <a:xfrm>
            <a:off x="515938" y="246621"/>
            <a:ext cx="11150600" cy="920336"/>
          </a:xfrm>
        </p:spPr>
        <p:txBody>
          <a:bodyPr lIns="0" tIns="0" rIns="0" bIns="0" anchor="b">
            <a:noAutofit/>
          </a:bodyPr>
          <a:lstStyle>
            <a:lvl1pPr>
              <a:defRPr sz="4400" b="0" i="0" cap="none" baseline="0"/>
            </a:lvl1pPr>
          </a:lstStyle>
          <a:p>
            <a:r>
              <a:rPr lang="en-US" noProof="0" dirty="0"/>
              <a:t>Click to edit title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342900" indent="-342900" algn="l">
              <a:buFont typeface="Arial" panose="020B0604020202020204" pitchFamily="34" charset="0"/>
              <a:buChar char="•"/>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Edit text</a:t>
            </a:r>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a:t>Click icon to add picture</a:t>
            </a:r>
            <a:endParaRPr lang="en-US" noProof="0" dirty="0"/>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342900" indent="-342900" algn="l">
              <a:buFont typeface="Arial" panose="020B0604020202020204" pitchFamily="34" charset="0"/>
              <a:buChar char="•"/>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Edit text</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2400" b="1" cap="all" baseline="0">
                <a:solidFill>
                  <a:schemeClr val="accent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Edit text</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2400" b="1" cap="all" baseline="0">
                <a:solidFill>
                  <a:schemeClr val="accent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Edit text</a:t>
            </a:r>
          </a:p>
        </p:txBody>
      </p:sp>
      <p:pic>
        <p:nvPicPr>
          <p:cNvPr id="12" name="Picture 11">
            <a:extLst>
              <a:ext uri="{FF2B5EF4-FFF2-40B4-BE49-F238E27FC236}">
                <a16:creationId xmlns:a16="http://schemas.microsoft.com/office/drawing/2014/main" id="{7C0BC6C4-DCAF-B544-9AB8-81E955880A14}"/>
              </a:ext>
            </a:extLst>
          </p:cNvPr>
          <p:cNvPicPr>
            <a:picLocks noChangeAspect="1"/>
          </p:cNvPicPr>
          <p:nvPr userDrawn="1"/>
        </p:nvPicPr>
        <p:blipFill>
          <a:blip r:embed="rId2"/>
          <a:stretch>
            <a:fillRect/>
          </a:stretch>
        </p:blipFill>
        <p:spPr>
          <a:xfrm rot="13053251">
            <a:off x="1598682" y="1916787"/>
            <a:ext cx="666404" cy="666404"/>
          </a:xfrm>
          <a:prstGeom prst="rect">
            <a:avLst/>
          </a:prstGeom>
        </p:spPr>
      </p:pic>
      <p:pic>
        <p:nvPicPr>
          <p:cNvPr id="14" name="Picture 13">
            <a:extLst>
              <a:ext uri="{FF2B5EF4-FFF2-40B4-BE49-F238E27FC236}">
                <a16:creationId xmlns:a16="http://schemas.microsoft.com/office/drawing/2014/main" id="{0B2B3BED-CA2A-6A4E-BF31-8F59618EB15C}"/>
              </a:ext>
            </a:extLst>
          </p:cNvPr>
          <p:cNvPicPr>
            <a:picLocks noChangeAspect="1"/>
          </p:cNvPicPr>
          <p:nvPr userDrawn="1"/>
        </p:nvPicPr>
        <p:blipFill>
          <a:blip r:embed="rId2"/>
          <a:stretch>
            <a:fillRect/>
          </a:stretch>
        </p:blipFill>
        <p:spPr>
          <a:xfrm rot="1165538">
            <a:off x="9908070" y="1906607"/>
            <a:ext cx="666404" cy="666404"/>
          </a:xfrm>
          <a:prstGeom prst="rect">
            <a:avLst/>
          </a:prstGeom>
        </p:spPr>
      </p:pic>
    </p:spTree>
    <p:extLst>
      <p:ext uri="{BB962C8B-B14F-4D97-AF65-F5344CB8AC3E}">
        <p14:creationId xmlns:p14="http://schemas.microsoft.com/office/powerpoint/2010/main" val="7718940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A2EFF-3590-D94D-91C5-30707931A79E}"/>
              </a:ext>
            </a:extLst>
          </p:cNvPr>
          <p:cNvSpPr>
            <a:spLocks noGrp="1"/>
          </p:cNvSpPr>
          <p:nvPr>
            <p:ph type="title" hasCustomPrompt="1"/>
          </p:nvPr>
        </p:nvSpPr>
        <p:spPr>
          <a:xfrm>
            <a:off x="839788" y="365125"/>
            <a:ext cx="10515600" cy="1325563"/>
          </a:xfrm>
        </p:spPr>
        <p:txBody>
          <a:bodyPr/>
          <a:lstStyle/>
          <a:p>
            <a:r>
              <a:rPr lang="en-US" dirty="0"/>
              <a:t>Click to edit title</a:t>
            </a:r>
          </a:p>
        </p:txBody>
      </p:sp>
      <p:sp>
        <p:nvSpPr>
          <p:cNvPr id="3" name="Text Placeholder 2">
            <a:extLst>
              <a:ext uri="{FF2B5EF4-FFF2-40B4-BE49-F238E27FC236}">
                <a16:creationId xmlns:a16="http://schemas.microsoft.com/office/drawing/2014/main" id="{E5118A2A-301C-CB49-9BB5-E0777F61D2AC}"/>
              </a:ext>
            </a:extLst>
          </p:cNvPr>
          <p:cNvSpPr>
            <a:spLocks noGrp="1"/>
          </p:cNvSpPr>
          <p:nvPr>
            <p:ph type="body" idx="1" hasCustomPrompt="1"/>
          </p:nvPr>
        </p:nvSpPr>
        <p:spPr>
          <a:xfrm>
            <a:off x="839788" y="1681163"/>
            <a:ext cx="5157787"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a:extLst>
              <a:ext uri="{FF2B5EF4-FFF2-40B4-BE49-F238E27FC236}">
                <a16:creationId xmlns:a16="http://schemas.microsoft.com/office/drawing/2014/main" id="{9DD7ED2D-28B5-B24D-A238-93733592B3B0}"/>
              </a:ext>
            </a:extLst>
          </p:cNvPr>
          <p:cNvSpPr>
            <a:spLocks noGrp="1"/>
          </p:cNvSpPr>
          <p:nvPr>
            <p:ph sz="half" idx="2" hasCustomPrompt="1"/>
          </p:nvPr>
        </p:nvSpPr>
        <p:spPr>
          <a:xfrm>
            <a:off x="839788" y="2505075"/>
            <a:ext cx="5157787" cy="368458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E305FD6-6BEC-694D-BC1F-D2499D6B4F5E}"/>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a:extLst>
              <a:ext uri="{FF2B5EF4-FFF2-40B4-BE49-F238E27FC236}">
                <a16:creationId xmlns:a16="http://schemas.microsoft.com/office/drawing/2014/main" id="{090CD6A3-A3CD-1D49-BAB3-7BF39DCF0151}"/>
              </a:ext>
            </a:extLst>
          </p:cNvPr>
          <p:cNvSpPr>
            <a:spLocks noGrp="1"/>
          </p:cNvSpPr>
          <p:nvPr>
            <p:ph sz="quarter" idx="4" hasCustomPrompt="1"/>
          </p:nvPr>
        </p:nvSpPr>
        <p:spPr>
          <a:xfrm>
            <a:off x="6172200" y="2505075"/>
            <a:ext cx="5183188" cy="368458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E632A371-05D3-544A-8113-E2A4654ABE3C}"/>
              </a:ext>
            </a:extLst>
          </p:cNvPr>
          <p:cNvSpPr>
            <a:spLocks noGrp="1"/>
          </p:cNvSpPr>
          <p:nvPr>
            <p:ph type="dt" sz="half" idx="10"/>
          </p:nvPr>
        </p:nvSpPr>
        <p:spPr/>
        <p:txBody>
          <a:bodyPr/>
          <a:lstStyle/>
          <a:p>
            <a:fld id="{45D16D5A-612E-D145-9F4D-92F680F0301A}" type="datetimeFigureOut">
              <a:rPr lang="en-US" smtClean="0"/>
              <a:t>12/17/2025</a:t>
            </a:fld>
            <a:endParaRPr lang="en-US"/>
          </a:p>
        </p:txBody>
      </p:sp>
      <p:sp>
        <p:nvSpPr>
          <p:cNvPr id="8" name="Footer Placeholder 7">
            <a:extLst>
              <a:ext uri="{FF2B5EF4-FFF2-40B4-BE49-F238E27FC236}">
                <a16:creationId xmlns:a16="http://schemas.microsoft.com/office/drawing/2014/main" id="{F9EA9ECD-5A6B-F04D-B412-3AD515155C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E8DBC5-1E09-DF4A-BC54-11ADE16BB6FE}"/>
              </a:ext>
            </a:extLst>
          </p:cNvPr>
          <p:cNvSpPr>
            <a:spLocks noGrp="1"/>
          </p:cNvSpPr>
          <p:nvPr>
            <p:ph type="sldNum" sz="quarter" idx="12"/>
          </p:nvPr>
        </p:nvSpPr>
        <p:spPr/>
        <p:txBody>
          <a:bodyPr/>
          <a:lstStyle/>
          <a:p>
            <a:fld id="{89549161-5FA2-144E-8455-2073D849BC44}" type="slidenum">
              <a:rPr lang="en-US" smtClean="0"/>
              <a:t>‹#›</a:t>
            </a:fld>
            <a:endParaRPr lang="en-US"/>
          </a:p>
        </p:txBody>
      </p:sp>
    </p:spTree>
    <p:extLst>
      <p:ext uri="{BB962C8B-B14F-4D97-AF65-F5344CB8AC3E}">
        <p14:creationId xmlns:p14="http://schemas.microsoft.com/office/powerpoint/2010/main" val="34232176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5CDC0-A24D-954D-B143-6870E97ACA32}"/>
              </a:ext>
            </a:extLst>
          </p:cNvPr>
          <p:cNvSpPr>
            <a:spLocks noGrp="1"/>
          </p:cNvSpPr>
          <p:nvPr>
            <p:ph type="title" hasCustomPrompt="1"/>
          </p:nvPr>
        </p:nvSpPr>
        <p:spPr/>
        <p:txBody>
          <a:bodyPr/>
          <a:lstStyle/>
          <a:p>
            <a:r>
              <a:rPr lang="en-US" dirty="0"/>
              <a:t>Click to edit title</a:t>
            </a:r>
          </a:p>
        </p:txBody>
      </p:sp>
      <p:sp>
        <p:nvSpPr>
          <p:cNvPr id="3" name="Date Placeholder 2">
            <a:extLst>
              <a:ext uri="{FF2B5EF4-FFF2-40B4-BE49-F238E27FC236}">
                <a16:creationId xmlns:a16="http://schemas.microsoft.com/office/drawing/2014/main" id="{0052B211-3BCA-684B-AF15-01126BE82332}"/>
              </a:ext>
            </a:extLst>
          </p:cNvPr>
          <p:cNvSpPr>
            <a:spLocks noGrp="1"/>
          </p:cNvSpPr>
          <p:nvPr>
            <p:ph type="dt" sz="half" idx="10"/>
          </p:nvPr>
        </p:nvSpPr>
        <p:spPr/>
        <p:txBody>
          <a:bodyPr/>
          <a:lstStyle/>
          <a:p>
            <a:fld id="{45D16D5A-612E-D145-9F4D-92F680F0301A}" type="datetimeFigureOut">
              <a:rPr lang="en-US" smtClean="0"/>
              <a:t>12/17/2025</a:t>
            </a:fld>
            <a:endParaRPr lang="en-US"/>
          </a:p>
        </p:txBody>
      </p:sp>
      <p:sp>
        <p:nvSpPr>
          <p:cNvPr id="4" name="Footer Placeholder 3">
            <a:extLst>
              <a:ext uri="{FF2B5EF4-FFF2-40B4-BE49-F238E27FC236}">
                <a16:creationId xmlns:a16="http://schemas.microsoft.com/office/drawing/2014/main" id="{D7E478B2-949C-5A4A-A209-DD320366A5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385C5B-0B24-3049-8264-CF4FCE78B880}"/>
              </a:ext>
            </a:extLst>
          </p:cNvPr>
          <p:cNvSpPr>
            <a:spLocks noGrp="1"/>
          </p:cNvSpPr>
          <p:nvPr>
            <p:ph type="sldNum" sz="quarter" idx="12"/>
          </p:nvPr>
        </p:nvSpPr>
        <p:spPr/>
        <p:txBody>
          <a:bodyPr/>
          <a:lstStyle/>
          <a:p>
            <a:fld id="{89549161-5FA2-144E-8455-2073D849BC44}" type="slidenum">
              <a:rPr lang="en-US" smtClean="0"/>
              <a:t>‹#›</a:t>
            </a:fld>
            <a:endParaRPr lang="en-US"/>
          </a:p>
        </p:txBody>
      </p:sp>
    </p:spTree>
    <p:extLst>
      <p:ext uri="{BB962C8B-B14F-4D97-AF65-F5344CB8AC3E}">
        <p14:creationId xmlns:p14="http://schemas.microsoft.com/office/powerpoint/2010/main" val="39738812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with waterm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5CDC0-A24D-954D-B143-6870E97ACA32}"/>
              </a:ext>
            </a:extLst>
          </p:cNvPr>
          <p:cNvSpPr>
            <a:spLocks noGrp="1"/>
          </p:cNvSpPr>
          <p:nvPr>
            <p:ph type="title" hasCustomPrompt="1"/>
          </p:nvPr>
        </p:nvSpPr>
        <p:spPr/>
        <p:txBody>
          <a:bodyPr/>
          <a:lstStyle/>
          <a:p>
            <a:r>
              <a:rPr lang="en-US" dirty="0"/>
              <a:t>Click to edit title</a:t>
            </a:r>
          </a:p>
        </p:txBody>
      </p:sp>
      <p:sp>
        <p:nvSpPr>
          <p:cNvPr id="3" name="Date Placeholder 2">
            <a:extLst>
              <a:ext uri="{FF2B5EF4-FFF2-40B4-BE49-F238E27FC236}">
                <a16:creationId xmlns:a16="http://schemas.microsoft.com/office/drawing/2014/main" id="{0052B211-3BCA-684B-AF15-01126BE82332}"/>
              </a:ext>
            </a:extLst>
          </p:cNvPr>
          <p:cNvSpPr>
            <a:spLocks noGrp="1"/>
          </p:cNvSpPr>
          <p:nvPr>
            <p:ph type="dt" sz="half" idx="10"/>
          </p:nvPr>
        </p:nvSpPr>
        <p:spPr/>
        <p:txBody>
          <a:bodyPr/>
          <a:lstStyle/>
          <a:p>
            <a:fld id="{45D16D5A-612E-D145-9F4D-92F680F0301A}" type="datetimeFigureOut">
              <a:rPr lang="en-US" smtClean="0"/>
              <a:t>12/17/2025</a:t>
            </a:fld>
            <a:endParaRPr lang="en-US"/>
          </a:p>
        </p:txBody>
      </p:sp>
      <p:sp>
        <p:nvSpPr>
          <p:cNvPr id="4" name="Footer Placeholder 3">
            <a:extLst>
              <a:ext uri="{FF2B5EF4-FFF2-40B4-BE49-F238E27FC236}">
                <a16:creationId xmlns:a16="http://schemas.microsoft.com/office/drawing/2014/main" id="{D7E478B2-949C-5A4A-A209-DD320366A5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385C5B-0B24-3049-8264-CF4FCE78B880}"/>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6" name="Picture 5">
            <a:extLst>
              <a:ext uri="{FF2B5EF4-FFF2-40B4-BE49-F238E27FC236}">
                <a16:creationId xmlns:a16="http://schemas.microsoft.com/office/drawing/2014/main" id="{F8DB8B3D-2677-364D-A27C-02C370649C70}"/>
              </a:ext>
            </a:extLst>
          </p:cNvPr>
          <p:cNvPicPr>
            <a:picLocks noChangeAspect="1"/>
          </p:cNvPicPr>
          <p:nvPr userDrawn="1"/>
        </p:nvPicPr>
        <p:blipFill>
          <a:blip r:embed="rId2">
            <a:alphaModFix amt="80000"/>
          </a:blip>
          <a:stretch>
            <a:fillRect/>
          </a:stretch>
        </p:blipFill>
        <p:spPr>
          <a:xfrm rot="9571063">
            <a:off x="8546565" y="-2395781"/>
            <a:ext cx="5614470" cy="5614470"/>
          </a:xfrm>
          <a:prstGeom prst="rect">
            <a:avLst/>
          </a:prstGeom>
        </p:spPr>
      </p:pic>
      <p:sp>
        <p:nvSpPr>
          <p:cNvPr id="9" name="Content Placeholder 2">
            <a:extLst>
              <a:ext uri="{FF2B5EF4-FFF2-40B4-BE49-F238E27FC236}">
                <a16:creationId xmlns:a16="http://schemas.microsoft.com/office/drawing/2014/main" id="{41F680AB-65FD-284F-B869-E88647082EED}"/>
              </a:ext>
            </a:extLst>
          </p:cNvPr>
          <p:cNvSpPr>
            <a:spLocks noGrp="1"/>
          </p:cNvSpPr>
          <p:nvPr>
            <p:ph idx="1" hasCustomPrompt="1"/>
          </p:nvPr>
        </p:nvSpPr>
        <p:spPr>
          <a:xfrm>
            <a:off x="838200" y="1825625"/>
            <a:ext cx="10515600" cy="435133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624842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A24846-B70A-EF4E-B00E-B08CBB20DFF4}"/>
              </a:ext>
            </a:extLst>
          </p:cNvPr>
          <p:cNvSpPr>
            <a:spLocks noGrp="1"/>
          </p:cNvSpPr>
          <p:nvPr>
            <p:ph type="dt" sz="half" idx="10"/>
          </p:nvPr>
        </p:nvSpPr>
        <p:spPr/>
        <p:txBody>
          <a:bodyPr/>
          <a:lstStyle/>
          <a:p>
            <a:fld id="{45D16D5A-612E-D145-9F4D-92F680F0301A}" type="datetimeFigureOut">
              <a:rPr lang="en-US" smtClean="0"/>
              <a:t>12/17/2025</a:t>
            </a:fld>
            <a:endParaRPr lang="en-US"/>
          </a:p>
        </p:txBody>
      </p:sp>
      <p:sp>
        <p:nvSpPr>
          <p:cNvPr id="3" name="Footer Placeholder 2">
            <a:extLst>
              <a:ext uri="{FF2B5EF4-FFF2-40B4-BE49-F238E27FC236}">
                <a16:creationId xmlns:a16="http://schemas.microsoft.com/office/drawing/2014/main" id="{1888D77A-F3C4-2D40-A165-319D42977E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119D0F2-1CD3-DE41-A499-10DACD1D9276}"/>
              </a:ext>
            </a:extLst>
          </p:cNvPr>
          <p:cNvSpPr>
            <a:spLocks noGrp="1"/>
          </p:cNvSpPr>
          <p:nvPr>
            <p:ph type="sldNum" sz="quarter" idx="12"/>
          </p:nvPr>
        </p:nvSpPr>
        <p:spPr/>
        <p:txBody>
          <a:bodyPr/>
          <a:lstStyle/>
          <a:p>
            <a:fld id="{89549161-5FA2-144E-8455-2073D849BC44}" type="slidenum">
              <a:rPr lang="en-US" smtClean="0"/>
              <a:t>‹#›</a:t>
            </a:fld>
            <a:endParaRPr lang="en-US"/>
          </a:p>
        </p:txBody>
      </p:sp>
    </p:spTree>
    <p:extLst>
      <p:ext uri="{BB962C8B-B14F-4D97-AF65-F5344CB8AC3E}">
        <p14:creationId xmlns:p14="http://schemas.microsoft.com/office/powerpoint/2010/main" val="168658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with photo">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5600AA5-26F0-8F4C-9D40-DA366BF4C15F}"/>
              </a:ext>
            </a:extLst>
          </p:cNvPr>
          <p:cNvSpPr>
            <a:spLocks noGrp="1"/>
          </p:cNvSpPr>
          <p:nvPr>
            <p:ph type="dt" sz="half" idx="10"/>
          </p:nvPr>
        </p:nvSpPr>
        <p:spPr/>
        <p:txBody>
          <a:bodyPr/>
          <a:lstStyle/>
          <a:p>
            <a:fld id="{45D16D5A-612E-D145-9F4D-92F680F0301A}" type="datetimeFigureOut">
              <a:rPr lang="en-US" smtClean="0"/>
              <a:t>12/17/2025</a:t>
            </a:fld>
            <a:endParaRPr lang="en-US"/>
          </a:p>
        </p:txBody>
      </p:sp>
      <p:sp>
        <p:nvSpPr>
          <p:cNvPr id="22" name="Rectangle 21">
            <a:extLst>
              <a:ext uri="{FF2B5EF4-FFF2-40B4-BE49-F238E27FC236}">
                <a16:creationId xmlns:a16="http://schemas.microsoft.com/office/drawing/2014/main" id="{65DC09AF-ED1A-1242-B821-AA3F97E1359A}"/>
              </a:ext>
            </a:extLst>
          </p:cNvPr>
          <p:cNvSpPr/>
          <p:nvPr userDrawn="1"/>
        </p:nvSpPr>
        <p:spPr>
          <a:xfrm>
            <a:off x="89648" y="6382871"/>
            <a:ext cx="390432" cy="340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5018670A-5478-7D4D-A87C-26BF027E66E3}"/>
              </a:ext>
            </a:extLst>
          </p:cNvPr>
          <p:cNvSpPr>
            <a:spLocks noGrp="1"/>
          </p:cNvSpPr>
          <p:nvPr>
            <p:ph type="ftr" sz="quarter" idx="11"/>
          </p:nvPr>
        </p:nvSpPr>
        <p:spPr/>
        <p:txBody>
          <a:bodyPr/>
          <a:lstStyle/>
          <a:p>
            <a:endParaRPr lang="en-US"/>
          </a:p>
        </p:txBody>
      </p:sp>
      <p:pic>
        <p:nvPicPr>
          <p:cNvPr id="17" name="Picture 16">
            <a:extLst>
              <a:ext uri="{FF2B5EF4-FFF2-40B4-BE49-F238E27FC236}">
                <a16:creationId xmlns:a16="http://schemas.microsoft.com/office/drawing/2014/main" id="{AA712457-8807-8240-A174-E53C092C786D}"/>
              </a:ext>
            </a:extLst>
          </p:cNvPr>
          <p:cNvPicPr>
            <a:picLocks noChangeAspect="1"/>
          </p:cNvPicPr>
          <p:nvPr userDrawn="1"/>
        </p:nvPicPr>
        <p:blipFill>
          <a:blip r:embed="rId2">
            <a:alphaModFix amt="36000"/>
          </a:blip>
          <a:stretch>
            <a:fillRect/>
          </a:stretch>
        </p:blipFill>
        <p:spPr>
          <a:xfrm rot="5400000">
            <a:off x="-1773330" y="-1621623"/>
            <a:ext cx="10262020" cy="10262020"/>
          </a:xfrm>
          <a:prstGeom prst="rect">
            <a:avLst/>
          </a:prstGeom>
        </p:spPr>
      </p:pic>
      <p:sp>
        <p:nvSpPr>
          <p:cNvPr id="18" name="Picture Placeholder 12">
            <a:extLst>
              <a:ext uri="{FF2B5EF4-FFF2-40B4-BE49-F238E27FC236}">
                <a16:creationId xmlns:a16="http://schemas.microsoft.com/office/drawing/2014/main" id="{50BE73EB-4095-3347-9CDB-9907E381A42C}"/>
              </a:ext>
            </a:extLst>
          </p:cNvPr>
          <p:cNvSpPr>
            <a:spLocks noGrp="1"/>
          </p:cNvSpPr>
          <p:nvPr>
            <p:ph type="pic" sz="quarter" idx="13"/>
          </p:nvPr>
        </p:nvSpPr>
        <p:spPr>
          <a:xfrm>
            <a:off x="704850" y="856557"/>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pic>
        <p:nvPicPr>
          <p:cNvPr id="21" name="Picture 20">
            <a:extLst>
              <a:ext uri="{FF2B5EF4-FFF2-40B4-BE49-F238E27FC236}">
                <a16:creationId xmlns:a16="http://schemas.microsoft.com/office/drawing/2014/main" id="{7192935F-7FD8-0048-8607-B26255E7701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396735" y="640080"/>
            <a:ext cx="1524000" cy="365760"/>
          </a:xfrm>
          <a:prstGeom prst="rect">
            <a:avLst/>
          </a:prstGeom>
        </p:spPr>
      </p:pic>
      <p:sp>
        <p:nvSpPr>
          <p:cNvPr id="2" name="Title 1">
            <a:extLst>
              <a:ext uri="{FF2B5EF4-FFF2-40B4-BE49-F238E27FC236}">
                <a16:creationId xmlns:a16="http://schemas.microsoft.com/office/drawing/2014/main" id="{8661A157-0140-864F-A450-4F69893E7346}"/>
              </a:ext>
            </a:extLst>
          </p:cNvPr>
          <p:cNvSpPr>
            <a:spLocks noGrp="1"/>
          </p:cNvSpPr>
          <p:nvPr>
            <p:ph type="ctrTitle" hasCustomPrompt="1"/>
          </p:nvPr>
        </p:nvSpPr>
        <p:spPr>
          <a:xfrm>
            <a:off x="6343650" y="2164584"/>
            <a:ext cx="5364256" cy="2514991"/>
          </a:xfrm>
        </p:spPr>
        <p:txBody>
          <a:bodyPr lIns="0" anchor="b"/>
          <a:lstStyle>
            <a:lvl1pPr algn="l">
              <a:defRPr sz="6000">
                <a:solidFill>
                  <a:schemeClr val="accent1"/>
                </a:solidFill>
              </a:defRPr>
            </a:lvl1pPr>
          </a:lstStyle>
          <a:p>
            <a:r>
              <a:rPr lang="en-US" dirty="0"/>
              <a:t>Click to edit title</a:t>
            </a:r>
          </a:p>
        </p:txBody>
      </p:sp>
      <p:sp>
        <p:nvSpPr>
          <p:cNvPr id="3" name="Subtitle 2">
            <a:extLst>
              <a:ext uri="{FF2B5EF4-FFF2-40B4-BE49-F238E27FC236}">
                <a16:creationId xmlns:a16="http://schemas.microsoft.com/office/drawing/2014/main" id="{54D1DD49-6E25-8240-BFFD-B5E3433D7549}"/>
              </a:ext>
            </a:extLst>
          </p:cNvPr>
          <p:cNvSpPr>
            <a:spLocks noGrp="1"/>
          </p:cNvSpPr>
          <p:nvPr>
            <p:ph type="subTitle" idx="1"/>
          </p:nvPr>
        </p:nvSpPr>
        <p:spPr>
          <a:xfrm>
            <a:off x="6343650" y="4852416"/>
            <a:ext cx="5364256" cy="1100149"/>
          </a:xfrm>
        </p:spPr>
        <p:txBody>
          <a:bodyPr lIns="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4022416B-9A73-D64C-91EC-8F6C9161202E}"/>
              </a:ext>
            </a:extLst>
          </p:cNvPr>
          <p:cNvSpPr>
            <a:spLocks noGrp="1"/>
          </p:cNvSpPr>
          <p:nvPr>
            <p:ph type="sldNum" sz="quarter" idx="12"/>
          </p:nvPr>
        </p:nvSpPr>
        <p:spPr/>
        <p:txBody>
          <a:bodyPr/>
          <a:lstStyle/>
          <a:p>
            <a:fld id="{89549161-5FA2-144E-8455-2073D849BC44}" type="slidenum">
              <a:rPr lang="en-US" smtClean="0"/>
              <a:t>‹#›</a:t>
            </a:fld>
            <a:endParaRPr lang="en-US"/>
          </a:p>
        </p:txBody>
      </p:sp>
      <p:sp>
        <p:nvSpPr>
          <p:cNvPr id="24" name="TextBox 23">
            <a:extLst>
              <a:ext uri="{FF2B5EF4-FFF2-40B4-BE49-F238E27FC236}">
                <a16:creationId xmlns:a16="http://schemas.microsoft.com/office/drawing/2014/main" id="{8BB2DCD5-7988-234D-B253-ABBF2F51763B}"/>
              </a:ext>
            </a:extLst>
          </p:cNvPr>
          <p:cNvSpPr txBox="1"/>
          <p:nvPr userDrawn="1"/>
        </p:nvSpPr>
        <p:spPr>
          <a:xfrm>
            <a:off x="86442" y="6606059"/>
            <a:ext cx="1205779" cy="230832"/>
          </a:xfrm>
          <a:prstGeom prst="rect">
            <a:avLst/>
          </a:prstGeom>
          <a:noFill/>
        </p:spPr>
        <p:txBody>
          <a:bodyPr wrap="none" rtlCol="0">
            <a:spAutoFit/>
          </a:bodyPr>
          <a:lstStyle/>
          <a:p>
            <a:pPr algn="r"/>
            <a:r>
              <a:rPr lang="en-US" sz="900" dirty="0">
                <a:solidFill>
                  <a:schemeClr val="tx1"/>
                </a:solidFill>
                <a:latin typeface="Arial" panose="020B0604020202020204" pitchFamily="34" charset="0"/>
                <a:cs typeface="Arial" panose="020B0604020202020204" pitchFamily="34" charset="0"/>
              </a:rPr>
              <a:t>© </a:t>
            </a:r>
            <a:fld id="{4795E061-8779-4B4B-A6E8-5F2676E58B2C}" type="datetimeyyyy">
              <a:rPr lang="en-US" sz="900" smtClean="0">
                <a:solidFill>
                  <a:schemeClr val="tx1"/>
                </a:solidFill>
                <a:latin typeface="Arial" panose="020B0604020202020204" pitchFamily="34" charset="0"/>
                <a:cs typeface="Arial" panose="020B0604020202020204" pitchFamily="34" charset="0"/>
              </a:rPr>
              <a:t>2025</a:t>
            </a:fld>
            <a:r>
              <a:rPr lang="en-US" sz="900" dirty="0">
                <a:solidFill>
                  <a:schemeClr val="tx1"/>
                </a:solidFill>
                <a:latin typeface="Arial" panose="020B0604020202020204" pitchFamily="34" charset="0"/>
                <a:cs typeface="Arial" panose="020B0604020202020204" pitchFamily="34" charset="0"/>
              </a:rPr>
              <a:t> Cognia, Inc</a:t>
            </a:r>
            <a:r>
              <a:rPr lang="en-US" sz="900" dirty="0">
                <a:solidFill>
                  <a:schemeClr val="tx1"/>
                </a:solidFill>
              </a:rPr>
              <a:t>.</a:t>
            </a:r>
          </a:p>
        </p:txBody>
      </p:sp>
    </p:spTree>
    <p:extLst>
      <p:ext uri="{BB962C8B-B14F-4D97-AF65-F5344CB8AC3E}">
        <p14:creationId xmlns:p14="http://schemas.microsoft.com/office/powerpoint/2010/main" val="33200611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864D5-62EE-324D-922F-AEFDB09CA8E7}"/>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title</a:t>
            </a:r>
          </a:p>
        </p:txBody>
      </p:sp>
      <p:sp>
        <p:nvSpPr>
          <p:cNvPr id="3" name="Content Placeholder 2">
            <a:extLst>
              <a:ext uri="{FF2B5EF4-FFF2-40B4-BE49-F238E27FC236}">
                <a16:creationId xmlns:a16="http://schemas.microsoft.com/office/drawing/2014/main" id="{D44774C3-98AC-9F48-ADEE-C5BAF534DEF0}"/>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B476462-C5BB-6C41-B932-CF98C393EDFE}"/>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5" name="Date Placeholder 4">
            <a:extLst>
              <a:ext uri="{FF2B5EF4-FFF2-40B4-BE49-F238E27FC236}">
                <a16:creationId xmlns:a16="http://schemas.microsoft.com/office/drawing/2014/main" id="{76FAA092-E52C-A342-9E0A-5E992242716B}"/>
              </a:ext>
            </a:extLst>
          </p:cNvPr>
          <p:cNvSpPr>
            <a:spLocks noGrp="1"/>
          </p:cNvSpPr>
          <p:nvPr>
            <p:ph type="dt" sz="half" idx="10"/>
          </p:nvPr>
        </p:nvSpPr>
        <p:spPr/>
        <p:txBody>
          <a:bodyPr/>
          <a:lstStyle/>
          <a:p>
            <a:fld id="{45D16D5A-612E-D145-9F4D-92F680F0301A}" type="datetimeFigureOut">
              <a:rPr lang="en-US" smtClean="0"/>
              <a:t>12/17/2025</a:t>
            </a:fld>
            <a:endParaRPr lang="en-US"/>
          </a:p>
        </p:txBody>
      </p:sp>
      <p:sp>
        <p:nvSpPr>
          <p:cNvPr id="6" name="Footer Placeholder 5">
            <a:extLst>
              <a:ext uri="{FF2B5EF4-FFF2-40B4-BE49-F238E27FC236}">
                <a16:creationId xmlns:a16="http://schemas.microsoft.com/office/drawing/2014/main" id="{ACF5D2E7-92C9-AA42-8486-D9BA74067A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79C446-5E0A-9A49-85E8-4785FAFE4234}"/>
              </a:ext>
            </a:extLst>
          </p:cNvPr>
          <p:cNvSpPr>
            <a:spLocks noGrp="1"/>
          </p:cNvSpPr>
          <p:nvPr>
            <p:ph type="sldNum" sz="quarter" idx="12"/>
          </p:nvPr>
        </p:nvSpPr>
        <p:spPr/>
        <p:txBody>
          <a:bodyPr/>
          <a:lstStyle/>
          <a:p>
            <a:fld id="{89549161-5FA2-144E-8455-2073D849BC44}" type="slidenum">
              <a:rPr lang="en-US" smtClean="0"/>
              <a:t>‹#›</a:t>
            </a:fld>
            <a:endParaRPr lang="en-US"/>
          </a:p>
        </p:txBody>
      </p:sp>
    </p:spTree>
    <p:extLst>
      <p:ext uri="{BB962C8B-B14F-4D97-AF65-F5344CB8AC3E}">
        <p14:creationId xmlns:p14="http://schemas.microsoft.com/office/powerpoint/2010/main" val="1594386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0E2287-0F7B-4DD3-A805-DB19BBF3C716}"/>
              </a:ext>
            </a:extLst>
          </p:cNvPr>
          <p:cNvSpPr>
            <a:spLocks noGrp="1"/>
          </p:cNvSpPr>
          <p:nvPr>
            <p:ph type="title" hasCustomPrompt="1"/>
          </p:nvPr>
        </p:nvSpPr>
        <p:spPr>
          <a:xfrm>
            <a:off x="515938" y="246621"/>
            <a:ext cx="11150600" cy="920336"/>
          </a:xfrm>
        </p:spPr>
        <p:txBody>
          <a:bodyPr lIns="0" tIns="0" rIns="0" bIns="0" anchor="b">
            <a:noAutofit/>
          </a:bodyPr>
          <a:lstStyle>
            <a:lvl1pPr>
              <a:defRPr sz="4400" b="0" i="0" cap="none" baseline="0"/>
            </a:lvl1pPr>
          </a:lstStyle>
          <a:p>
            <a:r>
              <a:rPr lang="en-US" noProof="0" dirty="0"/>
              <a:t>Click to edit title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hasCustomPrompt="1"/>
          </p:nvPr>
        </p:nvSpPr>
        <p:spPr>
          <a:xfrm>
            <a:off x="524454" y="4052306"/>
            <a:ext cx="2588705" cy="1749005"/>
          </a:xfrm>
        </p:spPr>
        <p:txBody>
          <a:bodyPr lIns="0" tIns="0" rIns="0" bIns="0">
            <a:no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Click to edit text</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800" b="1" cap="all" baseline="0">
                <a:solidFill>
                  <a:srgbClr val="0D1D5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Name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hasCustomPrompt="1"/>
          </p:nvPr>
        </p:nvSpPr>
        <p:spPr>
          <a:xfrm>
            <a:off x="3377853" y="4052306"/>
            <a:ext cx="2588705" cy="1749005"/>
          </a:xfrm>
        </p:spPr>
        <p:txBody>
          <a:bodyPr lIns="0" tIns="0" rIns="0" bIns="0">
            <a:no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Click to edit text</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800" b="1" cap="all" baseline="0">
                <a:solidFill>
                  <a:srgbClr val="0D1D5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name 02</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hasCustomPrompt="1"/>
          </p:nvPr>
        </p:nvSpPr>
        <p:spPr>
          <a:xfrm>
            <a:off x="6216589" y="4052306"/>
            <a:ext cx="2588705" cy="1749005"/>
          </a:xfrm>
        </p:spPr>
        <p:txBody>
          <a:bodyPr lIns="0" tIns="0" rIns="0" bIns="0">
            <a:no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Click to edit text</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800" b="1" cap="all" baseline="0">
                <a:solidFill>
                  <a:srgbClr val="0D1D5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name 03</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hasCustomPrompt="1"/>
          </p:nvPr>
        </p:nvSpPr>
        <p:spPr>
          <a:xfrm>
            <a:off x="9068972" y="4052306"/>
            <a:ext cx="2588705" cy="1749005"/>
          </a:xfrm>
        </p:spPr>
        <p:txBody>
          <a:bodyPr lIns="0" tIns="0" rIns="0" bIns="0">
            <a:no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Click to edit text</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800" b="1" cap="all" baseline="0">
                <a:solidFill>
                  <a:srgbClr val="0D1D5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Name 04</a:t>
            </a:r>
          </a:p>
        </p:txBody>
      </p:sp>
      <p:sp>
        <p:nvSpPr>
          <p:cNvPr id="7" name="Picture Placeholder 6">
            <a:extLst>
              <a:ext uri="{FF2B5EF4-FFF2-40B4-BE49-F238E27FC236}">
                <a16:creationId xmlns:a16="http://schemas.microsoft.com/office/drawing/2014/main" id="{4C72F29F-406A-174D-8263-6A5E60B86FC7}"/>
              </a:ext>
            </a:extLst>
          </p:cNvPr>
          <p:cNvSpPr>
            <a:spLocks noGrp="1"/>
          </p:cNvSpPr>
          <p:nvPr>
            <p:ph type="pic" sz="quarter" idx="24" hasCustomPrompt="1"/>
          </p:nvPr>
        </p:nvSpPr>
        <p:spPr>
          <a:xfrm>
            <a:off x="523875" y="1629853"/>
            <a:ext cx="2589213" cy="1728788"/>
          </a:xfrm>
          <a:solidFill>
            <a:schemeClr val="bg2"/>
          </a:solidFill>
        </p:spPr>
        <p:txBody>
          <a:bodyPr/>
          <a:lstStyle/>
          <a:p>
            <a:r>
              <a:rPr lang="en-US" dirty="0"/>
              <a:t>Click on icon to add picture</a:t>
            </a:r>
          </a:p>
        </p:txBody>
      </p:sp>
      <p:sp>
        <p:nvSpPr>
          <p:cNvPr id="35" name="Picture Placeholder 6">
            <a:extLst>
              <a:ext uri="{FF2B5EF4-FFF2-40B4-BE49-F238E27FC236}">
                <a16:creationId xmlns:a16="http://schemas.microsoft.com/office/drawing/2014/main" id="{DD0A510B-698D-E046-BEA3-BDD239C5EAD2}"/>
              </a:ext>
            </a:extLst>
          </p:cNvPr>
          <p:cNvSpPr>
            <a:spLocks noGrp="1"/>
          </p:cNvSpPr>
          <p:nvPr>
            <p:ph type="pic" sz="quarter" idx="25" hasCustomPrompt="1"/>
          </p:nvPr>
        </p:nvSpPr>
        <p:spPr>
          <a:xfrm>
            <a:off x="3377345" y="1629853"/>
            <a:ext cx="2589213" cy="1728788"/>
          </a:xfrm>
          <a:solidFill>
            <a:schemeClr val="bg2"/>
          </a:solidFill>
        </p:spPr>
        <p:txBody>
          <a:bodyPr/>
          <a:lstStyle/>
          <a:p>
            <a:r>
              <a:rPr lang="en-US" dirty="0"/>
              <a:t>Click on icon to add picture</a:t>
            </a:r>
          </a:p>
        </p:txBody>
      </p:sp>
      <p:sp>
        <p:nvSpPr>
          <p:cNvPr id="36" name="Picture Placeholder 6">
            <a:extLst>
              <a:ext uri="{FF2B5EF4-FFF2-40B4-BE49-F238E27FC236}">
                <a16:creationId xmlns:a16="http://schemas.microsoft.com/office/drawing/2014/main" id="{7D5D56A2-06E9-3545-AE56-63DDA545D18B}"/>
              </a:ext>
            </a:extLst>
          </p:cNvPr>
          <p:cNvSpPr>
            <a:spLocks noGrp="1"/>
          </p:cNvSpPr>
          <p:nvPr>
            <p:ph type="pic" sz="quarter" idx="26" hasCustomPrompt="1"/>
          </p:nvPr>
        </p:nvSpPr>
        <p:spPr>
          <a:xfrm>
            <a:off x="6225444" y="1629853"/>
            <a:ext cx="2589213" cy="1728788"/>
          </a:xfrm>
          <a:solidFill>
            <a:schemeClr val="bg2"/>
          </a:solidFill>
        </p:spPr>
        <p:txBody>
          <a:bodyPr/>
          <a:lstStyle/>
          <a:p>
            <a:r>
              <a:rPr lang="en-US" dirty="0"/>
              <a:t>Click on icon to add picture</a:t>
            </a:r>
          </a:p>
        </p:txBody>
      </p:sp>
      <p:sp>
        <p:nvSpPr>
          <p:cNvPr id="37" name="Picture Placeholder 6">
            <a:extLst>
              <a:ext uri="{FF2B5EF4-FFF2-40B4-BE49-F238E27FC236}">
                <a16:creationId xmlns:a16="http://schemas.microsoft.com/office/drawing/2014/main" id="{FB925C55-39A9-4A47-AC8B-F0746C5F282F}"/>
              </a:ext>
            </a:extLst>
          </p:cNvPr>
          <p:cNvSpPr>
            <a:spLocks noGrp="1"/>
          </p:cNvSpPr>
          <p:nvPr>
            <p:ph type="pic" sz="quarter" idx="27" hasCustomPrompt="1"/>
          </p:nvPr>
        </p:nvSpPr>
        <p:spPr>
          <a:xfrm>
            <a:off x="9077325" y="1629853"/>
            <a:ext cx="2589213" cy="1728788"/>
          </a:xfrm>
          <a:solidFill>
            <a:schemeClr val="bg2"/>
          </a:solidFill>
        </p:spPr>
        <p:txBody>
          <a:bodyPr/>
          <a:lstStyle/>
          <a:p>
            <a:r>
              <a:rPr lang="en-US" dirty="0"/>
              <a:t>Click on icon to add picture</a:t>
            </a:r>
          </a:p>
        </p:txBody>
      </p:sp>
    </p:spTree>
    <p:extLst>
      <p:ext uri="{BB962C8B-B14F-4D97-AF65-F5344CB8AC3E}">
        <p14:creationId xmlns:p14="http://schemas.microsoft.com/office/powerpoint/2010/main" val="31448524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0E2287-0F7B-4DD3-A805-DB19BBF3C716}"/>
              </a:ext>
            </a:extLst>
          </p:cNvPr>
          <p:cNvSpPr>
            <a:spLocks noGrp="1"/>
          </p:cNvSpPr>
          <p:nvPr>
            <p:ph type="title" hasCustomPrompt="1"/>
          </p:nvPr>
        </p:nvSpPr>
        <p:spPr>
          <a:xfrm>
            <a:off x="515938" y="246621"/>
            <a:ext cx="11150600" cy="920336"/>
          </a:xfrm>
        </p:spPr>
        <p:txBody>
          <a:bodyPr lIns="0" tIns="0" rIns="0" bIns="0" anchor="b">
            <a:noAutofit/>
          </a:bodyPr>
          <a:lstStyle>
            <a:lvl1pPr>
              <a:defRPr sz="4400" b="0" i="0" cap="none" baseline="0"/>
            </a:lvl1pPr>
          </a:lstStyle>
          <a:p>
            <a:r>
              <a:rPr lang="en-US" noProof="0" dirty="0"/>
              <a:t>Bio slide, click to edit title or add name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hasCustomPrompt="1"/>
          </p:nvPr>
        </p:nvSpPr>
        <p:spPr>
          <a:xfrm>
            <a:off x="524454" y="1525979"/>
            <a:ext cx="6733596" cy="4648200"/>
          </a:xfrm>
        </p:spPr>
        <p:txBody>
          <a:bodyPr lIns="0" tIns="0" rIns="0" bIns="0">
            <a:no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Click to add bio here. </a:t>
            </a:r>
          </a:p>
        </p:txBody>
      </p:sp>
      <p:sp>
        <p:nvSpPr>
          <p:cNvPr id="7" name="Picture Placeholder 6">
            <a:extLst>
              <a:ext uri="{FF2B5EF4-FFF2-40B4-BE49-F238E27FC236}">
                <a16:creationId xmlns:a16="http://schemas.microsoft.com/office/drawing/2014/main" id="{4C72F29F-406A-174D-8263-6A5E60B86FC7}"/>
              </a:ext>
            </a:extLst>
          </p:cNvPr>
          <p:cNvSpPr>
            <a:spLocks noGrp="1"/>
          </p:cNvSpPr>
          <p:nvPr>
            <p:ph type="pic" sz="quarter" idx="24" hasCustomPrompt="1"/>
          </p:nvPr>
        </p:nvSpPr>
        <p:spPr>
          <a:xfrm>
            <a:off x="7540487" y="1525979"/>
            <a:ext cx="4126051" cy="3116158"/>
          </a:xfrm>
          <a:solidFill>
            <a:schemeClr val="bg2"/>
          </a:solidFill>
        </p:spPr>
        <p:txBody>
          <a:bodyPr/>
          <a:lstStyle/>
          <a:p>
            <a:r>
              <a:rPr lang="en-US" dirty="0"/>
              <a:t>Click on icon to add picture</a:t>
            </a:r>
          </a:p>
        </p:txBody>
      </p:sp>
      <p:sp>
        <p:nvSpPr>
          <p:cNvPr id="8" name="Content Placeholder 2">
            <a:extLst>
              <a:ext uri="{FF2B5EF4-FFF2-40B4-BE49-F238E27FC236}">
                <a16:creationId xmlns:a16="http://schemas.microsoft.com/office/drawing/2014/main" id="{A0B77A92-7F16-3C43-8418-242DC8EA6DF8}"/>
              </a:ext>
            </a:extLst>
          </p:cNvPr>
          <p:cNvSpPr>
            <a:spLocks noGrp="1"/>
          </p:cNvSpPr>
          <p:nvPr>
            <p:ph idx="17" hasCustomPrompt="1"/>
          </p:nvPr>
        </p:nvSpPr>
        <p:spPr>
          <a:xfrm>
            <a:off x="7540487" y="4893134"/>
            <a:ext cx="4126051" cy="438888"/>
          </a:xfrm>
        </p:spPr>
        <p:txBody>
          <a:bodyPr lIns="0" tIns="0" rIns="0" bIns="0" anchor="t">
            <a:normAutofit/>
          </a:bodyPr>
          <a:lstStyle>
            <a:lvl1pPr marL="0" indent="0" algn="ctr">
              <a:buNone/>
              <a:defRPr sz="2400" b="1" cap="all" baseline="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Name or title</a:t>
            </a:r>
          </a:p>
          <a:p>
            <a:pPr lvl="0"/>
            <a:endParaRPr lang="en-US" noProof="0" dirty="0"/>
          </a:p>
        </p:txBody>
      </p:sp>
      <p:sp>
        <p:nvSpPr>
          <p:cNvPr id="9" name="Rectangle 8">
            <a:extLst>
              <a:ext uri="{FF2B5EF4-FFF2-40B4-BE49-F238E27FC236}">
                <a16:creationId xmlns:a16="http://schemas.microsoft.com/office/drawing/2014/main" id="{E677A00D-88AD-C243-9FD8-C63FA3D57D84}"/>
              </a:ext>
            </a:extLst>
          </p:cNvPr>
          <p:cNvSpPr/>
          <p:nvPr userDrawn="1"/>
        </p:nvSpPr>
        <p:spPr>
          <a:xfrm>
            <a:off x="7540486" y="5583019"/>
            <a:ext cx="4126051" cy="646331"/>
          </a:xfrm>
          <a:prstGeom prst="rect">
            <a:avLst/>
          </a:prstGeom>
        </p:spPr>
        <p:txBody>
          <a:bodyPr wrap="square">
            <a:spAutoFit/>
          </a:bodyPr>
          <a:lstStyle/>
          <a:p>
            <a:pPr lvl="0" algn="ctr"/>
            <a:r>
              <a:rPr lang="en-US" noProof="0" dirty="0" err="1">
                <a:solidFill>
                  <a:schemeClr val="accent2"/>
                </a:solidFill>
              </a:rPr>
              <a:t>email@cognia.org</a:t>
            </a:r>
            <a:endParaRPr lang="en-US" noProof="0" dirty="0">
              <a:solidFill>
                <a:schemeClr val="accent2"/>
              </a:solidFill>
            </a:endParaRPr>
          </a:p>
          <a:p>
            <a:pPr lvl="0" algn="ctr"/>
            <a:r>
              <a:rPr lang="en-US" noProof="0" dirty="0">
                <a:solidFill>
                  <a:schemeClr val="accent2"/>
                </a:solidFill>
              </a:rPr>
              <a:t>123.456.7890</a:t>
            </a:r>
          </a:p>
        </p:txBody>
      </p:sp>
    </p:spTree>
    <p:extLst>
      <p:ext uri="{BB962C8B-B14F-4D97-AF65-F5344CB8AC3E}">
        <p14:creationId xmlns:p14="http://schemas.microsoft.com/office/powerpoint/2010/main" val="21954923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io slide">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0E2287-0F7B-4DD3-A805-DB19BBF3C716}"/>
              </a:ext>
            </a:extLst>
          </p:cNvPr>
          <p:cNvSpPr>
            <a:spLocks noGrp="1"/>
          </p:cNvSpPr>
          <p:nvPr>
            <p:ph type="title" hasCustomPrompt="1"/>
          </p:nvPr>
        </p:nvSpPr>
        <p:spPr>
          <a:xfrm>
            <a:off x="515938" y="246621"/>
            <a:ext cx="11150600" cy="920336"/>
          </a:xfrm>
        </p:spPr>
        <p:txBody>
          <a:bodyPr lIns="0" tIns="0" rIns="0" bIns="0" anchor="b">
            <a:noAutofit/>
          </a:bodyPr>
          <a:lstStyle>
            <a:lvl1pPr>
              <a:defRPr sz="4400" b="0" i="0" cap="none" baseline="0">
                <a:solidFill>
                  <a:schemeClr val="bg1"/>
                </a:solidFill>
              </a:defRPr>
            </a:lvl1pPr>
          </a:lstStyle>
          <a:p>
            <a:r>
              <a:rPr lang="en-US" noProof="0" dirty="0"/>
              <a:t>Bio slide, click to edit title or add name</a:t>
            </a:r>
          </a:p>
        </p:txBody>
      </p:sp>
      <p:sp>
        <p:nvSpPr>
          <p:cNvPr id="8" name="Content Placeholder 2">
            <a:extLst>
              <a:ext uri="{FF2B5EF4-FFF2-40B4-BE49-F238E27FC236}">
                <a16:creationId xmlns:a16="http://schemas.microsoft.com/office/drawing/2014/main" id="{F1CE084F-66F6-E840-9A23-CC7AA190A6CB}"/>
              </a:ext>
            </a:extLst>
          </p:cNvPr>
          <p:cNvSpPr>
            <a:spLocks noGrp="1"/>
          </p:cNvSpPr>
          <p:nvPr>
            <p:ph idx="1" hasCustomPrompt="1"/>
          </p:nvPr>
        </p:nvSpPr>
        <p:spPr>
          <a:xfrm>
            <a:off x="524454" y="1525978"/>
            <a:ext cx="6733596" cy="4703371"/>
          </a:xfrm>
        </p:spPr>
        <p:txBody>
          <a:bodyPr lIns="0" tIns="0" rIns="0" bIns="0">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Click to add bio here. </a:t>
            </a:r>
          </a:p>
        </p:txBody>
      </p:sp>
      <p:sp>
        <p:nvSpPr>
          <p:cNvPr id="11" name="Content Placeholder 2">
            <a:extLst>
              <a:ext uri="{FF2B5EF4-FFF2-40B4-BE49-F238E27FC236}">
                <a16:creationId xmlns:a16="http://schemas.microsoft.com/office/drawing/2014/main" id="{D2B73038-F074-8245-BA25-848F749C49C7}"/>
              </a:ext>
            </a:extLst>
          </p:cNvPr>
          <p:cNvSpPr>
            <a:spLocks noGrp="1"/>
          </p:cNvSpPr>
          <p:nvPr>
            <p:ph idx="17" hasCustomPrompt="1"/>
          </p:nvPr>
        </p:nvSpPr>
        <p:spPr>
          <a:xfrm>
            <a:off x="7540487" y="4893134"/>
            <a:ext cx="4126051" cy="438888"/>
          </a:xfrm>
        </p:spPr>
        <p:txBody>
          <a:bodyPr lIns="0" tIns="0" rIns="0" bIns="0" anchor="t">
            <a:normAutofit/>
          </a:bodyPr>
          <a:lstStyle>
            <a:lvl1pPr marL="0" indent="0" algn="ctr">
              <a:buNone/>
              <a:defRPr sz="2400" b="1" cap="all"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Name or title</a:t>
            </a:r>
          </a:p>
          <a:p>
            <a:pPr lvl="0"/>
            <a:endParaRPr lang="en-US" noProof="0" dirty="0"/>
          </a:p>
        </p:txBody>
      </p:sp>
      <p:sp>
        <p:nvSpPr>
          <p:cNvPr id="12" name="Rectangle 11">
            <a:extLst>
              <a:ext uri="{FF2B5EF4-FFF2-40B4-BE49-F238E27FC236}">
                <a16:creationId xmlns:a16="http://schemas.microsoft.com/office/drawing/2014/main" id="{08A4CA86-8909-254A-A812-2328AC357A60}"/>
              </a:ext>
            </a:extLst>
          </p:cNvPr>
          <p:cNvSpPr/>
          <p:nvPr userDrawn="1"/>
        </p:nvSpPr>
        <p:spPr>
          <a:xfrm>
            <a:off x="7540486" y="5583019"/>
            <a:ext cx="4126051" cy="646331"/>
          </a:xfrm>
          <a:prstGeom prst="rect">
            <a:avLst/>
          </a:prstGeom>
        </p:spPr>
        <p:txBody>
          <a:bodyPr wrap="square">
            <a:spAutoFit/>
          </a:bodyPr>
          <a:lstStyle/>
          <a:p>
            <a:pPr lvl="0" algn="ctr"/>
            <a:r>
              <a:rPr lang="en-US" noProof="0" dirty="0" err="1">
                <a:solidFill>
                  <a:schemeClr val="bg2"/>
                </a:solidFill>
              </a:rPr>
              <a:t>email@cognia.org</a:t>
            </a:r>
            <a:endParaRPr lang="en-US" noProof="0" dirty="0">
              <a:solidFill>
                <a:schemeClr val="bg2"/>
              </a:solidFill>
            </a:endParaRPr>
          </a:p>
          <a:p>
            <a:pPr lvl="0" algn="ctr"/>
            <a:r>
              <a:rPr lang="en-US" noProof="0" dirty="0">
                <a:solidFill>
                  <a:schemeClr val="bg2"/>
                </a:solidFill>
              </a:rPr>
              <a:t>123.456.7890</a:t>
            </a:r>
          </a:p>
        </p:txBody>
      </p:sp>
      <p:pic>
        <p:nvPicPr>
          <p:cNvPr id="14" name="Picture 8">
            <a:extLst>
              <a:ext uri="{FF2B5EF4-FFF2-40B4-BE49-F238E27FC236}">
                <a16:creationId xmlns:a16="http://schemas.microsoft.com/office/drawing/2014/main" id="{2B62372B-EC9E-7F40-A9F4-3D3E97C12F8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icture Placeholder 14">
            <a:extLst>
              <a:ext uri="{FF2B5EF4-FFF2-40B4-BE49-F238E27FC236}">
                <a16:creationId xmlns:a16="http://schemas.microsoft.com/office/drawing/2014/main" id="{EBAA6AED-5E99-534E-B05D-B482E45C891E}"/>
              </a:ext>
            </a:extLst>
          </p:cNvPr>
          <p:cNvSpPr>
            <a:spLocks noGrp="1"/>
          </p:cNvSpPr>
          <p:nvPr>
            <p:ph type="pic" sz="quarter" idx="25"/>
          </p:nvPr>
        </p:nvSpPr>
        <p:spPr>
          <a:xfrm>
            <a:off x="7540486" y="1525978"/>
            <a:ext cx="4125913" cy="3116262"/>
          </a:xfrm>
          <a:solidFill>
            <a:schemeClr val="bg2"/>
          </a:solidFill>
        </p:spPr>
        <p:txBody>
          <a:bodyPr/>
          <a:lstStyle/>
          <a:p>
            <a:r>
              <a:rPr lang="en-US"/>
              <a:t>Click icon to add picture</a:t>
            </a:r>
          </a:p>
        </p:txBody>
      </p:sp>
    </p:spTree>
    <p:extLst>
      <p:ext uri="{BB962C8B-B14F-4D97-AF65-F5344CB8AC3E}">
        <p14:creationId xmlns:p14="http://schemas.microsoft.com/office/powerpoint/2010/main" val="30186254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D926B-2699-5549-8346-3071213C9A8E}"/>
              </a:ext>
            </a:extLst>
          </p:cNvPr>
          <p:cNvSpPr>
            <a:spLocks noGrp="1"/>
          </p:cNvSpPr>
          <p:nvPr>
            <p:ph type="title" hasCustomPrompt="1"/>
          </p:nvPr>
        </p:nvSpPr>
        <p:spPr>
          <a:xfrm>
            <a:off x="839788" y="457200"/>
            <a:ext cx="3932237" cy="1600200"/>
          </a:xfrm>
        </p:spPr>
        <p:txBody>
          <a:bodyPr anchor="t">
            <a:normAutofit/>
          </a:bodyPr>
          <a:lstStyle>
            <a:lvl1pPr>
              <a:defRPr sz="4000"/>
            </a:lvl1pPr>
          </a:lstStyle>
          <a:p>
            <a:r>
              <a:rPr lang="en-US" dirty="0"/>
              <a:t>Click to edit title</a:t>
            </a:r>
          </a:p>
        </p:txBody>
      </p:sp>
      <p:sp>
        <p:nvSpPr>
          <p:cNvPr id="3" name="Picture Placeholder 2">
            <a:extLst>
              <a:ext uri="{FF2B5EF4-FFF2-40B4-BE49-F238E27FC236}">
                <a16:creationId xmlns:a16="http://schemas.microsoft.com/office/drawing/2014/main" id="{E82F9B22-FE5C-E444-87C0-BA24E170C3F2}"/>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F70B027-3EB4-6D47-97A6-40F0C31E937C}"/>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5" name="Date Placeholder 4">
            <a:extLst>
              <a:ext uri="{FF2B5EF4-FFF2-40B4-BE49-F238E27FC236}">
                <a16:creationId xmlns:a16="http://schemas.microsoft.com/office/drawing/2014/main" id="{D601C916-B161-CF46-8CCB-5BCB0FD8707D}"/>
              </a:ext>
            </a:extLst>
          </p:cNvPr>
          <p:cNvSpPr>
            <a:spLocks noGrp="1"/>
          </p:cNvSpPr>
          <p:nvPr>
            <p:ph type="dt" sz="half" idx="10"/>
          </p:nvPr>
        </p:nvSpPr>
        <p:spPr/>
        <p:txBody>
          <a:bodyPr/>
          <a:lstStyle/>
          <a:p>
            <a:fld id="{45D16D5A-612E-D145-9F4D-92F680F0301A}" type="datetimeFigureOut">
              <a:rPr lang="en-US" smtClean="0"/>
              <a:t>12/17/2025</a:t>
            </a:fld>
            <a:endParaRPr lang="en-US"/>
          </a:p>
        </p:txBody>
      </p:sp>
      <p:sp>
        <p:nvSpPr>
          <p:cNvPr id="6" name="Footer Placeholder 5">
            <a:extLst>
              <a:ext uri="{FF2B5EF4-FFF2-40B4-BE49-F238E27FC236}">
                <a16:creationId xmlns:a16="http://schemas.microsoft.com/office/drawing/2014/main" id="{31BFD843-7BF6-3042-841D-287B9B8915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70D77A-5CE2-0544-A47D-DD0B66D9CE45}"/>
              </a:ext>
            </a:extLst>
          </p:cNvPr>
          <p:cNvSpPr>
            <a:spLocks noGrp="1"/>
          </p:cNvSpPr>
          <p:nvPr>
            <p:ph type="sldNum" sz="quarter" idx="12"/>
          </p:nvPr>
        </p:nvSpPr>
        <p:spPr/>
        <p:txBody>
          <a:bodyPr/>
          <a:lstStyle/>
          <a:p>
            <a:fld id="{89549161-5FA2-144E-8455-2073D849BC44}" type="slidenum">
              <a:rPr lang="en-US" smtClean="0"/>
              <a:t>‹#›</a:t>
            </a:fld>
            <a:endParaRPr lang="en-US"/>
          </a:p>
        </p:txBody>
      </p:sp>
    </p:spTree>
    <p:extLst>
      <p:ext uri="{BB962C8B-B14F-4D97-AF65-F5344CB8AC3E}">
        <p14:creationId xmlns:p14="http://schemas.microsoft.com/office/powerpoint/2010/main" val="10332739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Title and Content">
    <p:bg>
      <p:bgRef idx="1001">
        <a:schemeClr val="bg2"/>
      </p:bgRef>
    </p:bg>
    <p:spTree>
      <p:nvGrpSpPr>
        <p:cNvPr id="1" name=""/>
        <p:cNvGrpSpPr/>
        <p:nvPr/>
      </p:nvGrpSpPr>
      <p:grpSpPr>
        <a:xfrm>
          <a:off x="0" y="0"/>
          <a:ext cx="0" cy="0"/>
          <a:chOff x="0" y="0"/>
          <a:chExt cx="0" cy="0"/>
        </a:xfrm>
      </p:grpSpPr>
      <p:sp>
        <p:nvSpPr>
          <p:cNvPr id="27" name="Content Placeholder 2">
            <a:extLst>
              <a:ext uri="{FF2B5EF4-FFF2-40B4-BE49-F238E27FC236}">
                <a16:creationId xmlns:a16="http://schemas.microsoft.com/office/drawing/2014/main" id="{1A1F33A2-66F7-4D85-99DD-7B00F265AC6D}"/>
              </a:ext>
            </a:extLst>
          </p:cNvPr>
          <p:cNvSpPr>
            <a:spLocks noGrp="1"/>
          </p:cNvSpPr>
          <p:nvPr>
            <p:ph idx="1" hasCustomPrompt="1"/>
          </p:nvPr>
        </p:nvSpPr>
        <p:spPr>
          <a:xfrm>
            <a:off x="292095" y="2117725"/>
            <a:ext cx="5420738" cy="4351338"/>
          </a:xfrm>
        </p:spPr>
        <p:txBody>
          <a:bodyPr/>
          <a:lstStyle/>
          <a:p>
            <a:pPr lvl="0"/>
            <a:r>
              <a:rPr lang="en-US" noProof="0" dirty="0"/>
              <a:t>Click to edit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itle 1">
            <a:extLst>
              <a:ext uri="{FF2B5EF4-FFF2-40B4-BE49-F238E27FC236}">
                <a16:creationId xmlns:a16="http://schemas.microsoft.com/office/drawing/2014/main" id="{EF788279-D710-447A-9E71-4D1344575691}"/>
              </a:ext>
            </a:extLst>
          </p:cNvPr>
          <p:cNvSpPr>
            <a:spLocks noGrp="1"/>
          </p:cNvSpPr>
          <p:nvPr>
            <p:ph type="title" hasCustomPrompt="1"/>
          </p:nvPr>
        </p:nvSpPr>
        <p:spPr>
          <a:xfrm>
            <a:off x="292095" y="538721"/>
            <a:ext cx="5435555" cy="920336"/>
          </a:xfrm>
        </p:spPr>
        <p:txBody>
          <a:bodyPr lIns="0" tIns="0" rIns="0" bIns="0" anchor="b">
            <a:noAutofit/>
          </a:bodyPr>
          <a:lstStyle>
            <a:lvl1pPr>
              <a:defRPr sz="4400" b="0" i="0" cap="none" baseline="0"/>
            </a:lvl1pPr>
          </a:lstStyle>
          <a:p>
            <a:r>
              <a:rPr lang="en-US" noProof="0" dirty="0"/>
              <a:t>Click to edit title</a:t>
            </a:r>
          </a:p>
        </p:txBody>
      </p:sp>
      <p:sp>
        <p:nvSpPr>
          <p:cNvPr id="7" name="Picture Placeholder 3">
            <a:extLst>
              <a:ext uri="{FF2B5EF4-FFF2-40B4-BE49-F238E27FC236}">
                <a16:creationId xmlns:a16="http://schemas.microsoft.com/office/drawing/2014/main" id="{C8B4227B-D780-3F4D-86E9-ED7D75CEB4D6}"/>
              </a:ext>
            </a:extLst>
          </p:cNvPr>
          <p:cNvSpPr>
            <a:spLocks noGrp="1"/>
          </p:cNvSpPr>
          <p:nvPr>
            <p:ph type="pic" sz="quarter" idx="10"/>
          </p:nvPr>
        </p:nvSpPr>
        <p:spPr>
          <a:xfrm>
            <a:off x="6122500" y="2748"/>
            <a:ext cx="6069500" cy="6858000"/>
          </a:xfrm>
          <a:prstGeom prst="rect">
            <a:avLst/>
          </a:prstGeom>
          <a:solidFill>
            <a:schemeClr val="tx1">
              <a:lumMod val="95000"/>
            </a:schemeClr>
          </a:solidFill>
        </p:spPr>
        <p:txBody>
          <a:bodyPr/>
          <a:lstStyle>
            <a:lvl1pPr>
              <a:buNone/>
              <a:defRPr/>
            </a:lvl1pPr>
          </a:lstStyle>
          <a:p>
            <a:r>
              <a:rPr lang="en-US"/>
              <a:t>Click icon to add picture</a:t>
            </a:r>
            <a:endParaRPr lang="id-ID" dirty="0"/>
          </a:p>
        </p:txBody>
      </p:sp>
      <p:pic>
        <p:nvPicPr>
          <p:cNvPr id="8" name="Picture 7">
            <a:extLst>
              <a:ext uri="{FF2B5EF4-FFF2-40B4-BE49-F238E27FC236}">
                <a16:creationId xmlns:a16="http://schemas.microsoft.com/office/drawing/2014/main" id="{20091EE6-B41A-A54D-AE99-1F60C5848516}"/>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4">
            <a:extLst>
              <a:ext uri="{FF2B5EF4-FFF2-40B4-BE49-F238E27FC236}">
                <a16:creationId xmlns:a16="http://schemas.microsoft.com/office/drawing/2014/main" id="{782E6825-BEFB-048D-CB45-79105A66222B}"/>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p:blipFill>
        <p:spPr bwMode="auto">
          <a:xfrm>
            <a:off x="236008" y="6464300"/>
            <a:ext cx="1137708" cy="273050"/>
          </a:xfrm>
          <a:prstGeom prst="rect">
            <a:avLst/>
          </a:prstGeom>
          <a:solidFill>
            <a:srgbClr val="1A1A1A"/>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0319717"/>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Title and Content">
    <p:bg>
      <p:bgRef idx="1001">
        <a:schemeClr val="bg2"/>
      </p:bgRef>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F788279-D710-447A-9E71-4D1344575691}"/>
              </a:ext>
            </a:extLst>
          </p:cNvPr>
          <p:cNvSpPr>
            <a:spLocks noGrp="1"/>
          </p:cNvSpPr>
          <p:nvPr>
            <p:ph type="title" hasCustomPrompt="1"/>
          </p:nvPr>
        </p:nvSpPr>
        <p:spPr>
          <a:xfrm>
            <a:off x="4858328" y="566502"/>
            <a:ext cx="6942864" cy="920336"/>
          </a:xfrm>
        </p:spPr>
        <p:txBody>
          <a:bodyPr lIns="0" tIns="0" rIns="0" bIns="0" anchor="b">
            <a:noAutofit/>
          </a:bodyPr>
          <a:lstStyle>
            <a:lvl1pPr>
              <a:defRPr sz="4400" b="0" i="0" cap="none" baseline="0"/>
            </a:lvl1pPr>
          </a:lstStyle>
          <a:p>
            <a:r>
              <a:rPr lang="en-US" noProof="0" dirty="0"/>
              <a:t>Click to edit title</a:t>
            </a:r>
          </a:p>
        </p:txBody>
      </p:sp>
      <p:sp>
        <p:nvSpPr>
          <p:cNvPr id="7" name="Picture Placeholder 3">
            <a:extLst>
              <a:ext uri="{FF2B5EF4-FFF2-40B4-BE49-F238E27FC236}">
                <a16:creationId xmlns:a16="http://schemas.microsoft.com/office/drawing/2014/main" id="{C8B4227B-D780-3F4D-86E9-ED7D75CEB4D6}"/>
              </a:ext>
            </a:extLst>
          </p:cNvPr>
          <p:cNvSpPr>
            <a:spLocks noGrp="1"/>
          </p:cNvSpPr>
          <p:nvPr>
            <p:ph type="pic" sz="quarter" idx="10"/>
          </p:nvPr>
        </p:nvSpPr>
        <p:spPr>
          <a:xfrm>
            <a:off x="0" y="0"/>
            <a:ext cx="4424218" cy="6858000"/>
          </a:xfrm>
          <a:prstGeom prst="rect">
            <a:avLst/>
          </a:prstGeom>
          <a:solidFill>
            <a:schemeClr val="tx1">
              <a:lumMod val="95000"/>
            </a:schemeClr>
          </a:solidFill>
        </p:spPr>
        <p:txBody>
          <a:bodyPr/>
          <a:lstStyle>
            <a:lvl1pPr marL="182563" indent="0" algn="l">
              <a:buNone/>
              <a:tabLst/>
              <a:defRPr>
                <a:solidFill>
                  <a:schemeClr val="bg1"/>
                </a:solidFill>
              </a:defRPr>
            </a:lvl1pPr>
          </a:lstStyle>
          <a:p>
            <a:r>
              <a:rPr lang="en-US"/>
              <a:t>Click icon to add picture</a:t>
            </a:r>
            <a:endParaRPr lang="id-ID" dirty="0"/>
          </a:p>
        </p:txBody>
      </p:sp>
      <p:pic>
        <p:nvPicPr>
          <p:cNvPr id="8" name="Picture 7">
            <a:extLst>
              <a:ext uri="{FF2B5EF4-FFF2-40B4-BE49-F238E27FC236}">
                <a16:creationId xmlns:a16="http://schemas.microsoft.com/office/drawing/2014/main" id="{20091EE6-B41A-A54D-AE99-1F60C5848516}"/>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a:extLst>
              <a:ext uri="{FF2B5EF4-FFF2-40B4-BE49-F238E27FC236}">
                <a16:creationId xmlns:a16="http://schemas.microsoft.com/office/drawing/2014/main" id="{73B49F6E-F0A1-DD43-B420-0D308D239C0C}"/>
              </a:ext>
            </a:extLst>
          </p:cNvPr>
          <p:cNvSpPr>
            <a:spLocks noGrp="1"/>
          </p:cNvSpPr>
          <p:nvPr>
            <p:ph idx="1" hasCustomPrompt="1"/>
          </p:nvPr>
        </p:nvSpPr>
        <p:spPr>
          <a:xfrm>
            <a:off x="4858328" y="2117725"/>
            <a:ext cx="6928046" cy="4351338"/>
          </a:xfrm>
        </p:spPr>
        <p:txBody>
          <a:bodyPr/>
          <a:lstStyle/>
          <a:p>
            <a:pPr lvl="0"/>
            <a:r>
              <a:rPr lang="en-US" noProof="0" dirty="0"/>
              <a:t>Click to edit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937077299"/>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creen shot and title">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F788279-D710-447A-9E71-4D1344575691}"/>
              </a:ext>
            </a:extLst>
          </p:cNvPr>
          <p:cNvSpPr>
            <a:spLocks noGrp="1"/>
          </p:cNvSpPr>
          <p:nvPr>
            <p:ph type="title" hasCustomPrompt="1"/>
          </p:nvPr>
        </p:nvSpPr>
        <p:spPr>
          <a:xfrm>
            <a:off x="515938" y="246621"/>
            <a:ext cx="11150599" cy="920336"/>
          </a:xfrm>
        </p:spPr>
        <p:txBody>
          <a:bodyPr lIns="0" tIns="0" rIns="0" bIns="0" anchor="t">
            <a:noAutofit/>
          </a:bodyPr>
          <a:lstStyle>
            <a:lvl1pPr>
              <a:defRPr sz="4400" b="0" i="0" cap="none" baseline="0"/>
            </a:lvl1pPr>
          </a:lstStyle>
          <a:p>
            <a:r>
              <a:rPr lang="en-US" noProof="0" dirty="0"/>
              <a:t>Click to edit title</a:t>
            </a:r>
          </a:p>
        </p:txBody>
      </p:sp>
      <p:sp>
        <p:nvSpPr>
          <p:cNvPr id="7" name="Picture Placeholder 3">
            <a:extLst>
              <a:ext uri="{FF2B5EF4-FFF2-40B4-BE49-F238E27FC236}">
                <a16:creationId xmlns:a16="http://schemas.microsoft.com/office/drawing/2014/main" id="{C8B4227B-D780-3F4D-86E9-ED7D75CEB4D6}"/>
              </a:ext>
            </a:extLst>
          </p:cNvPr>
          <p:cNvSpPr>
            <a:spLocks noGrp="1"/>
          </p:cNvSpPr>
          <p:nvPr>
            <p:ph type="pic" sz="quarter" idx="10" hasCustomPrompt="1"/>
          </p:nvPr>
        </p:nvSpPr>
        <p:spPr>
          <a:xfrm>
            <a:off x="0" y="1371600"/>
            <a:ext cx="12192000" cy="5638800"/>
          </a:xfrm>
          <a:prstGeom prst="rect">
            <a:avLst/>
          </a:prstGeom>
          <a:solidFill>
            <a:schemeClr val="bg1">
              <a:lumMod val="95000"/>
            </a:schemeClr>
          </a:solidFill>
        </p:spPr>
        <p:txBody>
          <a:bodyPr/>
          <a:lstStyle/>
          <a:p>
            <a:r>
              <a:rPr lang="id-ID" dirty="0" err="1"/>
              <a:t>Full</a:t>
            </a:r>
            <a:r>
              <a:rPr lang="id-ID" dirty="0"/>
              <a:t> </a:t>
            </a:r>
            <a:r>
              <a:rPr lang="id-ID" dirty="0" err="1"/>
              <a:t>page</a:t>
            </a:r>
            <a:r>
              <a:rPr lang="id-ID" dirty="0"/>
              <a:t> </a:t>
            </a:r>
            <a:r>
              <a:rPr lang="id-ID" dirty="0" err="1"/>
              <a:t>screenshot</a:t>
            </a:r>
            <a:r>
              <a:rPr lang="id-ID" dirty="0"/>
              <a:t> </a:t>
            </a:r>
            <a:r>
              <a:rPr lang="id-ID" dirty="0" err="1"/>
              <a:t>here</a:t>
            </a:r>
            <a:endParaRPr lang="id-ID" dirty="0"/>
          </a:p>
        </p:txBody>
      </p:sp>
      <p:pic>
        <p:nvPicPr>
          <p:cNvPr id="8" name="Picture 7">
            <a:extLst>
              <a:ext uri="{FF2B5EF4-FFF2-40B4-BE49-F238E27FC236}">
                <a16:creationId xmlns:a16="http://schemas.microsoft.com/office/drawing/2014/main" id="{20091EE6-B41A-A54D-AE99-1F60C5848516}"/>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07476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uter screen sho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C436C8-EBEE-524C-89B0-64B5FEF1B7B2}"/>
              </a:ext>
            </a:extLst>
          </p:cNvPr>
          <p:cNvPicPr>
            <a:picLocks noChangeAspect="1"/>
          </p:cNvPicPr>
          <p:nvPr userDrawn="1"/>
        </p:nvPicPr>
        <p:blipFill>
          <a:blip r:embed="rId2"/>
          <a:srcRect/>
          <a:stretch/>
        </p:blipFill>
        <p:spPr>
          <a:xfrm>
            <a:off x="2323476" y="-925238"/>
            <a:ext cx="11422758" cy="9138207"/>
          </a:xfrm>
          <a:prstGeom prst="rect">
            <a:avLst/>
          </a:prstGeom>
        </p:spPr>
      </p:pic>
      <p:sp>
        <p:nvSpPr>
          <p:cNvPr id="7" name="Picture Placeholder 3">
            <a:extLst>
              <a:ext uri="{FF2B5EF4-FFF2-40B4-BE49-F238E27FC236}">
                <a16:creationId xmlns:a16="http://schemas.microsoft.com/office/drawing/2014/main" id="{C8B4227B-D780-3F4D-86E9-ED7D75CEB4D6}"/>
              </a:ext>
            </a:extLst>
          </p:cNvPr>
          <p:cNvSpPr>
            <a:spLocks noGrp="1"/>
          </p:cNvSpPr>
          <p:nvPr>
            <p:ph type="pic" sz="quarter" idx="10" hasCustomPrompt="1"/>
          </p:nvPr>
        </p:nvSpPr>
        <p:spPr>
          <a:xfrm>
            <a:off x="4557011" y="794201"/>
            <a:ext cx="6970426" cy="4212514"/>
          </a:xfrm>
          <a:prstGeom prst="rect">
            <a:avLst/>
          </a:prstGeom>
          <a:solidFill>
            <a:schemeClr val="bg1">
              <a:lumMod val="95000"/>
            </a:schemeClr>
          </a:solidFill>
        </p:spPr>
        <p:txBody>
          <a:bodyPr/>
          <a:lstStyle/>
          <a:p>
            <a:r>
              <a:rPr lang="id-ID" dirty="0" err="1"/>
              <a:t>Full</a:t>
            </a:r>
            <a:r>
              <a:rPr lang="id-ID" dirty="0"/>
              <a:t> </a:t>
            </a:r>
            <a:r>
              <a:rPr lang="id-ID" dirty="0" err="1"/>
              <a:t>page</a:t>
            </a:r>
            <a:r>
              <a:rPr lang="id-ID" dirty="0"/>
              <a:t> </a:t>
            </a:r>
            <a:r>
              <a:rPr lang="id-ID" dirty="0" err="1"/>
              <a:t>screenshot</a:t>
            </a:r>
            <a:r>
              <a:rPr lang="id-ID" dirty="0"/>
              <a:t> </a:t>
            </a:r>
            <a:r>
              <a:rPr lang="id-ID" dirty="0" err="1"/>
              <a:t>here</a:t>
            </a:r>
            <a:endParaRPr lang="id-ID" dirty="0"/>
          </a:p>
        </p:txBody>
      </p:sp>
      <p:pic>
        <p:nvPicPr>
          <p:cNvPr id="8" name="Picture 7">
            <a:extLst>
              <a:ext uri="{FF2B5EF4-FFF2-40B4-BE49-F238E27FC236}">
                <a16:creationId xmlns:a16="http://schemas.microsoft.com/office/drawing/2014/main" id="{20091EE6-B41A-A54D-AE99-1F60C5848516}"/>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6EF07FAD-9ADF-3F40-8288-3DFC6385090E}"/>
              </a:ext>
            </a:extLst>
          </p:cNvPr>
          <p:cNvSpPr>
            <a:spLocks noGrp="1"/>
          </p:cNvSpPr>
          <p:nvPr>
            <p:ph type="title" hasCustomPrompt="1"/>
          </p:nvPr>
        </p:nvSpPr>
        <p:spPr>
          <a:xfrm>
            <a:off x="532761" y="522123"/>
            <a:ext cx="3543939" cy="1600200"/>
          </a:xfrm>
        </p:spPr>
        <p:txBody>
          <a:bodyPr anchor="t">
            <a:normAutofit/>
          </a:bodyPr>
          <a:lstStyle>
            <a:lvl1pPr>
              <a:defRPr sz="4400"/>
            </a:lvl1pPr>
          </a:lstStyle>
          <a:p>
            <a:r>
              <a:rPr lang="en-US" noProof="0" dirty="0"/>
              <a:t>Click to edit title</a:t>
            </a:r>
          </a:p>
        </p:txBody>
      </p:sp>
      <p:sp>
        <p:nvSpPr>
          <p:cNvPr id="10" name="Text Placeholder 3">
            <a:extLst>
              <a:ext uri="{FF2B5EF4-FFF2-40B4-BE49-F238E27FC236}">
                <a16:creationId xmlns:a16="http://schemas.microsoft.com/office/drawing/2014/main" id="{4E260D7D-B77F-0A45-AB58-3A9EE6EE46C5}"/>
              </a:ext>
            </a:extLst>
          </p:cNvPr>
          <p:cNvSpPr>
            <a:spLocks noGrp="1"/>
          </p:cNvSpPr>
          <p:nvPr>
            <p:ph type="body" sz="half" idx="2" hasCustomPrompt="1"/>
          </p:nvPr>
        </p:nvSpPr>
        <p:spPr>
          <a:xfrm>
            <a:off x="532761" y="2122323"/>
            <a:ext cx="3543939" cy="3811588"/>
          </a:xfrm>
        </p:spPr>
        <p:txBody>
          <a:bodyPr>
            <a:normAutofit/>
          </a:bodyPr>
          <a:lstStyle>
            <a:lvl1pPr marL="0" indent="0">
              <a:buFont typeface="Arial" panose="020B0604020202020204" pitchFamily="34" charse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dirty="0"/>
              <a:t>Click to edit text</a:t>
            </a:r>
          </a:p>
        </p:txBody>
      </p:sp>
    </p:spTree>
    <p:extLst>
      <p:ext uri="{BB962C8B-B14F-4D97-AF65-F5344CB8AC3E}">
        <p14:creationId xmlns:p14="http://schemas.microsoft.com/office/powerpoint/2010/main" val="32274224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creen shot-iPhon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C436C8-EBEE-524C-89B0-64B5FEF1B7B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096000" y="-30776"/>
            <a:ext cx="5563239" cy="7712939"/>
          </a:xfrm>
          <a:prstGeom prst="rect">
            <a:avLst/>
          </a:prstGeom>
          <a:effectLst>
            <a:reflection blurRad="6350" stA="6000" endPos="35000" dir="5400000" sy="-100000" algn="bl" rotWithShape="0"/>
          </a:effectLst>
        </p:spPr>
      </p:pic>
      <p:pic>
        <p:nvPicPr>
          <p:cNvPr id="8" name="Picture 7">
            <a:extLst>
              <a:ext uri="{FF2B5EF4-FFF2-40B4-BE49-F238E27FC236}">
                <a16:creationId xmlns:a16="http://schemas.microsoft.com/office/drawing/2014/main" id="{20091EE6-B41A-A54D-AE99-1F60C5848516}"/>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6EF07FAD-9ADF-3F40-8288-3DFC6385090E}"/>
              </a:ext>
            </a:extLst>
          </p:cNvPr>
          <p:cNvSpPr>
            <a:spLocks noGrp="1"/>
          </p:cNvSpPr>
          <p:nvPr>
            <p:ph type="title" hasCustomPrompt="1"/>
          </p:nvPr>
        </p:nvSpPr>
        <p:spPr>
          <a:xfrm>
            <a:off x="532760" y="522123"/>
            <a:ext cx="7174325" cy="1317563"/>
          </a:xfrm>
        </p:spPr>
        <p:txBody>
          <a:bodyPr anchor="t">
            <a:normAutofit/>
          </a:bodyPr>
          <a:lstStyle>
            <a:lvl1pPr>
              <a:defRPr sz="4400"/>
            </a:lvl1pPr>
          </a:lstStyle>
          <a:p>
            <a:r>
              <a:rPr lang="en-US" noProof="0" dirty="0"/>
              <a:t>Click to edit title</a:t>
            </a:r>
          </a:p>
        </p:txBody>
      </p:sp>
      <p:sp>
        <p:nvSpPr>
          <p:cNvPr id="10" name="Text Placeholder 3">
            <a:extLst>
              <a:ext uri="{FF2B5EF4-FFF2-40B4-BE49-F238E27FC236}">
                <a16:creationId xmlns:a16="http://schemas.microsoft.com/office/drawing/2014/main" id="{4E260D7D-B77F-0A45-AB58-3A9EE6EE46C5}"/>
              </a:ext>
            </a:extLst>
          </p:cNvPr>
          <p:cNvSpPr>
            <a:spLocks noGrp="1"/>
          </p:cNvSpPr>
          <p:nvPr>
            <p:ph type="body" sz="half" idx="2" hasCustomPrompt="1"/>
          </p:nvPr>
        </p:nvSpPr>
        <p:spPr>
          <a:xfrm>
            <a:off x="532761" y="2068286"/>
            <a:ext cx="7174324" cy="3865625"/>
          </a:xfrm>
        </p:spPr>
        <p:txBody>
          <a:bodyPr>
            <a:normAutofit/>
          </a:bodyPr>
          <a:lstStyle>
            <a:lvl1pPr marL="0" indent="0">
              <a:buFont typeface="Arial" panose="020B0604020202020204" pitchFamily="34" charse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dirty="0"/>
              <a:t>Click to edit text</a:t>
            </a:r>
          </a:p>
        </p:txBody>
      </p:sp>
      <p:sp>
        <p:nvSpPr>
          <p:cNvPr id="11" name="Picture Placeholder 3">
            <a:extLst>
              <a:ext uri="{FF2B5EF4-FFF2-40B4-BE49-F238E27FC236}">
                <a16:creationId xmlns:a16="http://schemas.microsoft.com/office/drawing/2014/main" id="{2BA327EA-75BC-3645-983B-6B9D070DA036}"/>
              </a:ext>
            </a:extLst>
          </p:cNvPr>
          <p:cNvSpPr>
            <a:spLocks noGrp="1"/>
          </p:cNvSpPr>
          <p:nvPr>
            <p:ph type="pic" sz="quarter" idx="10"/>
          </p:nvPr>
        </p:nvSpPr>
        <p:spPr>
          <a:xfrm>
            <a:off x="8401881" y="410817"/>
            <a:ext cx="2862468" cy="6071498"/>
          </a:xfrm>
          <a:prstGeom prst="roundRect">
            <a:avLst>
              <a:gd name="adj" fmla="val 14385"/>
            </a:avLst>
          </a:prstGeom>
          <a:solidFill>
            <a:schemeClr val="bg2"/>
          </a:solidFill>
        </p:spPr>
        <p:txBody>
          <a:bodyPr/>
          <a:lstStyle/>
          <a:p>
            <a:r>
              <a:rPr lang="en-US"/>
              <a:t>Click icon to add picture</a:t>
            </a:r>
            <a:endParaRPr lang="id-ID" dirty="0"/>
          </a:p>
        </p:txBody>
      </p:sp>
    </p:spTree>
    <p:extLst>
      <p:ext uri="{BB962C8B-B14F-4D97-AF65-F5344CB8AC3E}">
        <p14:creationId xmlns:p14="http://schemas.microsoft.com/office/powerpoint/2010/main" val="839865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F1219-2BED-4C47-82B5-98DA2A44DAE4}"/>
              </a:ext>
            </a:extLst>
          </p:cNvPr>
          <p:cNvSpPr>
            <a:spLocks noGrp="1"/>
          </p:cNvSpPr>
          <p:nvPr>
            <p:ph type="title" hasCustomPrompt="1"/>
          </p:nvPr>
        </p:nvSpPr>
        <p:spPr/>
        <p:txBody>
          <a:bodyPr/>
          <a:lstStyle/>
          <a:p>
            <a:r>
              <a:rPr lang="en-US" dirty="0"/>
              <a:t>Click to edit title</a:t>
            </a:r>
          </a:p>
        </p:txBody>
      </p:sp>
      <p:sp>
        <p:nvSpPr>
          <p:cNvPr id="3" name="Content Placeholder 2">
            <a:extLst>
              <a:ext uri="{FF2B5EF4-FFF2-40B4-BE49-F238E27FC236}">
                <a16:creationId xmlns:a16="http://schemas.microsoft.com/office/drawing/2014/main" id="{15B067BC-110A-544D-86DB-7477705B7F2A}"/>
              </a:ext>
            </a:extLst>
          </p:cNvPr>
          <p:cNvSpPr>
            <a:spLocks noGrp="1"/>
          </p:cNvSpPr>
          <p:nvPr>
            <p:ph idx="1" hasCustomPrompt="1"/>
          </p:nvPr>
        </p:nvSpPr>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4C71B1D-3141-114E-B338-928B79B5B40B}"/>
              </a:ext>
            </a:extLst>
          </p:cNvPr>
          <p:cNvSpPr>
            <a:spLocks noGrp="1"/>
          </p:cNvSpPr>
          <p:nvPr>
            <p:ph type="dt" sz="half" idx="10"/>
          </p:nvPr>
        </p:nvSpPr>
        <p:spPr/>
        <p:txBody>
          <a:bodyPr/>
          <a:lstStyle/>
          <a:p>
            <a:fld id="{45D16D5A-612E-D145-9F4D-92F680F0301A}" type="datetimeFigureOut">
              <a:rPr lang="en-US" smtClean="0"/>
              <a:t>12/17/2025</a:t>
            </a:fld>
            <a:endParaRPr lang="en-US"/>
          </a:p>
        </p:txBody>
      </p:sp>
      <p:sp>
        <p:nvSpPr>
          <p:cNvPr id="5" name="Footer Placeholder 4">
            <a:extLst>
              <a:ext uri="{FF2B5EF4-FFF2-40B4-BE49-F238E27FC236}">
                <a16:creationId xmlns:a16="http://schemas.microsoft.com/office/drawing/2014/main" id="{3DFD1C92-A785-ED4A-A972-5EC3F0E06D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B1D86C-09E6-0F44-8CEE-A3F0E1183417}"/>
              </a:ext>
            </a:extLst>
          </p:cNvPr>
          <p:cNvSpPr>
            <a:spLocks noGrp="1"/>
          </p:cNvSpPr>
          <p:nvPr>
            <p:ph type="sldNum" sz="quarter" idx="12"/>
          </p:nvPr>
        </p:nvSpPr>
        <p:spPr/>
        <p:txBody>
          <a:bodyPr/>
          <a:lstStyle/>
          <a:p>
            <a:fld id="{89549161-5FA2-144E-8455-2073D849BC44}" type="slidenum">
              <a:rPr lang="en-US" smtClean="0"/>
              <a:t>‹#›</a:t>
            </a:fld>
            <a:endParaRPr lang="en-US"/>
          </a:p>
        </p:txBody>
      </p:sp>
    </p:spTree>
    <p:extLst>
      <p:ext uri="{BB962C8B-B14F-4D97-AF65-F5344CB8AC3E}">
        <p14:creationId xmlns:p14="http://schemas.microsoft.com/office/powerpoint/2010/main" val="11903947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creen shot-iPa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C436C8-EBEE-524C-89B0-64B5FEF1B7B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83085" y="-303261"/>
            <a:ext cx="6792686" cy="7910019"/>
          </a:xfrm>
          <a:prstGeom prst="rect">
            <a:avLst/>
          </a:prstGeom>
          <a:effectLst>
            <a:reflection blurRad="6350" stA="6000" endPos="35000" dir="5400000" sy="-100000" algn="bl" rotWithShape="0"/>
          </a:effectLst>
        </p:spPr>
      </p:pic>
      <p:pic>
        <p:nvPicPr>
          <p:cNvPr id="8" name="Picture 7">
            <a:extLst>
              <a:ext uri="{FF2B5EF4-FFF2-40B4-BE49-F238E27FC236}">
                <a16:creationId xmlns:a16="http://schemas.microsoft.com/office/drawing/2014/main" id="{20091EE6-B41A-A54D-AE99-1F60C5848516}"/>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6EF07FAD-9ADF-3F40-8288-3DFC6385090E}"/>
              </a:ext>
            </a:extLst>
          </p:cNvPr>
          <p:cNvSpPr>
            <a:spLocks noGrp="1"/>
          </p:cNvSpPr>
          <p:nvPr>
            <p:ph type="title" hasCustomPrompt="1"/>
          </p:nvPr>
        </p:nvSpPr>
        <p:spPr>
          <a:xfrm>
            <a:off x="532761" y="522123"/>
            <a:ext cx="6336126" cy="1317563"/>
          </a:xfrm>
        </p:spPr>
        <p:txBody>
          <a:bodyPr anchor="t">
            <a:normAutofit/>
          </a:bodyPr>
          <a:lstStyle>
            <a:lvl1pPr>
              <a:defRPr sz="4400"/>
            </a:lvl1pPr>
          </a:lstStyle>
          <a:p>
            <a:r>
              <a:rPr lang="en-US" noProof="0" dirty="0"/>
              <a:t>Click to edit title</a:t>
            </a:r>
          </a:p>
        </p:txBody>
      </p:sp>
      <p:sp>
        <p:nvSpPr>
          <p:cNvPr id="10" name="Text Placeholder 3">
            <a:extLst>
              <a:ext uri="{FF2B5EF4-FFF2-40B4-BE49-F238E27FC236}">
                <a16:creationId xmlns:a16="http://schemas.microsoft.com/office/drawing/2014/main" id="{4E260D7D-B77F-0A45-AB58-3A9EE6EE46C5}"/>
              </a:ext>
            </a:extLst>
          </p:cNvPr>
          <p:cNvSpPr>
            <a:spLocks noGrp="1"/>
          </p:cNvSpPr>
          <p:nvPr>
            <p:ph type="body" sz="half" idx="2" hasCustomPrompt="1"/>
          </p:nvPr>
        </p:nvSpPr>
        <p:spPr>
          <a:xfrm>
            <a:off x="532761" y="2068286"/>
            <a:ext cx="6336126" cy="3865625"/>
          </a:xfrm>
        </p:spPr>
        <p:txBody>
          <a:bodyPr>
            <a:normAutofit/>
          </a:bodyPr>
          <a:lstStyle>
            <a:lvl1pPr marL="0" indent="0">
              <a:buFont typeface="Arial" panose="020B0604020202020204" pitchFamily="34" charse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dirty="0"/>
              <a:t>Click to edit text</a:t>
            </a:r>
          </a:p>
        </p:txBody>
      </p:sp>
      <p:sp>
        <p:nvSpPr>
          <p:cNvPr id="11" name="Picture Placeholder 3">
            <a:extLst>
              <a:ext uri="{FF2B5EF4-FFF2-40B4-BE49-F238E27FC236}">
                <a16:creationId xmlns:a16="http://schemas.microsoft.com/office/drawing/2014/main" id="{2BA327EA-75BC-3645-983B-6B9D070DA036}"/>
              </a:ext>
            </a:extLst>
          </p:cNvPr>
          <p:cNvSpPr>
            <a:spLocks noGrp="1"/>
          </p:cNvSpPr>
          <p:nvPr>
            <p:ph type="pic" sz="quarter" idx="10"/>
          </p:nvPr>
        </p:nvSpPr>
        <p:spPr>
          <a:xfrm>
            <a:off x="7141029" y="410816"/>
            <a:ext cx="4648199" cy="6153269"/>
          </a:xfrm>
          <a:prstGeom prst="roundRect">
            <a:avLst>
              <a:gd name="adj" fmla="val 1945"/>
            </a:avLst>
          </a:prstGeom>
          <a:solidFill>
            <a:schemeClr val="bg2"/>
          </a:solidFill>
        </p:spPr>
        <p:txBody>
          <a:bodyPr/>
          <a:lstStyle/>
          <a:p>
            <a:r>
              <a:rPr lang="en-US"/>
              <a:t>Click icon to add picture</a:t>
            </a:r>
            <a:endParaRPr lang="id-ID" dirty="0"/>
          </a:p>
        </p:txBody>
      </p:sp>
    </p:spTree>
    <p:extLst>
      <p:ext uri="{BB962C8B-B14F-4D97-AF65-F5344CB8AC3E}">
        <p14:creationId xmlns:p14="http://schemas.microsoft.com/office/powerpoint/2010/main" val="35855074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creen shot with content">
    <p:bg>
      <p:bgRef idx="1001">
        <a:schemeClr val="bg1"/>
      </p:bgRef>
    </p:bg>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C8B4227B-D780-3F4D-86E9-ED7D75CEB4D6}"/>
              </a:ext>
            </a:extLst>
          </p:cNvPr>
          <p:cNvSpPr>
            <a:spLocks noGrp="1"/>
          </p:cNvSpPr>
          <p:nvPr>
            <p:ph type="pic" sz="quarter" idx="10" hasCustomPrompt="1"/>
          </p:nvPr>
        </p:nvSpPr>
        <p:spPr>
          <a:xfrm>
            <a:off x="3928534" y="429398"/>
            <a:ext cx="8025872" cy="5906479"/>
          </a:xfrm>
          <a:prstGeom prst="rect">
            <a:avLst/>
          </a:prstGeom>
          <a:solidFill>
            <a:schemeClr val="bg1">
              <a:lumMod val="95000"/>
            </a:schemeClr>
          </a:solidFill>
          <a:ln w="12700" cmpd="sng">
            <a:solidFill>
              <a:schemeClr val="bg2"/>
            </a:solidFill>
            <a:extLst>
              <a:ext uri="{C807C97D-BFC1-408E-A445-0C87EB9F89A2}">
                <ask:lineSketchStyleProps xmlns:ask="http://schemas.microsoft.com/office/drawing/2018/sketchyshapes">
                  <ask:type>
                    <ask:lineSketchNone/>
                  </ask:type>
                </ask:lineSketchStyleProps>
              </a:ext>
            </a:extLst>
          </a:ln>
          <a:effectLst>
            <a:outerShdw blurRad="50800" dist="38100" dir="2700000" algn="tl" rotWithShape="0">
              <a:prstClr val="black">
                <a:alpha val="40000"/>
              </a:prstClr>
            </a:outerShdw>
            <a:reflection blurRad="254000" stA="13000" endPos="68000" dir="5400000" sy="-100000" algn="bl" rotWithShape="0"/>
          </a:effectLst>
        </p:spPr>
        <p:txBody>
          <a:bodyPr/>
          <a:lstStyle/>
          <a:p>
            <a:r>
              <a:rPr lang="id-ID" dirty="0" err="1"/>
              <a:t>Full</a:t>
            </a:r>
            <a:r>
              <a:rPr lang="id-ID" dirty="0"/>
              <a:t> </a:t>
            </a:r>
            <a:r>
              <a:rPr lang="id-ID" dirty="0" err="1"/>
              <a:t>page</a:t>
            </a:r>
            <a:r>
              <a:rPr lang="id-ID" dirty="0"/>
              <a:t> </a:t>
            </a:r>
            <a:r>
              <a:rPr lang="id-ID" dirty="0" err="1"/>
              <a:t>screenshot</a:t>
            </a:r>
            <a:r>
              <a:rPr lang="id-ID" dirty="0"/>
              <a:t> </a:t>
            </a:r>
            <a:r>
              <a:rPr lang="id-ID" dirty="0" err="1"/>
              <a:t>here</a:t>
            </a:r>
            <a:endParaRPr lang="id-ID" dirty="0"/>
          </a:p>
        </p:txBody>
      </p:sp>
      <p:pic>
        <p:nvPicPr>
          <p:cNvPr id="8" name="Picture 7">
            <a:extLst>
              <a:ext uri="{FF2B5EF4-FFF2-40B4-BE49-F238E27FC236}">
                <a16:creationId xmlns:a16="http://schemas.microsoft.com/office/drawing/2014/main" id="{20091EE6-B41A-A54D-AE99-1F60C5848516}"/>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1E9121A6-266A-F043-88FA-FFF5B1FD5DCD}"/>
              </a:ext>
            </a:extLst>
          </p:cNvPr>
          <p:cNvSpPr>
            <a:spLocks noGrp="1"/>
          </p:cNvSpPr>
          <p:nvPr>
            <p:ph type="title" hasCustomPrompt="1"/>
          </p:nvPr>
        </p:nvSpPr>
        <p:spPr>
          <a:xfrm>
            <a:off x="404813" y="555989"/>
            <a:ext cx="3207480" cy="1600200"/>
          </a:xfrm>
        </p:spPr>
        <p:txBody>
          <a:bodyPr anchor="t">
            <a:normAutofit/>
          </a:bodyPr>
          <a:lstStyle>
            <a:lvl1pPr>
              <a:defRPr sz="4400"/>
            </a:lvl1pPr>
          </a:lstStyle>
          <a:p>
            <a:r>
              <a:rPr lang="en-US" noProof="0" dirty="0"/>
              <a:t>Click to edit title</a:t>
            </a:r>
          </a:p>
        </p:txBody>
      </p:sp>
      <p:sp>
        <p:nvSpPr>
          <p:cNvPr id="9" name="Text Placeholder 3">
            <a:extLst>
              <a:ext uri="{FF2B5EF4-FFF2-40B4-BE49-F238E27FC236}">
                <a16:creationId xmlns:a16="http://schemas.microsoft.com/office/drawing/2014/main" id="{8E074B58-D4B1-474B-8130-D377916B8A23}"/>
              </a:ext>
            </a:extLst>
          </p:cNvPr>
          <p:cNvSpPr>
            <a:spLocks noGrp="1"/>
          </p:cNvSpPr>
          <p:nvPr>
            <p:ph type="body" sz="half" idx="2" hasCustomPrompt="1"/>
          </p:nvPr>
        </p:nvSpPr>
        <p:spPr>
          <a:xfrm>
            <a:off x="404812" y="2156189"/>
            <a:ext cx="3207480" cy="3811588"/>
          </a:xfrm>
        </p:spPr>
        <p:txBody>
          <a:bodyPr>
            <a:normAutofit/>
          </a:bodyPr>
          <a:lstStyle>
            <a:lvl1pPr marL="0" indent="0">
              <a:buFont typeface="Arial" panose="020B0604020202020204" pitchFamily="34" charse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dirty="0"/>
              <a:t>Click to edit text</a:t>
            </a:r>
          </a:p>
        </p:txBody>
      </p:sp>
    </p:spTree>
    <p:extLst>
      <p:ext uri="{BB962C8B-B14F-4D97-AF65-F5344CB8AC3E}">
        <p14:creationId xmlns:p14="http://schemas.microsoft.com/office/powerpoint/2010/main" val="1602288677"/>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800"/>
            </a:lvl1pPr>
            <a:lvl2pPr>
              <a:defRPr sz="2400"/>
            </a:lvl2pPr>
            <a:lvl3pPr>
              <a:defRPr sz="2000"/>
            </a:lvl3pPr>
            <a:lvl4pPr>
              <a:defRPr sz="1800"/>
            </a:lvl4pPr>
            <a:lvl5pPr>
              <a:defRPr sz="1800"/>
            </a:lvl5pPr>
          </a:lstStyle>
          <a:p>
            <a:pPr lvl="0"/>
            <a:r>
              <a:rPr lang="en-US" noProof="0" dirty="0"/>
              <a:t>Click to edit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endParaRPr lang="en-US" noProof="0" dirty="0"/>
          </a:p>
        </p:txBody>
      </p:sp>
      <p:sp>
        <p:nvSpPr>
          <p:cNvPr id="14" name="Title 1">
            <a:extLst>
              <a:ext uri="{FF2B5EF4-FFF2-40B4-BE49-F238E27FC236}">
                <a16:creationId xmlns:a16="http://schemas.microsoft.com/office/drawing/2014/main" id="{2E646B4F-6CCB-724C-9D5E-6D5770023939}"/>
              </a:ext>
            </a:extLst>
          </p:cNvPr>
          <p:cNvSpPr>
            <a:spLocks noGrp="1"/>
          </p:cNvSpPr>
          <p:nvPr>
            <p:ph type="title" hasCustomPrompt="1"/>
          </p:nvPr>
        </p:nvSpPr>
        <p:spPr>
          <a:xfrm>
            <a:off x="515938" y="499595"/>
            <a:ext cx="4937211" cy="1325563"/>
          </a:xfrm>
        </p:spPr>
        <p:txBody>
          <a:bodyPr lIns="0" tIns="0" rIns="0" bIns="0">
            <a:noAutofit/>
          </a:bodyPr>
          <a:lstStyle>
            <a:lvl1pPr>
              <a:defRPr sz="4400" b="0" i="0" cap="none" baseline="0"/>
            </a:lvl1pPr>
          </a:lstStyle>
          <a:p>
            <a:r>
              <a:rPr lang="en-US" noProof="0" dirty="0"/>
              <a:t>Click to edit title</a:t>
            </a:r>
          </a:p>
        </p:txBody>
      </p:sp>
      <p:pic>
        <p:nvPicPr>
          <p:cNvPr id="17" name="Picture 7">
            <a:extLst>
              <a:ext uri="{FF2B5EF4-FFF2-40B4-BE49-F238E27FC236}">
                <a16:creationId xmlns:a16="http://schemas.microsoft.com/office/drawing/2014/main" id="{C5D77512-F54E-244A-B9F6-BC27A8005EFF}"/>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C174633C-0776-3B45-9F27-64750D346D31}"/>
              </a:ext>
            </a:extLst>
          </p:cNvPr>
          <p:cNvPicPr>
            <a:picLocks noChangeAspect="1"/>
          </p:cNvPicPr>
          <p:nvPr userDrawn="1"/>
        </p:nvPicPr>
        <p:blipFill>
          <a:blip r:embed="rId3">
            <a:alphaModFix amt="89000"/>
          </a:blip>
          <a:stretch>
            <a:fillRect/>
          </a:stretch>
        </p:blipFill>
        <p:spPr>
          <a:xfrm rot="14253851">
            <a:off x="4757088" y="4428492"/>
            <a:ext cx="2246358" cy="2246358"/>
          </a:xfrm>
          <a:prstGeom prst="rect">
            <a:avLst/>
          </a:prstGeom>
        </p:spPr>
      </p:pic>
    </p:spTree>
    <p:extLst>
      <p:ext uri="{BB962C8B-B14F-4D97-AF65-F5344CB8AC3E}">
        <p14:creationId xmlns:p14="http://schemas.microsoft.com/office/powerpoint/2010/main" val="8089925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800"/>
            </a:lvl1pPr>
            <a:lvl2pPr>
              <a:defRPr sz="2400"/>
            </a:lvl2pPr>
            <a:lvl3pPr>
              <a:defRPr sz="2000"/>
            </a:lvl3pPr>
            <a:lvl4pPr>
              <a:defRPr sz="1800"/>
            </a:lvl4pPr>
            <a:lvl5pPr>
              <a:defRPr sz="1800"/>
            </a:lvl5pPr>
          </a:lstStyle>
          <a:p>
            <a:pPr lvl="0"/>
            <a:r>
              <a:rPr lang="en-US" noProof="0" dirty="0"/>
              <a:t>Click to edit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6738853" y="4722"/>
            <a:ext cx="5487421" cy="6870229"/>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 name="connsiteX0" fmla="*/ 760444 w 6328374"/>
              <a:gd name="connsiteY0" fmla="*/ 1061545 h 6841917"/>
              <a:gd name="connsiteX1" fmla="*/ 6328374 w 6328374"/>
              <a:gd name="connsiteY1" fmla="*/ 0 h 6841917"/>
              <a:gd name="connsiteX2" fmla="*/ 6307353 w 6328374"/>
              <a:gd name="connsiteY2" fmla="*/ 5577157 h 6841917"/>
              <a:gd name="connsiteX3" fmla="*/ 6110746 w 6328374"/>
              <a:gd name="connsiteY3" fmla="*/ 5793479 h 6841917"/>
              <a:gd name="connsiteX4" fmla="*/ 3579592 w 6328374"/>
              <a:gd name="connsiteY4" fmla="*/ 6841917 h 6841917"/>
              <a:gd name="connsiteX5" fmla="*/ 0 w 6328374"/>
              <a:gd name="connsiteY5" fmla="*/ 3262325 h 6841917"/>
              <a:gd name="connsiteX6" fmla="*/ 611338 w 6328374"/>
              <a:gd name="connsiteY6" fmla="*/ 1260941 h 6841917"/>
              <a:gd name="connsiteX7" fmla="*/ 760444 w 6328374"/>
              <a:gd name="connsiteY7" fmla="*/ 1061545 h 6841917"/>
              <a:gd name="connsiteX0" fmla="*/ 1096775 w 6328374"/>
              <a:gd name="connsiteY0" fmla="*/ 21021 h 6841917"/>
              <a:gd name="connsiteX1" fmla="*/ 6328374 w 6328374"/>
              <a:gd name="connsiteY1" fmla="*/ 0 h 6841917"/>
              <a:gd name="connsiteX2" fmla="*/ 6307353 w 6328374"/>
              <a:gd name="connsiteY2" fmla="*/ 5577157 h 6841917"/>
              <a:gd name="connsiteX3" fmla="*/ 6110746 w 6328374"/>
              <a:gd name="connsiteY3" fmla="*/ 5793479 h 6841917"/>
              <a:gd name="connsiteX4" fmla="*/ 3579592 w 6328374"/>
              <a:gd name="connsiteY4" fmla="*/ 6841917 h 6841917"/>
              <a:gd name="connsiteX5" fmla="*/ 0 w 6328374"/>
              <a:gd name="connsiteY5" fmla="*/ 3262325 h 6841917"/>
              <a:gd name="connsiteX6" fmla="*/ 611338 w 6328374"/>
              <a:gd name="connsiteY6" fmla="*/ 1260941 h 6841917"/>
              <a:gd name="connsiteX7" fmla="*/ 1096775 w 6328374"/>
              <a:gd name="connsiteY7" fmla="*/ 21021 h 6841917"/>
              <a:gd name="connsiteX0" fmla="*/ 1096775 w 6328374"/>
              <a:gd name="connsiteY0" fmla="*/ 21021 h 6911971"/>
              <a:gd name="connsiteX1" fmla="*/ 6328374 w 6328374"/>
              <a:gd name="connsiteY1" fmla="*/ 0 h 6911971"/>
              <a:gd name="connsiteX2" fmla="*/ 6317863 w 6328374"/>
              <a:gd name="connsiteY2" fmla="*/ 6911971 h 6911971"/>
              <a:gd name="connsiteX3" fmla="*/ 6110746 w 6328374"/>
              <a:gd name="connsiteY3" fmla="*/ 5793479 h 6911971"/>
              <a:gd name="connsiteX4" fmla="*/ 3579592 w 6328374"/>
              <a:gd name="connsiteY4" fmla="*/ 6841917 h 6911971"/>
              <a:gd name="connsiteX5" fmla="*/ 0 w 6328374"/>
              <a:gd name="connsiteY5" fmla="*/ 3262325 h 6911971"/>
              <a:gd name="connsiteX6" fmla="*/ 611338 w 6328374"/>
              <a:gd name="connsiteY6" fmla="*/ 1260941 h 6911971"/>
              <a:gd name="connsiteX7" fmla="*/ 1096775 w 6328374"/>
              <a:gd name="connsiteY7" fmla="*/ 21021 h 6911971"/>
              <a:gd name="connsiteX0" fmla="*/ 1096775 w 6328374"/>
              <a:gd name="connsiteY0" fmla="*/ 21021 h 7236911"/>
              <a:gd name="connsiteX1" fmla="*/ 6328374 w 6328374"/>
              <a:gd name="connsiteY1" fmla="*/ 0 h 7236911"/>
              <a:gd name="connsiteX2" fmla="*/ 6317863 w 6328374"/>
              <a:gd name="connsiteY2" fmla="*/ 6911971 h 7236911"/>
              <a:gd name="connsiteX3" fmla="*/ 5921560 w 6328374"/>
              <a:gd name="connsiteY3" fmla="*/ 6981148 h 7236911"/>
              <a:gd name="connsiteX4" fmla="*/ 3579592 w 6328374"/>
              <a:gd name="connsiteY4" fmla="*/ 6841917 h 7236911"/>
              <a:gd name="connsiteX5" fmla="*/ 0 w 6328374"/>
              <a:gd name="connsiteY5" fmla="*/ 3262325 h 7236911"/>
              <a:gd name="connsiteX6" fmla="*/ 611338 w 6328374"/>
              <a:gd name="connsiteY6" fmla="*/ 1260941 h 7236911"/>
              <a:gd name="connsiteX7" fmla="*/ 1096775 w 6328374"/>
              <a:gd name="connsiteY7" fmla="*/ 21021 h 7236911"/>
              <a:gd name="connsiteX0" fmla="*/ 1096775 w 6328374"/>
              <a:gd name="connsiteY0" fmla="*/ 21021 h 6981148"/>
              <a:gd name="connsiteX1" fmla="*/ 6328374 w 6328374"/>
              <a:gd name="connsiteY1" fmla="*/ 0 h 6981148"/>
              <a:gd name="connsiteX2" fmla="*/ 6317863 w 6328374"/>
              <a:gd name="connsiteY2" fmla="*/ 6911971 h 6981148"/>
              <a:gd name="connsiteX3" fmla="*/ 5921560 w 6328374"/>
              <a:gd name="connsiteY3" fmla="*/ 6981148 h 6981148"/>
              <a:gd name="connsiteX4" fmla="*/ 3579592 w 6328374"/>
              <a:gd name="connsiteY4" fmla="*/ 6841917 h 6981148"/>
              <a:gd name="connsiteX5" fmla="*/ 0 w 6328374"/>
              <a:gd name="connsiteY5" fmla="*/ 3262325 h 6981148"/>
              <a:gd name="connsiteX6" fmla="*/ 611338 w 6328374"/>
              <a:gd name="connsiteY6" fmla="*/ 1260941 h 6981148"/>
              <a:gd name="connsiteX7" fmla="*/ 1096775 w 6328374"/>
              <a:gd name="connsiteY7" fmla="*/ 21021 h 6981148"/>
              <a:gd name="connsiteX0" fmla="*/ 1096775 w 6328374"/>
              <a:gd name="connsiteY0" fmla="*/ 21021 h 6981148"/>
              <a:gd name="connsiteX1" fmla="*/ 6328374 w 6328374"/>
              <a:gd name="connsiteY1" fmla="*/ 0 h 6981148"/>
              <a:gd name="connsiteX2" fmla="*/ 6317863 w 6328374"/>
              <a:gd name="connsiteY2" fmla="*/ 6911971 h 6981148"/>
              <a:gd name="connsiteX3" fmla="*/ 5921560 w 6328374"/>
              <a:gd name="connsiteY3" fmla="*/ 6981148 h 6981148"/>
              <a:gd name="connsiteX4" fmla="*/ 3579592 w 6328374"/>
              <a:gd name="connsiteY4" fmla="*/ 6934682 h 6981148"/>
              <a:gd name="connsiteX5" fmla="*/ 0 w 6328374"/>
              <a:gd name="connsiteY5" fmla="*/ 3262325 h 6981148"/>
              <a:gd name="connsiteX6" fmla="*/ 611338 w 6328374"/>
              <a:gd name="connsiteY6" fmla="*/ 1260941 h 6981148"/>
              <a:gd name="connsiteX7" fmla="*/ 1096775 w 6328374"/>
              <a:gd name="connsiteY7" fmla="*/ 21021 h 6981148"/>
              <a:gd name="connsiteX0" fmla="*/ 1096775 w 6328374"/>
              <a:gd name="connsiteY0" fmla="*/ 231071 h 7191198"/>
              <a:gd name="connsiteX1" fmla="*/ 6328374 w 6328374"/>
              <a:gd name="connsiteY1" fmla="*/ 210050 h 7191198"/>
              <a:gd name="connsiteX2" fmla="*/ 6317863 w 6328374"/>
              <a:gd name="connsiteY2" fmla="*/ 7122021 h 7191198"/>
              <a:gd name="connsiteX3" fmla="*/ 5921560 w 6328374"/>
              <a:gd name="connsiteY3" fmla="*/ 7191198 h 7191198"/>
              <a:gd name="connsiteX4" fmla="*/ 3579592 w 6328374"/>
              <a:gd name="connsiteY4" fmla="*/ 7144732 h 7191198"/>
              <a:gd name="connsiteX5" fmla="*/ 0 w 6328374"/>
              <a:gd name="connsiteY5" fmla="*/ 3472375 h 7191198"/>
              <a:gd name="connsiteX6" fmla="*/ 969147 w 6328374"/>
              <a:gd name="connsiteY6" fmla="*/ 0 h 7191198"/>
              <a:gd name="connsiteX7" fmla="*/ 1096775 w 6328374"/>
              <a:gd name="connsiteY7" fmla="*/ 231071 h 7191198"/>
              <a:gd name="connsiteX0" fmla="*/ 1216045 w 6328374"/>
              <a:gd name="connsiteY0" fmla="*/ 19036 h 7191198"/>
              <a:gd name="connsiteX1" fmla="*/ 6328374 w 6328374"/>
              <a:gd name="connsiteY1" fmla="*/ 210050 h 7191198"/>
              <a:gd name="connsiteX2" fmla="*/ 6317863 w 6328374"/>
              <a:gd name="connsiteY2" fmla="*/ 7122021 h 7191198"/>
              <a:gd name="connsiteX3" fmla="*/ 5921560 w 6328374"/>
              <a:gd name="connsiteY3" fmla="*/ 7191198 h 7191198"/>
              <a:gd name="connsiteX4" fmla="*/ 3579592 w 6328374"/>
              <a:gd name="connsiteY4" fmla="*/ 7144732 h 7191198"/>
              <a:gd name="connsiteX5" fmla="*/ 0 w 6328374"/>
              <a:gd name="connsiteY5" fmla="*/ 3472375 h 7191198"/>
              <a:gd name="connsiteX6" fmla="*/ 969147 w 6328374"/>
              <a:gd name="connsiteY6" fmla="*/ 0 h 7191198"/>
              <a:gd name="connsiteX7" fmla="*/ 1216045 w 6328374"/>
              <a:gd name="connsiteY7" fmla="*/ 19036 h 7191198"/>
              <a:gd name="connsiteX0" fmla="*/ 990758 w 6103087"/>
              <a:gd name="connsiteY0" fmla="*/ 19036 h 7191198"/>
              <a:gd name="connsiteX1" fmla="*/ 6103087 w 6103087"/>
              <a:gd name="connsiteY1" fmla="*/ 210050 h 7191198"/>
              <a:gd name="connsiteX2" fmla="*/ 6092576 w 6103087"/>
              <a:gd name="connsiteY2" fmla="*/ 7122021 h 7191198"/>
              <a:gd name="connsiteX3" fmla="*/ 5696273 w 6103087"/>
              <a:gd name="connsiteY3" fmla="*/ 7191198 h 7191198"/>
              <a:gd name="connsiteX4" fmla="*/ 3354305 w 6103087"/>
              <a:gd name="connsiteY4" fmla="*/ 7144732 h 7191198"/>
              <a:gd name="connsiteX5" fmla="*/ 0 w 6103087"/>
              <a:gd name="connsiteY5" fmla="*/ 3472375 h 7191198"/>
              <a:gd name="connsiteX6" fmla="*/ 743860 w 6103087"/>
              <a:gd name="connsiteY6" fmla="*/ 0 h 7191198"/>
              <a:gd name="connsiteX7" fmla="*/ 990758 w 6103087"/>
              <a:gd name="connsiteY7" fmla="*/ 19036 h 7191198"/>
              <a:gd name="connsiteX0" fmla="*/ 990758 w 6103087"/>
              <a:gd name="connsiteY0" fmla="*/ 19036 h 7191198"/>
              <a:gd name="connsiteX1" fmla="*/ 6103087 w 6103087"/>
              <a:gd name="connsiteY1" fmla="*/ 210050 h 7191198"/>
              <a:gd name="connsiteX2" fmla="*/ 6092576 w 6103087"/>
              <a:gd name="connsiteY2" fmla="*/ 7122021 h 7191198"/>
              <a:gd name="connsiteX3" fmla="*/ 5696273 w 6103087"/>
              <a:gd name="connsiteY3" fmla="*/ 7191198 h 7191198"/>
              <a:gd name="connsiteX4" fmla="*/ 3354305 w 6103087"/>
              <a:gd name="connsiteY4" fmla="*/ 7144732 h 7191198"/>
              <a:gd name="connsiteX5" fmla="*/ 0 w 6103087"/>
              <a:gd name="connsiteY5" fmla="*/ 3101314 h 7191198"/>
              <a:gd name="connsiteX6" fmla="*/ 743860 w 6103087"/>
              <a:gd name="connsiteY6" fmla="*/ 0 h 7191198"/>
              <a:gd name="connsiteX7" fmla="*/ 990758 w 6103087"/>
              <a:gd name="connsiteY7" fmla="*/ 19036 h 7191198"/>
              <a:gd name="connsiteX0" fmla="*/ 990758 w 6103087"/>
              <a:gd name="connsiteY0" fmla="*/ 19036 h 7191198"/>
              <a:gd name="connsiteX1" fmla="*/ 6103087 w 6103087"/>
              <a:gd name="connsiteY1" fmla="*/ 210050 h 7191198"/>
              <a:gd name="connsiteX2" fmla="*/ 6092576 w 6103087"/>
              <a:gd name="connsiteY2" fmla="*/ 7122021 h 7191198"/>
              <a:gd name="connsiteX3" fmla="*/ 5696273 w 6103087"/>
              <a:gd name="connsiteY3" fmla="*/ 7191198 h 7191198"/>
              <a:gd name="connsiteX4" fmla="*/ 2850722 w 6103087"/>
              <a:gd name="connsiteY4" fmla="*/ 7157984 h 7191198"/>
              <a:gd name="connsiteX5" fmla="*/ 0 w 6103087"/>
              <a:gd name="connsiteY5" fmla="*/ 3101314 h 7191198"/>
              <a:gd name="connsiteX6" fmla="*/ 743860 w 6103087"/>
              <a:gd name="connsiteY6" fmla="*/ 0 h 7191198"/>
              <a:gd name="connsiteX7" fmla="*/ 990758 w 6103087"/>
              <a:gd name="connsiteY7" fmla="*/ 19036 h 7191198"/>
              <a:gd name="connsiteX0" fmla="*/ 990758 w 6103087"/>
              <a:gd name="connsiteY0" fmla="*/ 0 h 7172162"/>
              <a:gd name="connsiteX1" fmla="*/ 6103087 w 6103087"/>
              <a:gd name="connsiteY1" fmla="*/ 191014 h 7172162"/>
              <a:gd name="connsiteX2" fmla="*/ 6092576 w 6103087"/>
              <a:gd name="connsiteY2" fmla="*/ 7102985 h 7172162"/>
              <a:gd name="connsiteX3" fmla="*/ 5696273 w 6103087"/>
              <a:gd name="connsiteY3" fmla="*/ 7172162 h 7172162"/>
              <a:gd name="connsiteX4" fmla="*/ 2850722 w 6103087"/>
              <a:gd name="connsiteY4" fmla="*/ 7138948 h 7172162"/>
              <a:gd name="connsiteX5" fmla="*/ 0 w 6103087"/>
              <a:gd name="connsiteY5" fmla="*/ 3082278 h 7172162"/>
              <a:gd name="connsiteX6" fmla="*/ 664347 w 6103087"/>
              <a:gd name="connsiteY6" fmla="*/ 219503 h 7172162"/>
              <a:gd name="connsiteX7" fmla="*/ 990758 w 6103087"/>
              <a:gd name="connsiteY7" fmla="*/ 0 h 7172162"/>
              <a:gd name="connsiteX0" fmla="*/ 1004010 w 6103087"/>
              <a:gd name="connsiteY0" fmla="*/ 21021 h 6981148"/>
              <a:gd name="connsiteX1" fmla="*/ 6103087 w 6103087"/>
              <a:gd name="connsiteY1" fmla="*/ 0 h 6981148"/>
              <a:gd name="connsiteX2" fmla="*/ 6092576 w 6103087"/>
              <a:gd name="connsiteY2" fmla="*/ 6911971 h 6981148"/>
              <a:gd name="connsiteX3" fmla="*/ 5696273 w 6103087"/>
              <a:gd name="connsiteY3" fmla="*/ 6981148 h 6981148"/>
              <a:gd name="connsiteX4" fmla="*/ 2850722 w 6103087"/>
              <a:gd name="connsiteY4" fmla="*/ 6947934 h 6981148"/>
              <a:gd name="connsiteX5" fmla="*/ 0 w 6103087"/>
              <a:gd name="connsiteY5" fmla="*/ 2891264 h 6981148"/>
              <a:gd name="connsiteX6" fmla="*/ 664347 w 6103087"/>
              <a:gd name="connsiteY6" fmla="*/ 28489 h 6981148"/>
              <a:gd name="connsiteX7" fmla="*/ 1004010 w 6103087"/>
              <a:gd name="connsiteY7" fmla="*/ 21021 h 6981148"/>
              <a:gd name="connsiteX0" fmla="*/ 1004010 w 6129591"/>
              <a:gd name="connsiteY0" fmla="*/ 0 h 6960127"/>
              <a:gd name="connsiteX1" fmla="*/ 6129591 w 6129591"/>
              <a:gd name="connsiteY1" fmla="*/ 18736 h 6960127"/>
              <a:gd name="connsiteX2" fmla="*/ 6092576 w 6129591"/>
              <a:gd name="connsiteY2" fmla="*/ 6890950 h 6960127"/>
              <a:gd name="connsiteX3" fmla="*/ 5696273 w 6129591"/>
              <a:gd name="connsiteY3" fmla="*/ 6960127 h 6960127"/>
              <a:gd name="connsiteX4" fmla="*/ 2850722 w 6129591"/>
              <a:gd name="connsiteY4" fmla="*/ 6926913 h 6960127"/>
              <a:gd name="connsiteX5" fmla="*/ 0 w 6129591"/>
              <a:gd name="connsiteY5" fmla="*/ 2870243 h 6960127"/>
              <a:gd name="connsiteX6" fmla="*/ 664347 w 6129591"/>
              <a:gd name="connsiteY6" fmla="*/ 7468 h 6960127"/>
              <a:gd name="connsiteX7" fmla="*/ 1004010 w 6129591"/>
              <a:gd name="connsiteY7" fmla="*/ 0 h 6960127"/>
              <a:gd name="connsiteX0" fmla="*/ 1004010 w 6116338"/>
              <a:gd name="connsiteY0" fmla="*/ 0 h 6960127"/>
              <a:gd name="connsiteX1" fmla="*/ 6116338 w 6116338"/>
              <a:gd name="connsiteY1" fmla="*/ 5484 h 6960127"/>
              <a:gd name="connsiteX2" fmla="*/ 6092576 w 6116338"/>
              <a:gd name="connsiteY2" fmla="*/ 6890950 h 6960127"/>
              <a:gd name="connsiteX3" fmla="*/ 5696273 w 6116338"/>
              <a:gd name="connsiteY3" fmla="*/ 6960127 h 6960127"/>
              <a:gd name="connsiteX4" fmla="*/ 2850722 w 6116338"/>
              <a:gd name="connsiteY4" fmla="*/ 6926913 h 6960127"/>
              <a:gd name="connsiteX5" fmla="*/ 0 w 6116338"/>
              <a:gd name="connsiteY5" fmla="*/ 2870243 h 6960127"/>
              <a:gd name="connsiteX6" fmla="*/ 664347 w 6116338"/>
              <a:gd name="connsiteY6" fmla="*/ 7468 h 6960127"/>
              <a:gd name="connsiteX7" fmla="*/ 1004010 w 6116338"/>
              <a:gd name="connsiteY7" fmla="*/ 0 h 6960127"/>
              <a:gd name="connsiteX0" fmla="*/ 1004010 w 6116338"/>
              <a:gd name="connsiteY0" fmla="*/ 0 h 6926913"/>
              <a:gd name="connsiteX1" fmla="*/ 6116338 w 6116338"/>
              <a:gd name="connsiteY1" fmla="*/ 5484 h 6926913"/>
              <a:gd name="connsiteX2" fmla="*/ 6092576 w 6116338"/>
              <a:gd name="connsiteY2" fmla="*/ 6890950 h 6926913"/>
              <a:gd name="connsiteX3" fmla="*/ 5099925 w 6116338"/>
              <a:gd name="connsiteY3" fmla="*/ 6920371 h 6926913"/>
              <a:gd name="connsiteX4" fmla="*/ 2850722 w 6116338"/>
              <a:gd name="connsiteY4" fmla="*/ 6926913 h 6926913"/>
              <a:gd name="connsiteX5" fmla="*/ 0 w 6116338"/>
              <a:gd name="connsiteY5" fmla="*/ 2870243 h 6926913"/>
              <a:gd name="connsiteX6" fmla="*/ 664347 w 6116338"/>
              <a:gd name="connsiteY6" fmla="*/ 7468 h 6926913"/>
              <a:gd name="connsiteX7" fmla="*/ 1004010 w 6116338"/>
              <a:gd name="connsiteY7" fmla="*/ 0 h 6926913"/>
              <a:gd name="connsiteX0" fmla="*/ 1004010 w 6116338"/>
              <a:gd name="connsiteY0" fmla="*/ 0 h 6926913"/>
              <a:gd name="connsiteX1" fmla="*/ 6116338 w 6116338"/>
              <a:gd name="connsiteY1" fmla="*/ 5484 h 6926913"/>
              <a:gd name="connsiteX2" fmla="*/ 6092576 w 6116338"/>
              <a:gd name="connsiteY2" fmla="*/ 6890950 h 6926913"/>
              <a:gd name="connsiteX3" fmla="*/ 5099925 w 6116338"/>
              <a:gd name="connsiteY3" fmla="*/ 6920371 h 6926913"/>
              <a:gd name="connsiteX4" fmla="*/ 2850722 w 6116338"/>
              <a:gd name="connsiteY4" fmla="*/ 6926913 h 6926913"/>
              <a:gd name="connsiteX5" fmla="*/ 0 w 6116338"/>
              <a:gd name="connsiteY5" fmla="*/ 2870243 h 6926913"/>
              <a:gd name="connsiteX6" fmla="*/ 664347 w 6116338"/>
              <a:gd name="connsiteY6" fmla="*/ 7468 h 6926913"/>
              <a:gd name="connsiteX7" fmla="*/ 1004010 w 6116338"/>
              <a:gd name="connsiteY7" fmla="*/ 0 h 6926913"/>
              <a:gd name="connsiteX0" fmla="*/ 1004010 w 6116338"/>
              <a:gd name="connsiteY0" fmla="*/ 0 h 6926913"/>
              <a:gd name="connsiteX1" fmla="*/ 6116338 w 6116338"/>
              <a:gd name="connsiteY1" fmla="*/ 5484 h 6926913"/>
              <a:gd name="connsiteX2" fmla="*/ 6092576 w 6116338"/>
              <a:gd name="connsiteY2" fmla="*/ 6890950 h 6926913"/>
              <a:gd name="connsiteX3" fmla="*/ 5099925 w 6116338"/>
              <a:gd name="connsiteY3" fmla="*/ 6920371 h 6926913"/>
              <a:gd name="connsiteX4" fmla="*/ 2850722 w 6116338"/>
              <a:gd name="connsiteY4" fmla="*/ 6926913 h 6926913"/>
              <a:gd name="connsiteX5" fmla="*/ 0 w 6116338"/>
              <a:gd name="connsiteY5" fmla="*/ 2870243 h 6926913"/>
              <a:gd name="connsiteX6" fmla="*/ 664347 w 6116338"/>
              <a:gd name="connsiteY6" fmla="*/ 7468 h 6926913"/>
              <a:gd name="connsiteX7" fmla="*/ 1004010 w 6116338"/>
              <a:gd name="connsiteY7" fmla="*/ 0 h 6926913"/>
              <a:gd name="connsiteX0" fmla="*/ 1004010 w 6116338"/>
              <a:gd name="connsiteY0" fmla="*/ 0 h 6926913"/>
              <a:gd name="connsiteX1" fmla="*/ 6116338 w 6116338"/>
              <a:gd name="connsiteY1" fmla="*/ 5484 h 6926913"/>
              <a:gd name="connsiteX2" fmla="*/ 6092576 w 6116338"/>
              <a:gd name="connsiteY2" fmla="*/ 6890950 h 6926913"/>
              <a:gd name="connsiteX3" fmla="*/ 5099925 w 6116338"/>
              <a:gd name="connsiteY3" fmla="*/ 6920371 h 6926913"/>
              <a:gd name="connsiteX4" fmla="*/ 2850722 w 6116338"/>
              <a:gd name="connsiteY4" fmla="*/ 6926913 h 6926913"/>
              <a:gd name="connsiteX5" fmla="*/ 0 w 6116338"/>
              <a:gd name="connsiteY5" fmla="*/ 2870243 h 6926913"/>
              <a:gd name="connsiteX6" fmla="*/ 664347 w 6116338"/>
              <a:gd name="connsiteY6" fmla="*/ 7468 h 6926913"/>
              <a:gd name="connsiteX7" fmla="*/ 1004010 w 6116338"/>
              <a:gd name="connsiteY7" fmla="*/ 0 h 6926913"/>
              <a:gd name="connsiteX0" fmla="*/ 1004010 w 6132696"/>
              <a:gd name="connsiteY0" fmla="*/ 0 h 6926913"/>
              <a:gd name="connsiteX1" fmla="*/ 6116338 w 6132696"/>
              <a:gd name="connsiteY1" fmla="*/ 5484 h 6926913"/>
              <a:gd name="connsiteX2" fmla="*/ 6132332 w 6132696"/>
              <a:gd name="connsiteY2" fmla="*/ 6440376 h 6926913"/>
              <a:gd name="connsiteX3" fmla="*/ 5099925 w 6132696"/>
              <a:gd name="connsiteY3" fmla="*/ 6920371 h 6926913"/>
              <a:gd name="connsiteX4" fmla="*/ 2850722 w 6132696"/>
              <a:gd name="connsiteY4" fmla="*/ 6926913 h 6926913"/>
              <a:gd name="connsiteX5" fmla="*/ 0 w 6132696"/>
              <a:gd name="connsiteY5" fmla="*/ 2870243 h 6926913"/>
              <a:gd name="connsiteX6" fmla="*/ 664347 w 6132696"/>
              <a:gd name="connsiteY6" fmla="*/ 7468 h 6926913"/>
              <a:gd name="connsiteX7" fmla="*/ 1004010 w 6132696"/>
              <a:gd name="connsiteY7" fmla="*/ 0 h 6926913"/>
              <a:gd name="connsiteX0" fmla="*/ 1004010 w 6116338"/>
              <a:gd name="connsiteY0" fmla="*/ 0 h 6926913"/>
              <a:gd name="connsiteX1" fmla="*/ 6116338 w 6116338"/>
              <a:gd name="connsiteY1" fmla="*/ 5484 h 6926913"/>
              <a:gd name="connsiteX2" fmla="*/ 6066071 w 6116338"/>
              <a:gd name="connsiteY2" fmla="*/ 6864445 h 6926913"/>
              <a:gd name="connsiteX3" fmla="*/ 5099925 w 6116338"/>
              <a:gd name="connsiteY3" fmla="*/ 6920371 h 6926913"/>
              <a:gd name="connsiteX4" fmla="*/ 2850722 w 6116338"/>
              <a:gd name="connsiteY4" fmla="*/ 6926913 h 6926913"/>
              <a:gd name="connsiteX5" fmla="*/ 0 w 6116338"/>
              <a:gd name="connsiteY5" fmla="*/ 2870243 h 6926913"/>
              <a:gd name="connsiteX6" fmla="*/ 664347 w 6116338"/>
              <a:gd name="connsiteY6" fmla="*/ 7468 h 6926913"/>
              <a:gd name="connsiteX7" fmla="*/ 1004010 w 6116338"/>
              <a:gd name="connsiteY7" fmla="*/ 0 h 6926913"/>
              <a:gd name="connsiteX0" fmla="*/ 1004010 w 6116338"/>
              <a:gd name="connsiteY0" fmla="*/ 0 h 6926913"/>
              <a:gd name="connsiteX1" fmla="*/ 6116338 w 6116338"/>
              <a:gd name="connsiteY1" fmla="*/ 5484 h 6926913"/>
              <a:gd name="connsiteX2" fmla="*/ 6066071 w 6116338"/>
              <a:gd name="connsiteY2" fmla="*/ 6864445 h 6926913"/>
              <a:gd name="connsiteX3" fmla="*/ 5086673 w 6116338"/>
              <a:gd name="connsiteY3" fmla="*/ 6668580 h 6926913"/>
              <a:gd name="connsiteX4" fmla="*/ 2850722 w 6116338"/>
              <a:gd name="connsiteY4" fmla="*/ 6926913 h 6926913"/>
              <a:gd name="connsiteX5" fmla="*/ 0 w 6116338"/>
              <a:gd name="connsiteY5" fmla="*/ 2870243 h 6926913"/>
              <a:gd name="connsiteX6" fmla="*/ 664347 w 6116338"/>
              <a:gd name="connsiteY6" fmla="*/ 7468 h 6926913"/>
              <a:gd name="connsiteX7" fmla="*/ 1004010 w 6116338"/>
              <a:gd name="connsiteY7" fmla="*/ 0 h 6926913"/>
              <a:gd name="connsiteX0" fmla="*/ 1004010 w 6116338"/>
              <a:gd name="connsiteY0" fmla="*/ 0 h 6926913"/>
              <a:gd name="connsiteX1" fmla="*/ 6116338 w 6116338"/>
              <a:gd name="connsiteY1" fmla="*/ 5484 h 6926913"/>
              <a:gd name="connsiteX2" fmla="*/ 6066071 w 6116338"/>
              <a:gd name="connsiteY2" fmla="*/ 6864445 h 6926913"/>
              <a:gd name="connsiteX3" fmla="*/ 5073421 w 6116338"/>
              <a:gd name="connsiteY3" fmla="*/ 6854110 h 6926913"/>
              <a:gd name="connsiteX4" fmla="*/ 2850722 w 6116338"/>
              <a:gd name="connsiteY4" fmla="*/ 6926913 h 6926913"/>
              <a:gd name="connsiteX5" fmla="*/ 0 w 6116338"/>
              <a:gd name="connsiteY5" fmla="*/ 2870243 h 6926913"/>
              <a:gd name="connsiteX6" fmla="*/ 664347 w 6116338"/>
              <a:gd name="connsiteY6" fmla="*/ 7468 h 6926913"/>
              <a:gd name="connsiteX7" fmla="*/ 1004010 w 6116338"/>
              <a:gd name="connsiteY7" fmla="*/ 0 h 6926913"/>
              <a:gd name="connsiteX0" fmla="*/ 1004010 w 6116338"/>
              <a:gd name="connsiteY0" fmla="*/ 0 h 6864445"/>
              <a:gd name="connsiteX1" fmla="*/ 6116338 w 6116338"/>
              <a:gd name="connsiteY1" fmla="*/ 5484 h 6864445"/>
              <a:gd name="connsiteX2" fmla="*/ 6066071 w 6116338"/>
              <a:gd name="connsiteY2" fmla="*/ 6864445 h 6864445"/>
              <a:gd name="connsiteX3" fmla="*/ 5073421 w 6116338"/>
              <a:gd name="connsiteY3" fmla="*/ 6854110 h 6864445"/>
              <a:gd name="connsiteX4" fmla="*/ 2691695 w 6116338"/>
              <a:gd name="connsiteY4" fmla="*/ 6847400 h 6864445"/>
              <a:gd name="connsiteX5" fmla="*/ 0 w 6116338"/>
              <a:gd name="connsiteY5" fmla="*/ 2870243 h 6864445"/>
              <a:gd name="connsiteX6" fmla="*/ 664347 w 6116338"/>
              <a:gd name="connsiteY6" fmla="*/ 7468 h 6864445"/>
              <a:gd name="connsiteX7" fmla="*/ 1004010 w 6116338"/>
              <a:gd name="connsiteY7" fmla="*/ 0 h 6864445"/>
              <a:gd name="connsiteX0" fmla="*/ 1004010 w 6116338"/>
              <a:gd name="connsiteY0" fmla="*/ 0 h 6864445"/>
              <a:gd name="connsiteX1" fmla="*/ 6116338 w 6116338"/>
              <a:gd name="connsiteY1" fmla="*/ 5484 h 6864445"/>
              <a:gd name="connsiteX2" fmla="*/ 6066071 w 6116338"/>
              <a:gd name="connsiteY2" fmla="*/ 6864445 h 6864445"/>
              <a:gd name="connsiteX3" fmla="*/ 4662604 w 6116338"/>
              <a:gd name="connsiteY3" fmla="*/ 6854110 h 6864445"/>
              <a:gd name="connsiteX4" fmla="*/ 2691695 w 6116338"/>
              <a:gd name="connsiteY4" fmla="*/ 6847400 h 6864445"/>
              <a:gd name="connsiteX5" fmla="*/ 0 w 6116338"/>
              <a:gd name="connsiteY5" fmla="*/ 2870243 h 6864445"/>
              <a:gd name="connsiteX6" fmla="*/ 664347 w 6116338"/>
              <a:gd name="connsiteY6" fmla="*/ 7468 h 6864445"/>
              <a:gd name="connsiteX7" fmla="*/ 1004010 w 6116338"/>
              <a:gd name="connsiteY7" fmla="*/ 0 h 6864445"/>
              <a:gd name="connsiteX0" fmla="*/ 1004010 w 6116338"/>
              <a:gd name="connsiteY0" fmla="*/ 0 h 6864445"/>
              <a:gd name="connsiteX1" fmla="*/ 6116338 w 6116338"/>
              <a:gd name="connsiteY1" fmla="*/ 5484 h 6864445"/>
              <a:gd name="connsiteX2" fmla="*/ 6066071 w 6116338"/>
              <a:gd name="connsiteY2" fmla="*/ 6864445 h 6864445"/>
              <a:gd name="connsiteX3" fmla="*/ 4662604 w 6116338"/>
              <a:gd name="connsiteY3" fmla="*/ 6854110 h 6864445"/>
              <a:gd name="connsiteX4" fmla="*/ 3036252 w 6116338"/>
              <a:gd name="connsiteY4" fmla="*/ 6847400 h 6864445"/>
              <a:gd name="connsiteX5" fmla="*/ 0 w 6116338"/>
              <a:gd name="connsiteY5" fmla="*/ 2870243 h 6864445"/>
              <a:gd name="connsiteX6" fmla="*/ 664347 w 6116338"/>
              <a:gd name="connsiteY6" fmla="*/ 7468 h 6864445"/>
              <a:gd name="connsiteX7" fmla="*/ 1004010 w 6116338"/>
              <a:gd name="connsiteY7" fmla="*/ 0 h 6864445"/>
              <a:gd name="connsiteX0" fmla="*/ 1004010 w 6116338"/>
              <a:gd name="connsiteY0" fmla="*/ 0 h 6864445"/>
              <a:gd name="connsiteX1" fmla="*/ 6116338 w 6116338"/>
              <a:gd name="connsiteY1" fmla="*/ 5484 h 6864445"/>
              <a:gd name="connsiteX2" fmla="*/ 6066071 w 6116338"/>
              <a:gd name="connsiteY2" fmla="*/ 6864445 h 6864445"/>
              <a:gd name="connsiteX3" fmla="*/ 4662604 w 6116338"/>
              <a:gd name="connsiteY3" fmla="*/ 6854110 h 6864445"/>
              <a:gd name="connsiteX4" fmla="*/ 3036252 w 6116338"/>
              <a:gd name="connsiteY4" fmla="*/ 6847400 h 6864445"/>
              <a:gd name="connsiteX5" fmla="*/ 0 w 6116338"/>
              <a:gd name="connsiteY5" fmla="*/ 2870243 h 6864445"/>
              <a:gd name="connsiteX6" fmla="*/ 664347 w 6116338"/>
              <a:gd name="connsiteY6" fmla="*/ 7468 h 6864445"/>
              <a:gd name="connsiteX7" fmla="*/ 1004010 w 6116338"/>
              <a:gd name="connsiteY7" fmla="*/ 0 h 6864445"/>
              <a:gd name="connsiteX0" fmla="*/ 1004010 w 6116338"/>
              <a:gd name="connsiteY0" fmla="*/ 0 h 6864445"/>
              <a:gd name="connsiteX1" fmla="*/ 6116338 w 6116338"/>
              <a:gd name="connsiteY1" fmla="*/ 5484 h 6864445"/>
              <a:gd name="connsiteX2" fmla="*/ 6066071 w 6116338"/>
              <a:gd name="connsiteY2" fmla="*/ 6864445 h 6864445"/>
              <a:gd name="connsiteX3" fmla="*/ 4662604 w 6116338"/>
              <a:gd name="connsiteY3" fmla="*/ 6854110 h 6864445"/>
              <a:gd name="connsiteX4" fmla="*/ 3036252 w 6116338"/>
              <a:gd name="connsiteY4" fmla="*/ 6847400 h 6864445"/>
              <a:gd name="connsiteX5" fmla="*/ 0 w 6116338"/>
              <a:gd name="connsiteY5" fmla="*/ 2870243 h 6864445"/>
              <a:gd name="connsiteX6" fmla="*/ 664347 w 6116338"/>
              <a:gd name="connsiteY6" fmla="*/ 7468 h 6864445"/>
              <a:gd name="connsiteX7" fmla="*/ 979977 w 6116338"/>
              <a:gd name="connsiteY7" fmla="*/ 2747 h 6864445"/>
              <a:gd name="connsiteX8" fmla="*/ 1004010 w 6116338"/>
              <a:gd name="connsiteY8" fmla="*/ 0 h 6864445"/>
              <a:gd name="connsiteX0" fmla="*/ 1004010 w 6116338"/>
              <a:gd name="connsiteY0" fmla="*/ 0 h 6864445"/>
              <a:gd name="connsiteX1" fmla="*/ 6116338 w 6116338"/>
              <a:gd name="connsiteY1" fmla="*/ 5484 h 6864445"/>
              <a:gd name="connsiteX2" fmla="*/ 6066071 w 6116338"/>
              <a:gd name="connsiteY2" fmla="*/ 6864445 h 6864445"/>
              <a:gd name="connsiteX3" fmla="*/ 4662604 w 6116338"/>
              <a:gd name="connsiteY3" fmla="*/ 6854110 h 6864445"/>
              <a:gd name="connsiteX4" fmla="*/ 3036252 w 6116338"/>
              <a:gd name="connsiteY4" fmla="*/ 6847400 h 6864445"/>
              <a:gd name="connsiteX5" fmla="*/ 0 w 6116338"/>
              <a:gd name="connsiteY5" fmla="*/ 2870243 h 6864445"/>
              <a:gd name="connsiteX6" fmla="*/ 916139 w 6116338"/>
              <a:gd name="connsiteY6" fmla="*/ 20720 h 6864445"/>
              <a:gd name="connsiteX7" fmla="*/ 979977 w 6116338"/>
              <a:gd name="connsiteY7" fmla="*/ 2747 h 6864445"/>
              <a:gd name="connsiteX8" fmla="*/ 1004010 w 6116338"/>
              <a:gd name="connsiteY8" fmla="*/ 0 h 6864445"/>
              <a:gd name="connsiteX0" fmla="*/ 513679 w 5626007"/>
              <a:gd name="connsiteY0" fmla="*/ 0 h 6864445"/>
              <a:gd name="connsiteX1" fmla="*/ 5626007 w 5626007"/>
              <a:gd name="connsiteY1" fmla="*/ 5484 h 6864445"/>
              <a:gd name="connsiteX2" fmla="*/ 5575740 w 5626007"/>
              <a:gd name="connsiteY2" fmla="*/ 6864445 h 6864445"/>
              <a:gd name="connsiteX3" fmla="*/ 4172273 w 5626007"/>
              <a:gd name="connsiteY3" fmla="*/ 6854110 h 6864445"/>
              <a:gd name="connsiteX4" fmla="*/ 2545921 w 5626007"/>
              <a:gd name="connsiteY4" fmla="*/ 6847400 h 6864445"/>
              <a:gd name="connsiteX5" fmla="*/ 0 w 5626007"/>
              <a:gd name="connsiteY5" fmla="*/ 2989512 h 6864445"/>
              <a:gd name="connsiteX6" fmla="*/ 425808 w 5626007"/>
              <a:gd name="connsiteY6" fmla="*/ 20720 h 6864445"/>
              <a:gd name="connsiteX7" fmla="*/ 489646 w 5626007"/>
              <a:gd name="connsiteY7" fmla="*/ 2747 h 6864445"/>
              <a:gd name="connsiteX8" fmla="*/ 513679 w 5626007"/>
              <a:gd name="connsiteY8" fmla="*/ 0 h 6864445"/>
              <a:gd name="connsiteX0" fmla="*/ 513679 w 5626007"/>
              <a:gd name="connsiteY0" fmla="*/ 0 h 6864445"/>
              <a:gd name="connsiteX1" fmla="*/ 5626007 w 5626007"/>
              <a:gd name="connsiteY1" fmla="*/ 5484 h 6864445"/>
              <a:gd name="connsiteX2" fmla="*/ 5575740 w 5626007"/>
              <a:gd name="connsiteY2" fmla="*/ 6864445 h 6864445"/>
              <a:gd name="connsiteX3" fmla="*/ 2545921 w 5626007"/>
              <a:gd name="connsiteY3" fmla="*/ 6847400 h 6864445"/>
              <a:gd name="connsiteX4" fmla="*/ 0 w 5626007"/>
              <a:gd name="connsiteY4" fmla="*/ 2989512 h 6864445"/>
              <a:gd name="connsiteX5" fmla="*/ 425808 w 5626007"/>
              <a:gd name="connsiteY5" fmla="*/ 20720 h 6864445"/>
              <a:gd name="connsiteX6" fmla="*/ 489646 w 5626007"/>
              <a:gd name="connsiteY6" fmla="*/ 2747 h 6864445"/>
              <a:gd name="connsiteX7" fmla="*/ 513679 w 5626007"/>
              <a:gd name="connsiteY7" fmla="*/ 0 h 6864445"/>
              <a:gd name="connsiteX0" fmla="*/ 489646 w 5626007"/>
              <a:gd name="connsiteY0" fmla="*/ 0 h 6861698"/>
              <a:gd name="connsiteX1" fmla="*/ 5626007 w 5626007"/>
              <a:gd name="connsiteY1" fmla="*/ 2737 h 6861698"/>
              <a:gd name="connsiteX2" fmla="*/ 5575740 w 5626007"/>
              <a:gd name="connsiteY2" fmla="*/ 6861698 h 6861698"/>
              <a:gd name="connsiteX3" fmla="*/ 2545921 w 5626007"/>
              <a:gd name="connsiteY3" fmla="*/ 6844653 h 6861698"/>
              <a:gd name="connsiteX4" fmla="*/ 0 w 5626007"/>
              <a:gd name="connsiteY4" fmla="*/ 2986765 h 6861698"/>
              <a:gd name="connsiteX5" fmla="*/ 425808 w 5626007"/>
              <a:gd name="connsiteY5" fmla="*/ 17973 h 6861698"/>
              <a:gd name="connsiteX6" fmla="*/ 489646 w 5626007"/>
              <a:gd name="connsiteY6" fmla="*/ 0 h 6861698"/>
              <a:gd name="connsiteX0" fmla="*/ 489646 w 5626007"/>
              <a:gd name="connsiteY0" fmla="*/ 1 h 6861699"/>
              <a:gd name="connsiteX1" fmla="*/ 900463 w 5626007"/>
              <a:gd name="connsiteY1" fmla="*/ 0 h 6861699"/>
              <a:gd name="connsiteX2" fmla="*/ 5626007 w 5626007"/>
              <a:gd name="connsiteY2" fmla="*/ 2738 h 6861699"/>
              <a:gd name="connsiteX3" fmla="*/ 5575740 w 5626007"/>
              <a:gd name="connsiteY3" fmla="*/ 6861699 h 6861699"/>
              <a:gd name="connsiteX4" fmla="*/ 2545921 w 5626007"/>
              <a:gd name="connsiteY4" fmla="*/ 6844654 h 6861699"/>
              <a:gd name="connsiteX5" fmla="*/ 0 w 5626007"/>
              <a:gd name="connsiteY5" fmla="*/ 2986766 h 6861699"/>
              <a:gd name="connsiteX6" fmla="*/ 425808 w 5626007"/>
              <a:gd name="connsiteY6" fmla="*/ 17974 h 6861699"/>
              <a:gd name="connsiteX7" fmla="*/ 489646 w 5626007"/>
              <a:gd name="connsiteY7" fmla="*/ 1 h 6861699"/>
              <a:gd name="connsiteX0" fmla="*/ 489646 w 5626007"/>
              <a:gd name="connsiteY0" fmla="*/ 0 h 6861698"/>
              <a:gd name="connsiteX1" fmla="*/ 5626007 w 5626007"/>
              <a:gd name="connsiteY1" fmla="*/ 2737 h 6861698"/>
              <a:gd name="connsiteX2" fmla="*/ 5575740 w 5626007"/>
              <a:gd name="connsiteY2" fmla="*/ 6861698 h 6861698"/>
              <a:gd name="connsiteX3" fmla="*/ 2545921 w 5626007"/>
              <a:gd name="connsiteY3" fmla="*/ 6844653 h 6861698"/>
              <a:gd name="connsiteX4" fmla="*/ 0 w 5626007"/>
              <a:gd name="connsiteY4" fmla="*/ 2986765 h 6861698"/>
              <a:gd name="connsiteX5" fmla="*/ 425808 w 5626007"/>
              <a:gd name="connsiteY5" fmla="*/ 17973 h 6861698"/>
              <a:gd name="connsiteX6" fmla="*/ 489646 w 5626007"/>
              <a:gd name="connsiteY6" fmla="*/ 0 h 6861698"/>
              <a:gd name="connsiteX0" fmla="*/ 425808 w 5626007"/>
              <a:gd name="connsiteY0" fmla="*/ 646020 h 7489745"/>
              <a:gd name="connsiteX1" fmla="*/ 5626007 w 5626007"/>
              <a:gd name="connsiteY1" fmla="*/ 630784 h 7489745"/>
              <a:gd name="connsiteX2" fmla="*/ 5575740 w 5626007"/>
              <a:gd name="connsiteY2" fmla="*/ 7489745 h 7489745"/>
              <a:gd name="connsiteX3" fmla="*/ 2545921 w 5626007"/>
              <a:gd name="connsiteY3" fmla="*/ 7472700 h 7489745"/>
              <a:gd name="connsiteX4" fmla="*/ 0 w 5626007"/>
              <a:gd name="connsiteY4" fmla="*/ 3614812 h 7489745"/>
              <a:gd name="connsiteX5" fmla="*/ 425808 w 5626007"/>
              <a:gd name="connsiteY5" fmla="*/ 646020 h 7489745"/>
              <a:gd name="connsiteX0" fmla="*/ 425808 w 5626007"/>
              <a:gd name="connsiteY0" fmla="*/ 519799 h 7363524"/>
              <a:gd name="connsiteX1" fmla="*/ 5626007 w 5626007"/>
              <a:gd name="connsiteY1" fmla="*/ 504563 h 7363524"/>
              <a:gd name="connsiteX2" fmla="*/ 5575740 w 5626007"/>
              <a:gd name="connsiteY2" fmla="*/ 7363524 h 7363524"/>
              <a:gd name="connsiteX3" fmla="*/ 2545921 w 5626007"/>
              <a:gd name="connsiteY3" fmla="*/ 7346479 h 7363524"/>
              <a:gd name="connsiteX4" fmla="*/ 0 w 5626007"/>
              <a:gd name="connsiteY4" fmla="*/ 3488591 h 7363524"/>
              <a:gd name="connsiteX5" fmla="*/ 425808 w 5626007"/>
              <a:gd name="connsiteY5" fmla="*/ 519799 h 7363524"/>
              <a:gd name="connsiteX0" fmla="*/ 425808 w 5626007"/>
              <a:gd name="connsiteY0" fmla="*/ 15236 h 6858961"/>
              <a:gd name="connsiteX1" fmla="*/ 5626007 w 5626007"/>
              <a:gd name="connsiteY1" fmla="*/ 0 h 6858961"/>
              <a:gd name="connsiteX2" fmla="*/ 5575740 w 5626007"/>
              <a:gd name="connsiteY2" fmla="*/ 6858961 h 6858961"/>
              <a:gd name="connsiteX3" fmla="*/ 2545921 w 5626007"/>
              <a:gd name="connsiteY3" fmla="*/ 6841916 h 6858961"/>
              <a:gd name="connsiteX4" fmla="*/ 0 w 5626007"/>
              <a:gd name="connsiteY4" fmla="*/ 2984028 h 6858961"/>
              <a:gd name="connsiteX5" fmla="*/ 425808 w 5626007"/>
              <a:gd name="connsiteY5" fmla="*/ 15236 h 6858961"/>
              <a:gd name="connsiteX0" fmla="*/ 425808 w 5626007"/>
              <a:gd name="connsiteY0" fmla="*/ 15236 h 6858961"/>
              <a:gd name="connsiteX1" fmla="*/ 5626007 w 5626007"/>
              <a:gd name="connsiteY1" fmla="*/ 0 h 6858961"/>
              <a:gd name="connsiteX2" fmla="*/ 5575740 w 5626007"/>
              <a:gd name="connsiteY2" fmla="*/ 6858961 h 6858961"/>
              <a:gd name="connsiteX3" fmla="*/ 2545921 w 5626007"/>
              <a:gd name="connsiteY3" fmla="*/ 6841916 h 6858961"/>
              <a:gd name="connsiteX4" fmla="*/ 0 w 5626007"/>
              <a:gd name="connsiteY4" fmla="*/ 2984028 h 6858961"/>
              <a:gd name="connsiteX5" fmla="*/ 425808 w 5626007"/>
              <a:gd name="connsiteY5" fmla="*/ 15236 h 6858961"/>
              <a:gd name="connsiteX0" fmla="*/ 465564 w 5626007"/>
              <a:gd name="connsiteY0" fmla="*/ 0 h 6883481"/>
              <a:gd name="connsiteX1" fmla="*/ 5626007 w 5626007"/>
              <a:gd name="connsiteY1" fmla="*/ 24520 h 6883481"/>
              <a:gd name="connsiteX2" fmla="*/ 5575740 w 5626007"/>
              <a:gd name="connsiteY2" fmla="*/ 6883481 h 6883481"/>
              <a:gd name="connsiteX3" fmla="*/ 2545921 w 5626007"/>
              <a:gd name="connsiteY3" fmla="*/ 6866436 h 6883481"/>
              <a:gd name="connsiteX4" fmla="*/ 0 w 5626007"/>
              <a:gd name="connsiteY4" fmla="*/ 3008548 h 6883481"/>
              <a:gd name="connsiteX5" fmla="*/ 465564 w 5626007"/>
              <a:gd name="connsiteY5" fmla="*/ 0 h 6883481"/>
              <a:gd name="connsiteX0" fmla="*/ 796868 w 5626007"/>
              <a:gd name="connsiteY0" fmla="*/ 0 h 6870229"/>
              <a:gd name="connsiteX1" fmla="*/ 5626007 w 5626007"/>
              <a:gd name="connsiteY1" fmla="*/ 11268 h 6870229"/>
              <a:gd name="connsiteX2" fmla="*/ 5575740 w 5626007"/>
              <a:gd name="connsiteY2" fmla="*/ 6870229 h 6870229"/>
              <a:gd name="connsiteX3" fmla="*/ 2545921 w 5626007"/>
              <a:gd name="connsiteY3" fmla="*/ 6853184 h 6870229"/>
              <a:gd name="connsiteX4" fmla="*/ 0 w 5626007"/>
              <a:gd name="connsiteY4" fmla="*/ 2995296 h 6870229"/>
              <a:gd name="connsiteX5" fmla="*/ 796868 w 5626007"/>
              <a:gd name="connsiteY5" fmla="*/ 0 h 687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26007" h="6870229">
                <a:moveTo>
                  <a:pt x="796868" y="0"/>
                </a:moveTo>
                <a:lnTo>
                  <a:pt x="5626007" y="11268"/>
                </a:lnTo>
                <a:cubicBezTo>
                  <a:pt x="5622503" y="2315258"/>
                  <a:pt x="5579244" y="4566239"/>
                  <a:pt x="5575740" y="6870229"/>
                </a:cubicBezTo>
                <a:lnTo>
                  <a:pt x="2545921" y="6853184"/>
                </a:lnTo>
                <a:cubicBezTo>
                  <a:pt x="1218324" y="6654402"/>
                  <a:pt x="0" y="4972250"/>
                  <a:pt x="0" y="2995296"/>
                </a:cubicBezTo>
                <a:cubicBezTo>
                  <a:pt x="0" y="2253938"/>
                  <a:pt x="410901" y="571307"/>
                  <a:pt x="796868" y="0"/>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endParaRPr lang="en-US" noProof="0" dirty="0"/>
          </a:p>
        </p:txBody>
      </p:sp>
      <p:sp>
        <p:nvSpPr>
          <p:cNvPr id="14" name="Title 1">
            <a:extLst>
              <a:ext uri="{FF2B5EF4-FFF2-40B4-BE49-F238E27FC236}">
                <a16:creationId xmlns:a16="http://schemas.microsoft.com/office/drawing/2014/main" id="{2E646B4F-6CCB-724C-9D5E-6D5770023939}"/>
              </a:ext>
            </a:extLst>
          </p:cNvPr>
          <p:cNvSpPr>
            <a:spLocks noGrp="1"/>
          </p:cNvSpPr>
          <p:nvPr>
            <p:ph type="title" hasCustomPrompt="1"/>
          </p:nvPr>
        </p:nvSpPr>
        <p:spPr>
          <a:xfrm>
            <a:off x="515938" y="499595"/>
            <a:ext cx="4937211" cy="1325563"/>
          </a:xfrm>
        </p:spPr>
        <p:txBody>
          <a:bodyPr lIns="0" tIns="0" rIns="0" bIns="0">
            <a:noAutofit/>
          </a:bodyPr>
          <a:lstStyle>
            <a:lvl1pPr>
              <a:defRPr sz="4400" b="0" i="0" cap="none" baseline="0"/>
            </a:lvl1pPr>
          </a:lstStyle>
          <a:p>
            <a:r>
              <a:rPr lang="en-US" noProof="0" dirty="0"/>
              <a:t>Click to edit title</a:t>
            </a:r>
          </a:p>
        </p:txBody>
      </p:sp>
      <p:pic>
        <p:nvPicPr>
          <p:cNvPr id="17" name="Picture 7">
            <a:extLst>
              <a:ext uri="{FF2B5EF4-FFF2-40B4-BE49-F238E27FC236}">
                <a16:creationId xmlns:a16="http://schemas.microsoft.com/office/drawing/2014/main" id="{C5D77512-F54E-244A-B9F6-BC27A8005EFF}"/>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8901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0E2287-0F7B-4DD3-A805-DB19BBF3C716}"/>
              </a:ext>
            </a:extLst>
          </p:cNvPr>
          <p:cNvSpPr>
            <a:spLocks noGrp="1"/>
          </p:cNvSpPr>
          <p:nvPr>
            <p:ph type="title" hasCustomPrompt="1"/>
          </p:nvPr>
        </p:nvSpPr>
        <p:spPr>
          <a:xfrm>
            <a:off x="536119" y="640081"/>
            <a:ext cx="5556682" cy="864869"/>
          </a:xfrm>
        </p:spPr>
        <p:txBody>
          <a:bodyPr lIns="0" tIns="0" rIns="0" bIns="0" anchor="t">
            <a:noAutofit/>
          </a:bodyPr>
          <a:lstStyle>
            <a:lvl1pPr>
              <a:defRPr sz="4400" b="0" i="0" cap="none" baseline="0"/>
            </a:lvl1pPr>
          </a:lstStyle>
          <a:p>
            <a:r>
              <a:rPr lang="en-US" noProof="0" dirty="0"/>
              <a:t>Click to edit title</a:t>
            </a:r>
          </a:p>
        </p:txBody>
      </p:sp>
      <p:sp>
        <p:nvSpPr>
          <p:cNvPr id="38" name="Content Placeholder 2">
            <a:extLst>
              <a:ext uri="{FF2B5EF4-FFF2-40B4-BE49-F238E27FC236}">
                <a16:creationId xmlns:a16="http://schemas.microsoft.com/office/drawing/2014/main" id="{948BA66F-AD75-554D-A66E-961AEA8E6C6A}"/>
              </a:ext>
            </a:extLst>
          </p:cNvPr>
          <p:cNvSpPr>
            <a:spLocks noGrp="1"/>
          </p:cNvSpPr>
          <p:nvPr>
            <p:ph idx="1" hasCustomPrompt="1"/>
          </p:nvPr>
        </p:nvSpPr>
        <p:spPr>
          <a:xfrm>
            <a:off x="539318" y="2232105"/>
            <a:ext cx="5556682" cy="3673395"/>
          </a:xfrm>
        </p:spPr>
        <p:txBody>
          <a:bodyPr lIns="0" tIns="0" rIns="0" bIns="0">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Edit text</a:t>
            </a:r>
          </a:p>
        </p:txBody>
      </p:sp>
      <p:sp>
        <p:nvSpPr>
          <p:cNvPr id="39" name="Content Placeholder 2">
            <a:extLst>
              <a:ext uri="{FF2B5EF4-FFF2-40B4-BE49-F238E27FC236}">
                <a16:creationId xmlns:a16="http://schemas.microsoft.com/office/drawing/2014/main" id="{9C1FD8D6-D324-1C46-BD4E-4E0097DAF114}"/>
              </a:ext>
            </a:extLst>
          </p:cNvPr>
          <p:cNvSpPr>
            <a:spLocks noGrp="1"/>
          </p:cNvSpPr>
          <p:nvPr>
            <p:ph idx="15" hasCustomPrompt="1"/>
          </p:nvPr>
        </p:nvSpPr>
        <p:spPr>
          <a:xfrm>
            <a:off x="539318" y="1736717"/>
            <a:ext cx="5556682" cy="495389"/>
          </a:xfrm>
        </p:spPr>
        <p:txBody>
          <a:bodyPr lIns="0" tIns="0" rIns="0" bIns="0" anchor="ctr">
            <a:noAutofit/>
          </a:bodyPr>
          <a:lstStyle>
            <a:lvl1pPr marL="0" indent="0" algn="l">
              <a:buNone/>
              <a:defRPr sz="2800" b="1" cap="all" baseline="0">
                <a:solidFill>
                  <a:schemeClr val="accent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Edit text</a:t>
            </a:r>
          </a:p>
        </p:txBody>
      </p:sp>
      <p:pic>
        <p:nvPicPr>
          <p:cNvPr id="35" name="Picture 34">
            <a:extLst>
              <a:ext uri="{FF2B5EF4-FFF2-40B4-BE49-F238E27FC236}">
                <a16:creationId xmlns:a16="http://schemas.microsoft.com/office/drawing/2014/main" id="{9287A3DE-8A78-9A46-ABC8-9CE804FDBB7E}"/>
              </a:ext>
            </a:extLst>
          </p:cNvPr>
          <p:cNvPicPr>
            <a:picLocks noChangeAspect="1"/>
          </p:cNvPicPr>
          <p:nvPr userDrawn="1"/>
        </p:nvPicPr>
        <p:blipFill>
          <a:blip r:embed="rId2">
            <a:alphaModFix amt="65000"/>
          </a:blip>
          <a:stretch>
            <a:fillRect/>
          </a:stretch>
        </p:blipFill>
        <p:spPr>
          <a:xfrm rot="9761218">
            <a:off x="6199490" y="-651867"/>
            <a:ext cx="7383911" cy="7383911"/>
          </a:xfrm>
          <a:prstGeom prst="rect">
            <a:avLst/>
          </a:prstGeom>
        </p:spPr>
      </p:pic>
      <p:sp>
        <p:nvSpPr>
          <p:cNvPr id="36" name="Picture Placeholder 12">
            <a:extLst>
              <a:ext uri="{FF2B5EF4-FFF2-40B4-BE49-F238E27FC236}">
                <a16:creationId xmlns:a16="http://schemas.microsoft.com/office/drawing/2014/main" id="{028F39EE-1A0C-7449-9DE6-16174601A560}"/>
              </a:ext>
            </a:extLst>
          </p:cNvPr>
          <p:cNvSpPr>
            <a:spLocks noGrp="1"/>
          </p:cNvSpPr>
          <p:nvPr>
            <p:ph type="pic" sz="quarter" idx="10"/>
          </p:nvPr>
        </p:nvSpPr>
        <p:spPr>
          <a:xfrm>
            <a:off x="7980054" y="1128697"/>
            <a:ext cx="3822782" cy="3822782"/>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spTree>
    <p:extLst>
      <p:ext uri="{BB962C8B-B14F-4D97-AF65-F5344CB8AC3E}">
        <p14:creationId xmlns:p14="http://schemas.microsoft.com/office/powerpoint/2010/main" val="16337401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74C61-9006-3044-AD80-25729C8DD27A}"/>
              </a:ext>
            </a:extLst>
          </p:cNvPr>
          <p:cNvSpPr>
            <a:spLocks noGrp="1"/>
          </p:cNvSpPr>
          <p:nvPr>
            <p:ph type="title" hasCustomPrompt="1"/>
          </p:nvPr>
        </p:nvSpPr>
        <p:spPr/>
        <p:txBody>
          <a:bodyPr/>
          <a:lstStyle/>
          <a:p>
            <a:r>
              <a:rPr lang="en-US" dirty="0"/>
              <a:t>Click to edit title</a:t>
            </a:r>
          </a:p>
        </p:txBody>
      </p:sp>
      <p:sp>
        <p:nvSpPr>
          <p:cNvPr id="3" name="Vertical Text Placeholder 2">
            <a:extLst>
              <a:ext uri="{FF2B5EF4-FFF2-40B4-BE49-F238E27FC236}">
                <a16:creationId xmlns:a16="http://schemas.microsoft.com/office/drawing/2014/main" id="{734C4E57-EFB6-AB43-869C-4B0901388350}"/>
              </a:ext>
            </a:extLst>
          </p:cNvPr>
          <p:cNvSpPr>
            <a:spLocks noGrp="1"/>
          </p:cNvSpPr>
          <p:nvPr>
            <p:ph type="body" orient="vert" idx="1" hasCustomPrompt="1"/>
          </p:nvPr>
        </p:nvSpPr>
        <p:spPr/>
        <p:txBody>
          <a:bodyPr vert="eaVert"/>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C68572F-CDC9-D847-A558-B3E3F3BE7EE2}"/>
              </a:ext>
            </a:extLst>
          </p:cNvPr>
          <p:cNvSpPr>
            <a:spLocks noGrp="1"/>
          </p:cNvSpPr>
          <p:nvPr>
            <p:ph type="dt" sz="half" idx="10"/>
          </p:nvPr>
        </p:nvSpPr>
        <p:spPr/>
        <p:txBody>
          <a:bodyPr/>
          <a:lstStyle/>
          <a:p>
            <a:fld id="{45D16D5A-612E-D145-9F4D-92F680F0301A}" type="datetimeFigureOut">
              <a:rPr lang="en-US" smtClean="0"/>
              <a:t>12/17/2025</a:t>
            </a:fld>
            <a:endParaRPr lang="en-US"/>
          </a:p>
        </p:txBody>
      </p:sp>
      <p:sp>
        <p:nvSpPr>
          <p:cNvPr id="5" name="Footer Placeholder 4">
            <a:extLst>
              <a:ext uri="{FF2B5EF4-FFF2-40B4-BE49-F238E27FC236}">
                <a16:creationId xmlns:a16="http://schemas.microsoft.com/office/drawing/2014/main" id="{5A09E753-6683-5B4E-B9FC-5EFED9F025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406D60-946D-B148-8FDE-4828F785AE83}"/>
              </a:ext>
            </a:extLst>
          </p:cNvPr>
          <p:cNvSpPr>
            <a:spLocks noGrp="1"/>
          </p:cNvSpPr>
          <p:nvPr>
            <p:ph type="sldNum" sz="quarter" idx="12"/>
          </p:nvPr>
        </p:nvSpPr>
        <p:spPr/>
        <p:txBody>
          <a:bodyPr/>
          <a:lstStyle/>
          <a:p>
            <a:fld id="{89549161-5FA2-144E-8455-2073D849BC44}" type="slidenum">
              <a:rPr lang="en-US" smtClean="0"/>
              <a:t>‹#›</a:t>
            </a:fld>
            <a:endParaRPr lang="en-US"/>
          </a:p>
        </p:txBody>
      </p:sp>
    </p:spTree>
    <p:extLst>
      <p:ext uri="{BB962C8B-B14F-4D97-AF65-F5344CB8AC3E}">
        <p14:creationId xmlns:p14="http://schemas.microsoft.com/office/powerpoint/2010/main" val="16054719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14E521-8D90-C543-BBF3-2A346EFE231F}"/>
              </a:ext>
            </a:extLst>
          </p:cNvPr>
          <p:cNvSpPr>
            <a:spLocks noGrp="1"/>
          </p:cNvSpPr>
          <p:nvPr>
            <p:ph type="title" orient="vert" hasCustomPrompt="1"/>
          </p:nvPr>
        </p:nvSpPr>
        <p:spPr>
          <a:xfrm>
            <a:off x="8724900" y="365125"/>
            <a:ext cx="2628900" cy="5811838"/>
          </a:xfrm>
        </p:spPr>
        <p:txBody>
          <a:bodyPr vert="eaVert"/>
          <a:lstStyle/>
          <a:p>
            <a:r>
              <a:rPr lang="en-US" dirty="0"/>
              <a:t>Click to edit title</a:t>
            </a:r>
          </a:p>
        </p:txBody>
      </p:sp>
      <p:sp>
        <p:nvSpPr>
          <p:cNvPr id="3" name="Vertical Text Placeholder 2">
            <a:extLst>
              <a:ext uri="{FF2B5EF4-FFF2-40B4-BE49-F238E27FC236}">
                <a16:creationId xmlns:a16="http://schemas.microsoft.com/office/drawing/2014/main" id="{0C7B92BF-CA12-6041-A084-A97E692F331F}"/>
              </a:ext>
            </a:extLst>
          </p:cNvPr>
          <p:cNvSpPr>
            <a:spLocks noGrp="1"/>
          </p:cNvSpPr>
          <p:nvPr>
            <p:ph type="body" orient="vert" idx="1" hasCustomPrompt="1"/>
          </p:nvPr>
        </p:nvSpPr>
        <p:spPr>
          <a:xfrm>
            <a:off x="838200" y="365125"/>
            <a:ext cx="7734300" cy="5811838"/>
          </a:xfrm>
        </p:spPr>
        <p:txBody>
          <a:bodyPr vert="eaVert"/>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21F951F-14D5-FB49-BB54-86A7195E70AC}"/>
              </a:ext>
            </a:extLst>
          </p:cNvPr>
          <p:cNvSpPr>
            <a:spLocks noGrp="1"/>
          </p:cNvSpPr>
          <p:nvPr>
            <p:ph type="dt" sz="half" idx="10"/>
          </p:nvPr>
        </p:nvSpPr>
        <p:spPr/>
        <p:txBody>
          <a:bodyPr/>
          <a:lstStyle/>
          <a:p>
            <a:fld id="{45D16D5A-612E-D145-9F4D-92F680F0301A}" type="datetimeFigureOut">
              <a:rPr lang="en-US" smtClean="0"/>
              <a:t>12/17/2025</a:t>
            </a:fld>
            <a:endParaRPr lang="en-US"/>
          </a:p>
        </p:txBody>
      </p:sp>
      <p:sp>
        <p:nvSpPr>
          <p:cNvPr id="5" name="Footer Placeholder 4">
            <a:extLst>
              <a:ext uri="{FF2B5EF4-FFF2-40B4-BE49-F238E27FC236}">
                <a16:creationId xmlns:a16="http://schemas.microsoft.com/office/drawing/2014/main" id="{4E3BB009-0CE8-6840-91B8-8B75A78E55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C6BF5D-58C1-A748-99EE-C78D3FEB99F8}"/>
              </a:ext>
            </a:extLst>
          </p:cNvPr>
          <p:cNvSpPr>
            <a:spLocks noGrp="1"/>
          </p:cNvSpPr>
          <p:nvPr>
            <p:ph type="sldNum" sz="quarter" idx="12"/>
          </p:nvPr>
        </p:nvSpPr>
        <p:spPr/>
        <p:txBody>
          <a:bodyPr/>
          <a:lstStyle/>
          <a:p>
            <a:fld id="{89549161-5FA2-144E-8455-2073D849BC44}" type="slidenum">
              <a:rPr lang="en-US" smtClean="0"/>
              <a:t>‹#›</a:t>
            </a:fld>
            <a:endParaRPr lang="en-US"/>
          </a:p>
        </p:txBody>
      </p:sp>
    </p:spTree>
    <p:extLst>
      <p:ext uri="{BB962C8B-B14F-4D97-AF65-F5344CB8AC3E}">
        <p14:creationId xmlns:p14="http://schemas.microsoft.com/office/powerpoint/2010/main" val="12106124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130 Section break_blu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4038600" y="1709738"/>
            <a:ext cx="7308850" cy="2852737"/>
          </a:xfrm>
        </p:spPr>
        <p:txBody>
          <a:bodyPr anchor="b"/>
          <a:lstStyle>
            <a:lvl1pPr>
              <a:defRPr sz="60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4038600" y="4589463"/>
            <a:ext cx="7308850" cy="1045105"/>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12/17/2025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6">
            <a:extLst>
              <a:ext uri="{FF2B5EF4-FFF2-40B4-BE49-F238E27FC236}">
                <a16:creationId xmlns:a16="http://schemas.microsoft.com/office/drawing/2014/main" id="{DE4B8AB7-DE8D-3545-9B46-75FA78125E3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E7A3E410-749B-944F-901D-0A5CFD50679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rot="21093549">
            <a:off x="-2994025" y="119063"/>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AFBA0A63-284E-F6F8-BB42-CE101326C87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9647522" y="5851526"/>
            <a:ext cx="1706277" cy="687386"/>
          </a:xfrm>
          <a:prstGeom prst="rect">
            <a:avLst/>
          </a:prstGeom>
        </p:spPr>
      </p:pic>
    </p:spTree>
    <p:extLst>
      <p:ext uri="{BB962C8B-B14F-4D97-AF65-F5344CB8AC3E}">
        <p14:creationId xmlns:p14="http://schemas.microsoft.com/office/powerpoint/2010/main" val="22721165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130 Section break_teal">
    <p:bg>
      <p:bgPr>
        <a:solidFill>
          <a:srgbClr val="0F4C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4038600" y="1709738"/>
            <a:ext cx="7308850" cy="2852737"/>
          </a:xfrm>
        </p:spPr>
        <p:txBody>
          <a:bodyPr anchor="b"/>
          <a:lstStyle>
            <a:lvl1pPr>
              <a:defRPr sz="60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4038600" y="4589463"/>
            <a:ext cx="7308850" cy="1045105"/>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12/17/2025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6">
            <a:extLst>
              <a:ext uri="{FF2B5EF4-FFF2-40B4-BE49-F238E27FC236}">
                <a16:creationId xmlns:a16="http://schemas.microsoft.com/office/drawing/2014/main" id="{DE4B8AB7-DE8D-3545-9B46-75FA78125E3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E7A3E410-749B-944F-901D-0A5CFD50679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rot="21093549">
            <a:off x="-2994025" y="119063"/>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AFBA0A63-284E-F6F8-BB42-CE101326C87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9647522" y="5851526"/>
            <a:ext cx="1706277" cy="687386"/>
          </a:xfrm>
          <a:prstGeom prst="rect">
            <a:avLst/>
          </a:prstGeom>
        </p:spPr>
      </p:pic>
    </p:spTree>
    <p:extLst>
      <p:ext uri="{BB962C8B-B14F-4D97-AF65-F5344CB8AC3E}">
        <p14:creationId xmlns:p14="http://schemas.microsoft.com/office/powerpoint/2010/main" val="15839096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130 Section break_plum">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4038600" y="1709738"/>
            <a:ext cx="7308850" cy="2852737"/>
          </a:xfrm>
        </p:spPr>
        <p:txBody>
          <a:bodyPr anchor="b"/>
          <a:lstStyle>
            <a:lvl1pPr>
              <a:defRPr sz="60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4038600" y="4589463"/>
            <a:ext cx="730885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12/17/2025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6">
            <a:extLst>
              <a:ext uri="{FF2B5EF4-FFF2-40B4-BE49-F238E27FC236}">
                <a16:creationId xmlns:a16="http://schemas.microsoft.com/office/drawing/2014/main" id="{FF412F4D-0307-B44D-8C72-CA0390E2D8A3}"/>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5039DF68-0EE8-E14E-A18F-A69CED62CA6B}"/>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rot="1249713">
            <a:off x="-2994025" y="119063"/>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D7913FB8-2357-3505-D75B-DA25D476D34F}"/>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9647522" y="5851526"/>
            <a:ext cx="1706277" cy="687386"/>
          </a:xfrm>
          <a:prstGeom prst="rect">
            <a:avLst/>
          </a:prstGeom>
        </p:spPr>
      </p:pic>
    </p:spTree>
    <p:extLst>
      <p:ext uri="{BB962C8B-B14F-4D97-AF65-F5344CB8AC3E}">
        <p14:creationId xmlns:p14="http://schemas.microsoft.com/office/powerpoint/2010/main" val="2209099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full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F1219-2BED-4C47-82B5-98DA2A44DAE4}"/>
              </a:ext>
            </a:extLst>
          </p:cNvPr>
          <p:cNvSpPr>
            <a:spLocks noGrp="1"/>
          </p:cNvSpPr>
          <p:nvPr>
            <p:ph type="title" hasCustomPrompt="1"/>
          </p:nvPr>
        </p:nvSpPr>
        <p:spPr/>
        <p:txBody>
          <a:bodyPr/>
          <a:lstStyle/>
          <a:p>
            <a:r>
              <a:rPr lang="en-US" dirty="0"/>
              <a:t>Click to edit title</a:t>
            </a:r>
          </a:p>
        </p:txBody>
      </p:sp>
      <p:sp>
        <p:nvSpPr>
          <p:cNvPr id="3" name="Content Placeholder 2">
            <a:extLst>
              <a:ext uri="{FF2B5EF4-FFF2-40B4-BE49-F238E27FC236}">
                <a16:creationId xmlns:a16="http://schemas.microsoft.com/office/drawing/2014/main" id="{15B067BC-110A-544D-86DB-7477705B7F2A}"/>
              </a:ext>
            </a:extLst>
          </p:cNvPr>
          <p:cNvSpPr>
            <a:spLocks noGrp="1"/>
          </p:cNvSpPr>
          <p:nvPr>
            <p:ph idx="1" hasCustomPrompt="1"/>
          </p:nvPr>
        </p:nvSpPr>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4C71B1D-3141-114E-B338-928B79B5B40B}"/>
              </a:ext>
            </a:extLst>
          </p:cNvPr>
          <p:cNvSpPr>
            <a:spLocks noGrp="1"/>
          </p:cNvSpPr>
          <p:nvPr>
            <p:ph type="dt" sz="half" idx="10"/>
          </p:nvPr>
        </p:nvSpPr>
        <p:spPr>
          <a:xfrm>
            <a:off x="1870840" y="6356350"/>
            <a:ext cx="1710559" cy="365125"/>
          </a:xfrm>
        </p:spPr>
        <p:txBody>
          <a:bodyPr/>
          <a:lstStyle/>
          <a:p>
            <a:fld id="{45D16D5A-612E-D145-9F4D-92F680F0301A}" type="datetimeFigureOut">
              <a:rPr lang="en-US" smtClean="0"/>
              <a:t>12/17/2025</a:t>
            </a:fld>
            <a:endParaRPr lang="en-US"/>
          </a:p>
        </p:txBody>
      </p:sp>
      <p:sp>
        <p:nvSpPr>
          <p:cNvPr id="5" name="Footer Placeholder 4">
            <a:extLst>
              <a:ext uri="{FF2B5EF4-FFF2-40B4-BE49-F238E27FC236}">
                <a16:creationId xmlns:a16="http://schemas.microsoft.com/office/drawing/2014/main" id="{3DFD1C92-A785-ED4A-A972-5EC3F0E06D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B1D86C-09E6-0F44-8CEE-A3F0E1183417}"/>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8">
            <a:extLst>
              <a:ext uri="{FF2B5EF4-FFF2-40B4-BE49-F238E27FC236}">
                <a16:creationId xmlns:a16="http://schemas.microsoft.com/office/drawing/2014/main" id="{7BEC094A-15D0-724A-8365-63D482052AC4}"/>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p:blipFill>
        <p:spPr bwMode="auto">
          <a:xfrm>
            <a:off x="179679" y="6448425"/>
            <a:ext cx="1137708" cy="273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66822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30 Cover slide">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136C9A-D5A3-F53B-748B-36E8FF09DAAD}"/>
              </a:ext>
            </a:extLst>
          </p:cNvPr>
          <p:cNvSpPr/>
          <p:nvPr userDrawn="1"/>
        </p:nvSpPr>
        <p:spPr>
          <a:xfrm>
            <a:off x="-369651" y="0"/>
            <a:ext cx="189365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321A8B46-C780-9D9F-1163-9D35C684CF2F}"/>
              </a:ext>
            </a:extLst>
          </p:cNvPr>
          <p:cNvGrpSpPr/>
          <p:nvPr userDrawn="1"/>
        </p:nvGrpSpPr>
        <p:grpSpPr>
          <a:xfrm>
            <a:off x="-3149203" y="0"/>
            <a:ext cx="6900863" cy="6858000"/>
            <a:chOff x="-3149203" y="0"/>
            <a:chExt cx="6900863" cy="6858000"/>
          </a:xfrm>
        </p:grpSpPr>
        <p:sp>
          <p:nvSpPr>
            <p:cNvPr id="4" name="Oval 3">
              <a:extLst>
                <a:ext uri="{FF2B5EF4-FFF2-40B4-BE49-F238E27FC236}">
                  <a16:creationId xmlns:a16="http://schemas.microsoft.com/office/drawing/2014/main" id="{3F38A1D8-6391-BDA9-7BA2-B1C11A800ED0}"/>
                </a:ext>
              </a:extLst>
            </p:cNvPr>
            <p:cNvSpPr/>
            <p:nvPr userDrawn="1"/>
          </p:nvSpPr>
          <p:spPr>
            <a:xfrm>
              <a:off x="-3149203" y="0"/>
              <a:ext cx="6900863" cy="6858000"/>
            </a:xfrm>
            <a:prstGeom prst="ellipse">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0">
              <a:extLst>
                <a:ext uri="{FF2B5EF4-FFF2-40B4-BE49-F238E27FC236}">
                  <a16:creationId xmlns:a16="http://schemas.microsoft.com/office/drawing/2014/main" id="{C114C8CF-C87D-F8FC-2F74-1D82541B4795}"/>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127772"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1">
            <a:extLst>
              <a:ext uri="{FF2B5EF4-FFF2-40B4-BE49-F238E27FC236}">
                <a16:creationId xmlns:a16="http://schemas.microsoft.com/office/drawing/2014/main" id="{5BAA15F5-602E-D741-A41D-8EA1F7C2D24B}"/>
              </a:ext>
            </a:extLst>
          </p:cNvPr>
          <p:cNvSpPr txBox="1"/>
          <p:nvPr userDrawn="1"/>
        </p:nvSpPr>
        <p:spPr>
          <a:xfrm>
            <a:off x="2217605" y="6438750"/>
            <a:ext cx="1205779" cy="230832"/>
          </a:xfrm>
          <a:prstGeom prst="rect">
            <a:avLst/>
          </a:prstGeom>
          <a:noFill/>
        </p:spPr>
        <p:txBody>
          <a:bodyPr wrap="none" rtlCol="0">
            <a:spAutoFit/>
          </a:bodyPr>
          <a:lstStyle/>
          <a:p>
            <a:pPr algn="r"/>
            <a:r>
              <a:rPr lang="en-US" sz="900" dirty="0">
                <a:solidFill>
                  <a:schemeClr val="bg1"/>
                </a:solidFill>
                <a:latin typeface="Arial" panose="020B0604020202020204" pitchFamily="34" charset="0"/>
                <a:cs typeface="Arial" panose="020B0604020202020204" pitchFamily="34" charset="0"/>
              </a:rPr>
              <a:t>© 2025 Cognia, Inc</a:t>
            </a:r>
            <a:r>
              <a:rPr lang="en-US" sz="900" dirty="0">
                <a:solidFill>
                  <a:schemeClr val="bg1"/>
                </a:solidFill>
              </a:rPr>
              <a:t>.</a:t>
            </a:r>
          </a:p>
        </p:txBody>
      </p:sp>
      <p:sp>
        <p:nvSpPr>
          <p:cNvPr id="6" name="Title 1">
            <a:extLst>
              <a:ext uri="{FF2B5EF4-FFF2-40B4-BE49-F238E27FC236}">
                <a16:creationId xmlns:a16="http://schemas.microsoft.com/office/drawing/2014/main" id="{6B6F3082-B8F8-F91E-E69A-4C082B94C26E}"/>
              </a:ext>
            </a:extLst>
          </p:cNvPr>
          <p:cNvSpPr>
            <a:spLocks noGrp="1"/>
          </p:cNvSpPr>
          <p:nvPr>
            <p:ph type="ctrTitle" hasCustomPrompt="1"/>
          </p:nvPr>
        </p:nvSpPr>
        <p:spPr>
          <a:xfrm>
            <a:off x="4260500" y="1725260"/>
            <a:ext cx="6407499" cy="2387600"/>
          </a:xfrm>
        </p:spPr>
        <p:txBody>
          <a:bodyPr lIns="0" anchor="b"/>
          <a:lstStyle>
            <a:lvl1pPr algn="l">
              <a:defRPr sz="6000">
                <a:solidFill>
                  <a:srgbClr val="1A1A1A"/>
                </a:solidFill>
              </a:defRPr>
            </a:lvl1pPr>
          </a:lstStyle>
          <a:p>
            <a:r>
              <a:rPr lang="en-US" dirty="0"/>
              <a:t>Click to edit title</a:t>
            </a:r>
          </a:p>
        </p:txBody>
      </p:sp>
      <p:sp>
        <p:nvSpPr>
          <p:cNvPr id="7" name="Subtitle 2">
            <a:extLst>
              <a:ext uri="{FF2B5EF4-FFF2-40B4-BE49-F238E27FC236}">
                <a16:creationId xmlns:a16="http://schemas.microsoft.com/office/drawing/2014/main" id="{D93EE2EE-EFE4-5138-7CB9-D70EC1503851}"/>
              </a:ext>
            </a:extLst>
          </p:cNvPr>
          <p:cNvSpPr>
            <a:spLocks noGrp="1"/>
          </p:cNvSpPr>
          <p:nvPr>
            <p:ph type="subTitle" idx="1"/>
          </p:nvPr>
        </p:nvSpPr>
        <p:spPr>
          <a:xfrm>
            <a:off x="4260500" y="4204935"/>
            <a:ext cx="6407500" cy="1655762"/>
          </a:xfrm>
        </p:spPr>
        <p:txBody>
          <a:bodyPr l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id="{35AC5262-0CE5-A7CB-F3AD-E27A674D035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814860" y="731520"/>
            <a:ext cx="1706277" cy="687385"/>
          </a:xfrm>
          <a:prstGeom prst="rect">
            <a:avLst/>
          </a:prstGeom>
        </p:spPr>
      </p:pic>
    </p:spTree>
    <p:extLst>
      <p:ext uri="{BB962C8B-B14F-4D97-AF65-F5344CB8AC3E}">
        <p14:creationId xmlns:p14="http://schemas.microsoft.com/office/powerpoint/2010/main" val="23120666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130 Section break_re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4038600" y="1709738"/>
            <a:ext cx="7308850" cy="2852737"/>
          </a:xfrm>
        </p:spPr>
        <p:txBody>
          <a:bodyPr anchor="b"/>
          <a:lstStyle>
            <a:lvl1pPr>
              <a:defRPr sz="6000"/>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4038600" y="4589463"/>
            <a:ext cx="730885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12/17/2025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10" name="Picture 8">
            <a:extLst>
              <a:ext uri="{FF2B5EF4-FFF2-40B4-BE49-F238E27FC236}">
                <a16:creationId xmlns:a16="http://schemas.microsoft.com/office/drawing/2014/main" id="{02134F95-D2A7-0240-ADE9-991CD80FE40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78CA3C22-1547-3F49-8AE6-8CB665D09608}"/>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994025" y="119063"/>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317BDBD1-E5FB-33A0-A45A-C7F64F2426BE}"/>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9647522" y="5851526"/>
            <a:ext cx="1706277" cy="687385"/>
          </a:xfrm>
          <a:prstGeom prst="rect">
            <a:avLst/>
          </a:prstGeom>
        </p:spPr>
      </p:pic>
    </p:spTree>
    <p:extLst>
      <p:ext uri="{BB962C8B-B14F-4D97-AF65-F5344CB8AC3E}">
        <p14:creationId xmlns:p14="http://schemas.microsoft.com/office/powerpoint/2010/main" val="16104283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130 Emphasis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831850" y="1709738"/>
            <a:ext cx="10515600" cy="2852737"/>
          </a:xfrm>
        </p:spPr>
        <p:txBody>
          <a:bodyPr anchor="ctr"/>
          <a:lstStyle>
            <a:lvl1pPr>
              <a:defRPr sz="60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a:xfrm>
            <a:off x="1492468" y="6356350"/>
            <a:ext cx="2088931" cy="365125"/>
          </a:xfrm>
        </p:spPr>
        <p:txBody>
          <a:bodyPr/>
          <a:lstStyle/>
          <a:p>
            <a:fld id="{45D16D5A-612E-D145-9F4D-92F680F0301A}" type="datetimeFigureOut">
              <a:rPr lang="en-US" smtClean="0"/>
              <a:t>12/17/2025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6">
            <a:extLst>
              <a:ext uri="{FF2B5EF4-FFF2-40B4-BE49-F238E27FC236}">
                <a16:creationId xmlns:a16="http://schemas.microsoft.com/office/drawing/2014/main" id="{340AB0E9-3771-C2B0-A5E6-ED2D10621CC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647522" y="5851526"/>
            <a:ext cx="1706277" cy="687386"/>
          </a:xfrm>
          <a:prstGeom prst="rect">
            <a:avLst/>
          </a:prstGeom>
        </p:spPr>
      </p:pic>
      <p:sp>
        <p:nvSpPr>
          <p:cNvPr id="9" name="Oval 8">
            <a:extLst>
              <a:ext uri="{FF2B5EF4-FFF2-40B4-BE49-F238E27FC236}">
                <a16:creationId xmlns:a16="http://schemas.microsoft.com/office/drawing/2014/main" id="{7562C77A-09AC-495C-2899-31C56081D9EB}"/>
              </a:ext>
            </a:extLst>
          </p:cNvPr>
          <p:cNvSpPr/>
          <p:nvPr userDrawn="1"/>
        </p:nvSpPr>
        <p:spPr>
          <a:xfrm>
            <a:off x="199698" y="6356350"/>
            <a:ext cx="388882" cy="36512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50055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30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9E960-4759-6044-9A50-4CC7320D9115}"/>
              </a:ext>
            </a:extLst>
          </p:cNvPr>
          <p:cNvSpPr>
            <a:spLocks noGrp="1"/>
          </p:cNvSpPr>
          <p:nvPr>
            <p:ph type="title" hasCustomPrompt="1"/>
          </p:nvPr>
        </p:nvSpPr>
        <p:spPr/>
        <p:txBody>
          <a:bodyPr/>
          <a:lstStyle/>
          <a:p>
            <a:r>
              <a:rPr lang="en-US" dirty="0"/>
              <a:t>Click to edit title</a:t>
            </a:r>
          </a:p>
        </p:txBody>
      </p:sp>
      <p:sp>
        <p:nvSpPr>
          <p:cNvPr id="3" name="Content Placeholder 2">
            <a:extLst>
              <a:ext uri="{FF2B5EF4-FFF2-40B4-BE49-F238E27FC236}">
                <a16:creationId xmlns:a16="http://schemas.microsoft.com/office/drawing/2014/main" id="{5764A9B9-C3AD-A340-8416-0DBA71DD444A}"/>
              </a:ext>
            </a:extLst>
          </p:cNvPr>
          <p:cNvSpPr>
            <a:spLocks noGrp="1"/>
          </p:cNvSpPr>
          <p:nvPr>
            <p:ph sz="half" idx="1" hasCustomPrompt="1"/>
          </p:nvPr>
        </p:nvSpPr>
        <p:spPr>
          <a:xfrm>
            <a:off x="838199" y="1825625"/>
            <a:ext cx="6361387" cy="435133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DF0CC1D-73BD-B54D-9649-4DEAA76C544D}"/>
              </a:ext>
            </a:extLst>
          </p:cNvPr>
          <p:cNvSpPr>
            <a:spLocks noGrp="1"/>
          </p:cNvSpPr>
          <p:nvPr>
            <p:ph type="dt" sz="half" idx="10"/>
          </p:nvPr>
        </p:nvSpPr>
        <p:spPr/>
        <p:txBody>
          <a:bodyPr/>
          <a:lstStyle/>
          <a:p>
            <a:fld id="{45D16D5A-612E-D145-9F4D-92F680F0301A}" type="datetimeFigureOut">
              <a:rPr lang="en-US" smtClean="0"/>
              <a:t>12/17/2025</a:t>
            </a:fld>
            <a:endParaRPr lang="en-US"/>
          </a:p>
        </p:txBody>
      </p:sp>
      <p:sp>
        <p:nvSpPr>
          <p:cNvPr id="6" name="Footer Placeholder 5">
            <a:extLst>
              <a:ext uri="{FF2B5EF4-FFF2-40B4-BE49-F238E27FC236}">
                <a16:creationId xmlns:a16="http://schemas.microsoft.com/office/drawing/2014/main" id="{E7839734-95D4-AF41-A283-90F62EDEF0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2B0B12-D23B-F94A-AFEA-AB88DB239068}"/>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4" name="Picture 3">
            <a:extLst>
              <a:ext uri="{FF2B5EF4-FFF2-40B4-BE49-F238E27FC236}">
                <a16:creationId xmlns:a16="http://schemas.microsoft.com/office/drawing/2014/main" id="{4EBEB692-9388-E36A-306E-953526219AE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593699" y="3278300"/>
            <a:ext cx="3699666" cy="1490437"/>
          </a:xfrm>
          <a:prstGeom prst="rect">
            <a:avLst/>
          </a:prstGeom>
        </p:spPr>
      </p:pic>
    </p:spTree>
    <p:extLst>
      <p:ext uri="{BB962C8B-B14F-4D97-AF65-F5344CB8AC3E}">
        <p14:creationId xmlns:p14="http://schemas.microsoft.com/office/powerpoint/2010/main" val="33857040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30 Two Content Grey">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9E960-4759-6044-9A50-4CC7320D9115}"/>
              </a:ext>
            </a:extLst>
          </p:cNvPr>
          <p:cNvSpPr>
            <a:spLocks noGrp="1"/>
          </p:cNvSpPr>
          <p:nvPr>
            <p:ph type="title" hasCustomPrompt="1"/>
          </p:nvPr>
        </p:nvSpPr>
        <p:spPr/>
        <p:txBody>
          <a:bodyPr/>
          <a:lstStyle/>
          <a:p>
            <a:r>
              <a:rPr lang="en-US" dirty="0"/>
              <a:t>Click to edit title</a:t>
            </a:r>
          </a:p>
        </p:txBody>
      </p:sp>
      <p:sp>
        <p:nvSpPr>
          <p:cNvPr id="3" name="Content Placeholder 2">
            <a:extLst>
              <a:ext uri="{FF2B5EF4-FFF2-40B4-BE49-F238E27FC236}">
                <a16:creationId xmlns:a16="http://schemas.microsoft.com/office/drawing/2014/main" id="{5764A9B9-C3AD-A340-8416-0DBA71DD444A}"/>
              </a:ext>
            </a:extLst>
          </p:cNvPr>
          <p:cNvSpPr>
            <a:spLocks noGrp="1"/>
          </p:cNvSpPr>
          <p:nvPr>
            <p:ph sz="half" idx="1" hasCustomPrompt="1"/>
          </p:nvPr>
        </p:nvSpPr>
        <p:spPr>
          <a:xfrm>
            <a:off x="838199" y="1825625"/>
            <a:ext cx="6361387" cy="435133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DF0CC1D-73BD-B54D-9649-4DEAA76C544D}"/>
              </a:ext>
            </a:extLst>
          </p:cNvPr>
          <p:cNvSpPr>
            <a:spLocks noGrp="1"/>
          </p:cNvSpPr>
          <p:nvPr>
            <p:ph type="dt" sz="half" idx="10"/>
          </p:nvPr>
        </p:nvSpPr>
        <p:spPr/>
        <p:txBody>
          <a:bodyPr/>
          <a:lstStyle/>
          <a:p>
            <a:fld id="{45D16D5A-612E-D145-9F4D-92F680F0301A}" type="datetimeFigureOut">
              <a:rPr lang="en-US" smtClean="0"/>
              <a:t>12/17/2025</a:t>
            </a:fld>
            <a:endParaRPr lang="en-US"/>
          </a:p>
        </p:txBody>
      </p:sp>
      <p:sp>
        <p:nvSpPr>
          <p:cNvPr id="6" name="Footer Placeholder 5">
            <a:extLst>
              <a:ext uri="{FF2B5EF4-FFF2-40B4-BE49-F238E27FC236}">
                <a16:creationId xmlns:a16="http://schemas.microsoft.com/office/drawing/2014/main" id="{E7839734-95D4-AF41-A283-90F62EDEF0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2B0B12-D23B-F94A-AFEA-AB88DB239068}"/>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4" name="Picture 3">
            <a:extLst>
              <a:ext uri="{FF2B5EF4-FFF2-40B4-BE49-F238E27FC236}">
                <a16:creationId xmlns:a16="http://schemas.microsoft.com/office/drawing/2014/main" id="{4EBEB692-9388-E36A-306E-953526219AE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593699" y="3278300"/>
            <a:ext cx="3699666" cy="1490437"/>
          </a:xfrm>
          <a:prstGeom prst="rect">
            <a:avLst/>
          </a:prstGeom>
        </p:spPr>
      </p:pic>
    </p:spTree>
    <p:extLst>
      <p:ext uri="{BB962C8B-B14F-4D97-AF65-F5344CB8AC3E}">
        <p14:creationId xmlns:p14="http://schemas.microsoft.com/office/powerpoint/2010/main" val="75362600"/>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130 emphasis plum">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831850" y="1709738"/>
            <a:ext cx="10515600" cy="2852737"/>
          </a:xfrm>
        </p:spPr>
        <p:txBody>
          <a:bodyPr anchor="ctr"/>
          <a:lstStyle>
            <a:lvl1pPr>
              <a:defRPr sz="60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12/17/2025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6">
            <a:extLst>
              <a:ext uri="{FF2B5EF4-FFF2-40B4-BE49-F238E27FC236}">
                <a16:creationId xmlns:a16="http://schemas.microsoft.com/office/drawing/2014/main" id="{DE4B8AB7-DE8D-3545-9B46-75FA78125E3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7C31BECE-12F7-9CF0-4A71-65B98641EE7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647522" y="5851526"/>
            <a:ext cx="1706277" cy="687386"/>
          </a:xfrm>
          <a:prstGeom prst="rect">
            <a:avLst/>
          </a:prstGeom>
        </p:spPr>
      </p:pic>
    </p:spTree>
    <p:extLst>
      <p:ext uri="{BB962C8B-B14F-4D97-AF65-F5344CB8AC3E}">
        <p14:creationId xmlns:p14="http://schemas.microsoft.com/office/powerpoint/2010/main" val="31897951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130 emphasis blu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831850" y="1709738"/>
            <a:ext cx="10515600" cy="2852737"/>
          </a:xfrm>
        </p:spPr>
        <p:txBody>
          <a:bodyPr anchor="ctr"/>
          <a:lstStyle>
            <a:lvl1pPr>
              <a:defRPr sz="60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12/17/2025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6">
            <a:extLst>
              <a:ext uri="{FF2B5EF4-FFF2-40B4-BE49-F238E27FC236}">
                <a16:creationId xmlns:a16="http://schemas.microsoft.com/office/drawing/2014/main" id="{DE4B8AB7-DE8D-3545-9B46-75FA78125E3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1B59B24D-CD47-1EC9-F235-837CFC586F0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647522" y="5851526"/>
            <a:ext cx="1706277" cy="687386"/>
          </a:xfrm>
          <a:prstGeom prst="rect">
            <a:avLst/>
          </a:prstGeom>
        </p:spPr>
      </p:pic>
    </p:spTree>
    <p:extLst>
      <p:ext uri="{BB962C8B-B14F-4D97-AF65-F5344CB8AC3E}">
        <p14:creationId xmlns:p14="http://schemas.microsoft.com/office/powerpoint/2010/main" val="4222086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grey">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F1219-2BED-4C47-82B5-98DA2A44DAE4}"/>
              </a:ext>
            </a:extLst>
          </p:cNvPr>
          <p:cNvSpPr>
            <a:spLocks noGrp="1"/>
          </p:cNvSpPr>
          <p:nvPr>
            <p:ph type="title" hasCustomPrompt="1"/>
          </p:nvPr>
        </p:nvSpPr>
        <p:spPr/>
        <p:txBody>
          <a:bodyPr/>
          <a:lstStyle/>
          <a:p>
            <a:r>
              <a:rPr lang="en-US" dirty="0"/>
              <a:t>Click to edit title</a:t>
            </a:r>
          </a:p>
        </p:txBody>
      </p:sp>
      <p:sp>
        <p:nvSpPr>
          <p:cNvPr id="3" name="Content Placeholder 2">
            <a:extLst>
              <a:ext uri="{FF2B5EF4-FFF2-40B4-BE49-F238E27FC236}">
                <a16:creationId xmlns:a16="http://schemas.microsoft.com/office/drawing/2014/main" id="{15B067BC-110A-544D-86DB-7477705B7F2A}"/>
              </a:ext>
            </a:extLst>
          </p:cNvPr>
          <p:cNvSpPr>
            <a:spLocks noGrp="1"/>
          </p:cNvSpPr>
          <p:nvPr>
            <p:ph idx="1" hasCustomPrompt="1"/>
          </p:nvPr>
        </p:nvSpPr>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4C71B1D-3141-114E-B338-928B79B5B40B}"/>
              </a:ext>
            </a:extLst>
          </p:cNvPr>
          <p:cNvSpPr>
            <a:spLocks noGrp="1"/>
          </p:cNvSpPr>
          <p:nvPr>
            <p:ph type="dt" sz="half" idx="10"/>
          </p:nvPr>
        </p:nvSpPr>
        <p:spPr/>
        <p:txBody>
          <a:bodyPr/>
          <a:lstStyle/>
          <a:p>
            <a:fld id="{45D16D5A-612E-D145-9F4D-92F680F0301A}" type="datetimeFigureOut">
              <a:rPr lang="en-US" smtClean="0"/>
              <a:t>12/17/2025</a:t>
            </a:fld>
            <a:endParaRPr lang="en-US"/>
          </a:p>
        </p:txBody>
      </p:sp>
      <p:sp>
        <p:nvSpPr>
          <p:cNvPr id="5" name="Footer Placeholder 4">
            <a:extLst>
              <a:ext uri="{FF2B5EF4-FFF2-40B4-BE49-F238E27FC236}">
                <a16:creationId xmlns:a16="http://schemas.microsoft.com/office/drawing/2014/main" id="{3DFD1C92-A785-ED4A-A972-5EC3F0E06D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B1D86C-09E6-0F44-8CEE-A3F0E1183417}"/>
              </a:ext>
            </a:extLst>
          </p:cNvPr>
          <p:cNvSpPr>
            <a:spLocks noGrp="1"/>
          </p:cNvSpPr>
          <p:nvPr>
            <p:ph type="sldNum" sz="quarter" idx="12"/>
          </p:nvPr>
        </p:nvSpPr>
        <p:spPr/>
        <p:txBody>
          <a:bodyPr/>
          <a:lstStyle/>
          <a:p>
            <a:fld id="{89549161-5FA2-144E-8455-2073D849BC44}" type="slidenum">
              <a:rPr lang="en-US" smtClean="0"/>
              <a:t>‹#›</a:t>
            </a:fld>
            <a:endParaRPr lang="en-US"/>
          </a:p>
        </p:txBody>
      </p:sp>
    </p:spTree>
    <p:extLst>
      <p:ext uri="{BB962C8B-B14F-4D97-AF65-F5344CB8AC3E}">
        <p14:creationId xmlns:p14="http://schemas.microsoft.com/office/powerpoint/2010/main" val="929461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blue">
    <p:bg>
      <p:bgPr>
        <a:solidFill>
          <a:schemeClr val="accent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12/17/2025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sp>
        <p:nvSpPr>
          <p:cNvPr id="9" name="Title 1">
            <a:extLst>
              <a:ext uri="{FF2B5EF4-FFF2-40B4-BE49-F238E27FC236}">
                <a16:creationId xmlns:a16="http://schemas.microsoft.com/office/drawing/2014/main" id="{4BAB87FC-D223-5242-8E90-96F497A60FF7}"/>
              </a:ext>
            </a:extLst>
          </p:cNvPr>
          <p:cNvSpPr>
            <a:spLocks noGrp="1"/>
          </p:cNvSpPr>
          <p:nvPr>
            <p:ph type="title" hasCustomPrompt="1"/>
          </p:nvPr>
        </p:nvSpPr>
        <p:spPr>
          <a:xfrm>
            <a:off x="838200" y="365125"/>
            <a:ext cx="10515600" cy="1325563"/>
          </a:xfrm>
        </p:spPr>
        <p:txBody>
          <a:bodyPr anchor="ctr"/>
          <a:lstStyle>
            <a:lvl1pPr>
              <a:defRPr sz="5400">
                <a:solidFill>
                  <a:schemeClr val="accent1"/>
                </a:solidFill>
              </a:defRPr>
            </a:lvl1pPr>
          </a:lstStyle>
          <a:p>
            <a:r>
              <a:rPr lang="en-US" dirty="0"/>
              <a:t>Click to edit title</a:t>
            </a:r>
          </a:p>
        </p:txBody>
      </p:sp>
      <p:sp>
        <p:nvSpPr>
          <p:cNvPr id="13" name="Content Placeholder 2">
            <a:extLst>
              <a:ext uri="{FF2B5EF4-FFF2-40B4-BE49-F238E27FC236}">
                <a16:creationId xmlns:a16="http://schemas.microsoft.com/office/drawing/2014/main" id="{539F3F73-FFD7-DC40-BD24-BF81D49CC419}"/>
              </a:ext>
            </a:extLst>
          </p:cNvPr>
          <p:cNvSpPr>
            <a:spLocks noGrp="1"/>
          </p:cNvSpPr>
          <p:nvPr>
            <p:ph idx="1" hasCustomPrompt="1"/>
          </p:nvPr>
        </p:nvSpPr>
        <p:spPr>
          <a:xfrm>
            <a:off x="838200" y="1825625"/>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a:extLst>
              <a:ext uri="{FF2B5EF4-FFF2-40B4-BE49-F238E27FC236}">
                <a16:creationId xmlns:a16="http://schemas.microsoft.com/office/drawing/2014/main" id="{B0EFABDA-FFE6-2248-84CC-3332FDD12AC8}"/>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8569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blac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F1219-2BED-4C47-82B5-98DA2A44DAE4}"/>
              </a:ext>
            </a:extLst>
          </p:cNvPr>
          <p:cNvSpPr>
            <a:spLocks noGrp="1"/>
          </p:cNvSpPr>
          <p:nvPr>
            <p:ph type="title" hasCustomPrompt="1"/>
          </p:nvPr>
        </p:nvSpPr>
        <p:spPr/>
        <p:txBody>
          <a:bodyPr/>
          <a:lstStyle/>
          <a:p>
            <a:r>
              <a:rPr lang="en-US" dirty="0"/>
              <a:t>Click to edit title</a:t>
            </a:r>
          </a:p>
        </p:txBody>
      </p:sp>
      <p:sp>
        <p:nvSpPr>
          <p:cNvPr id="3" name="Content Placeholder 2">
            <a:extLst>
              <a:ext uri="{FF2B5EF4-FFF2-40B4-BE49-F238E27FC236}">
                <a16:creationId xmlns:a16="http://schemas.microsoft.com/office/drawing/2014/main" id="{15B067BC-110A-544D-86DB-7477705B7F2A}"/>
              </a:ext>
            </a:extLst>
          </p:cNvPr>
          <p:cNvSpPr>
            <a:spLocks noGrp="1"/>
          </p:cNvSpPr>
          <p:nvPr>
            <p:ph idx="1" hasCustomPrompt="1"/>
          </p:nvPr>
        </p:nvSpPr>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4C71B1D-3141-114E-B338-928B79B5B40B}"/>
              </a:ext>
            </a:extLst>
          </p:cNvPr>
          <p:cNvSpPr>
            <a:spLocks noGrp="1"/>
          </p:cNvSpPr>
          <p:nvPr>
            <p:ph type="dt" sz="half" idx="10"/>
          </p:nvPr>
        </p:nvSpPr>
        <p:spPr/>
        <p:txBody>
          <a:bodyPr/>
          <a:lstStyle/>
          <a:p>
            <a:fld id="{45D16D5A-612E-D145-9F4D-92F680F0301A}" type="datetimeFigureOut">
              <a:rPr lang="en-US" smtClean="0"/>
              <a:t>12/17/2025</a:t>
            </a:fld>
            <a:endParaRPr lang="en-US"/>
          </a:p>
        </p:txBody>
      </p:sp>
      <p:sp>
        <p:nvSpPr>
          <p:cNvPr id="5" name="Footer Placeholder 4">
            <a:extLst>
              <a:ext uri="{FF2B5EF4-FFF2-40B4-BE49-F238E27FC236}">
                <a16:creationId xmlns:a16="http://schemas.microsoft.com/office/drawing/2014/main" id="{3DFD1C92-A785-ED4A-A972-5EC3F0E06D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B1D86C-09E6-0F44-8CEE-A3F0E1183417}"/>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6">
            <a:extLst>
              <a:ext uri="{FF2B5EF4-FFF2-40B4-BE49-F238E27FC236}">
                <a16:creationId xmlns:a16="http://schemas.microsoft.com/office/drawing/2014/main" id="{084DC120-9D8A-CC43-9D3C-DEE0010D422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270770"/>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break_blu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8F37-DF65-0647-AAAB-0FB7A3E64028}"/>
              </a:ext>
            </a:extLst>
          </p:cNvPr>
          <p:cNvSpPr>
            <a:spLocks noGrp="1"/>
          </p:cNvSpPr>
          <p:nvPr>
            <p:ph type="title" hasCustomPrompt="1"/>
          </p:nvPr>
        </p:nvSpPr>
        <p:spPr>
          <a:xfrm>
            <a:off x="4038600" y="1709738"/>
            <a:ext cx="7308850" cy="2852737"/>
          </a:xfrm>
        </p:spPr>
        <p:txBody>
          <a:bodyPr anchor="b"/>
          <a:lstStyle>
            <a:lvl1pPr>
              <a:defRPr sz="6000">
                <a:solidFill>
                  <a:schemeClr val="bg1"/>
                </a:solidFill>
              </a:defRPr>
            </a:lvl1pPr>
          </a:lstStyle>
          <a:p>
            <a:r>
              <a:rPr lang="en-US" dirty="0"/>
              <a:t>Click to edit title</a:t>
            </a:r>
          </a:p>
        </p:txBody>
      </p:sp>
      <p:sp>
        <p:nvSpPr>
          <p:cNvPr id="3" name="Text Placeholder 2">
            <a:extLst>
              <a:ext uri="{FF2B5EF4-FFF2-40B4-BE49-F238E27FC236}">
                <a16:creationId xmlns:a16="http://schemas.microsoft.com/office/drawing/2014/main" id="{51B44110-6D49-5F4C-877E-CBB33C4F4327}"/>
              </a:ext>
            </a:extLst>
          </p:cNvPr>
          <p:cNvSpPr>
            <a:spLocks noGrp="1"/>
          </p:cNvSpPr>
          <p:nvPr>
            <p:ph type="body" idx="1" hasCustomPrompt="1"/>
          </p:nvPr>
        </p:nvSpPr>
        <p:spPr>
          <a:xfrm>
            <a:off x="4038600" y="4589463"/>
            <a:ext cx="730885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4" name="Date Placeholder 3">
            <a:extLst>
              <a:ext uri="{FF2B5EF4-FFF2-40B4-BE49-F238E27FC236}">
                <a16:creationId xmlns:a16="http://schemas.microsoft.com/office/drawing/2014/main" id="{D443B5E1-64E5-B341-A374-0446D224520A}"/>
              </a:ext>
            </a:extLst>
          </p:cNvPr>
          <p:cNvSpPr>
            <a:spLocks noGrp="1"/>
          </p:cNvSpPr>
          <p:nvPr>
            <p:ph type="dt" sz="half" idx="10"/>
          </p:nvPr>
        </p:nvSpPr>
        <p:spPr/>
        <p:txBody>
          <a:bodyPr/>
          <a:lstStyle/>
          <a:p>
            <a:fld id="{45D16D5A-612E-D145-9F4D-92F680F0301A}" type="datetimeFigureOut">
              <a:rPr lang="en-US" smtClean="0"/>
              <a:t>12/17/2025</a:t>
            </a:fld>
            <a:endParaRPr lang="en-US"/>
          </a:p>
        </p:txBody>
      </p:sp>
      <p:sp>
        <p:nvSpPr>
          <p:cNvPr id="5" name="Footer Placeholder 4">
            <a:extLst>
              <a:ext uri="{FF2B5EF4-FFF2-40B4-BE49-F238E27FC236}">
                <a16:creationId xmlns:a16="http://schemas.microsoft.com/office/drawing/2014/main" id="{B93D6414-D4B1-0C4F-AE7E-E9491ED45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FBC9-E5DF-7144-8324-6758890932D1}"/>
              </a:ext>
            </a:extLst>
          </p:cNvPr>
          <p:cNvSpPr>
            <a:spLocks noGrp="1"/>
          </p:cNvSpPr>
          <p:nvPr>
            <p:ph type="sldNum" sz="quarter" idx="12"/>
          </p:nvPr>
        </p:nvSpPr>
        <p:spPr/>
        <p:txBody>
          <a:bodyPr/>
          <a:lstStyle/>
          <a:p>
            <a:fld id="{89549161-5FA2-144E-8455-2073D849BC44}" type="slidenum">
              <a:rPr lang="en-US" smtClean="0"/>
              <a:t>‹#›</a:t>
            </a:fld>
            <a:endParaRPr lang="en-US"/>
          </a:p>
        </p:txBody>
      </p:sp>
      <p:pic>
        <p:nvPicPr>
          <p:cNvPr id="7" name="Picture 6">
            <a:extLst>
              <a:ext uri="{FF2B5EF4-FFF2-40B4-BE49-F238E27FC236}">
                <a16:creationId xmlns:a16="http://schemas.microsoft.com/office/drawing/2014/main" id="{DE4B8AB7-DE8D-3545-9B46-75FA78125E3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69334" y="646747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E7A3E410-749B-944F-901D-0A5CFD50679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rot="21093549">
            <a:off x="-2994025" y="119063"/>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332661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image" Target="../media/image1.png"/><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0B8A07-3401-8148-AC11-195D3957F2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title</a:t>
            </a:r>
          </a:p>
        </p:txBody>
      </p:sp>
      <p:sp>
        <p:nvSpPr>
          <p:cNvPr id="3" name="Text Placeholder 2">
            <a:extLst>
              <a:ext uri="{FF2B5EF4-FFF2-40B4-BE49-F238E27FC236}">
                <a16:creationId xmlns:a16="http://schemas.microsoft.com/office/drawing/2014/main" id="{2790CF24-AF88-CC4E-92F0-8CCA01CCDA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4CA8B2E-EBB9-AE49-B784-BD28701461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D16D5A-612E-D145-9F4D-92F680F0301A}" type="datetimeFigureOut">
              <a:rPr lang="en-US" smtClean="0"/>
              <a:t>12/17/2025</a:t>
            </a:fld>
            <a:endParaRPr lang="en-US"/>
          </a:p>
        </p:txBody>
      </p:sp>
      <p:sp>
        <p:nvSpPr>
          <p:cNvPr id="5" name="Footer Placeholder 4">
            <a:extLst>
              <a:ext uri="{FF2B5EF4-FFF2-40B4-BE49-F238E27FC236}">
                <a16:creationId xmlns:a16="http://schemas.microsoft.com/office/drawing/2014/main" id="{533F5B4D-BE47-CC44-89D3-A5B1B82383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77526B-13AB-CE44-874F-76716BD1EF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549161-5FA2-144E-8455-2073D849BC44}" type="slidenum">
              <a:rPr lang="en-US" smtClean="0"/>
              <a:t>‹#›</a:t>
            </a:fld>
            <a:endParaRPr lang="en-US"/>
          </a:p>
        </p:txBody>
      </p:sp>
      <p:pic>
        <p:nvPicPr>
          <p:cNvPr id="7" name="Picture 7">
            <a:extLst>
              <a:ext uri="{FF2B5EF4-FFF2-40B4-BE49-F238E27FC236}">
                <a16:creationId xmlns:a16="http://schemas.microsoft.com/office/drawing/2014/main" id="{7CC426DD-C78E-014E-803C-D4681AB8B16F}"/>
              </a:ext>
            </a:extLst>
          </p:cNvPr>
          <p:cNvPicPr>
            <a:picLocks noChangeAspect="1" noChangeArrowheads="1"/>
          </p:cNvPicPr>
          <p:nvPr userDrawn="1"/>
        </p:nvPicPr>
        <p:blipFill>
          <a:blip r:embed="rId58" cstate="screen">
            <a:extLst>
              <a:ext uri="{28A0092B-C50C-407E-A947-70E740481C1C}">
                <a14:useLocalDpi xmlns:a14="http://schemas.microsoft.com/office/drawing/2010/main"/>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9350172"/>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4" r:id="rId3"/>
    <p:sldLayoutId id="2147483650" r:id="rId4"/>
    <p:sldLayoutId id="2147483687" r:id="rId5"/>
    <p:sldLayoutId id="2147483660" r:id="rId6"/>
    <p:sldLayoutId id="2147483671" r:id="rId7"/>
    <p:sldLayoutId id="2147483699" r:id="rId8"/>
    <p:sldLayoutId id="2147483668" r:id="rId9"/>
    <p:sldLayoutId id="2147483669" r:id="rId10"/>
    <p:sldLayoutId id="2147483670" r:id="rId11"/>
    <p:sldLayoutId id="2147483661" r:id="rId12"/>
    <p:sldLayoutId id="2147483662" r:id="rId13"/>
    <p:sldLayoutId id="2147483672" r:id="rId14"/>
    <p:sldLayoutId id="2147483692" r:id="rId15"/>
    <p:sldLayoutId id="2147483673" r:id="rId16"/>
    <p:sldLayoutId id="2147483667" r:id="rId17"/>
    <p:sldLayoutId id="2147483689" r:id="rId18"/>
    <p:sldLayoutId id="2147483663" r:id="rId19"/>
    <p:sldLayoutId id="2147483652" r:id="rId20"/>
    <p:sldLayoutId id="2147483675" r:id="rId21"/>
    <p:sldLayoutId id="2147483696" r:id="rId22"/>
    <p:sldLayoutId id="2147483703" r:id="rId23"/>
    <p:sldLayoutId id="2147483690" r:id="rId24"/>
    <p:sldLayoutId id="2147483676" r:id="rId25"/>
    <p:sldLayoutId id="2147483653" r:id="rId26"/>
    <p:sldLayoutId id="2147483654" r:id="rId27"/>
    <p:sldLayoutId id="2147483686" r:id="rId28"/>
    <p:sldLayoutId id="2147483655" r:id="rId29"/>
    <p:sldLayoutId id="2147483656" r:id="rId30"/>
    <p:sldLayoutId id="2147483680" r:id="rId31"/>
    <p:sldLayoutId id="2147483679" r:id="rId32"/>
    <p:sldLayoutId id="2147483698" r:id="rId33"/>
    <p:sldLayoutId id="2147483657" r:id="rId34"/>
    <p:sldLayoutId id="2147483681" r:id="rId35"/>
    <p:sldLayoutId id="2147483695" r:id="rId36"/>
    <p:sldLayoutId id="2147483684" r:id="rId37"/>
    <p:sldLayoutId id="2147483683" r:id="rId38"/>
    <p:sldLayoutId id="2147483702" r:id="rId39"/>
    <p:sldLayoutId id="2147483704" r:id="rId40"/>
    <p:sldLayoutId id="2147483685" r:id="rId41"/>
    <p:sldLayoutId id="2147483677" r:id="rId42"/>
    <p:sldLayoutId id="2147483705" r:id="rId43"/>
    <p:sldLayoutId id="2147483678" r:id="rId44"/>
    <p:sldLayoutId id="2147483658" r:id="rId45"/>
    <p:sldLayoutId id="2147483659" r:id="rId46"/>
    <p:sldLayoutId id="2147483709" r:id="rId47"/>
    <p:sldLayoutId id="2147483710" r:id="rId48"/>
    <p:sldLayoutId id="2147483711" r:id="rId49"/>
    <p:sldLayoutId id="2147483706" r:id="rId50"/>
    <p:sldLayoutId id="2147483712" r:id="rId51"/>
    <p:sldLayoutId id="2147483713" r:id="rId52"/>
    <p:sldLayoutId id="2147483717" r:id="rId53"/>
    <p:sldLayoutId id="2147483716" r:id="rId54"/>
    <p:sldLayoutId id="2147483715" r:id="rId55"/>
    <p:sldLayoutId id="2147483714" r:id="rId56"/>
  </p:sldLayoutIdLst>
  <p:txStyles>
    <p:title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bie.onlinehelp.cognia.org/resources/" TargetMode="External"/><Relationship Id="rId2" Type="http://schemas.openxmlformats.org/officeDocument/2006/relationships/notesSlide" Target="../notesSlides/notesSlide12.xml"/><Relationship Id="rId1" Type="http://schemas.openxmlformats.org/officeDocument/2006/relationships/slideLayout" Target="../slideLayouts/slideLayout44.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xml"/><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31D2E-3AA8-0C4C-A04F-4997110411E9}"/>
              </a:ext>
            </a:extLst>
          </p:cNvPr>
          <p:cNvSpPr>
            <a:spLocks noGrp="1"/>
          </p:cNvSpPr>
          <p:nvPr>
            <p:ph type="ctrTitle"/>
          </p:nvPr>
        </p:nvSpPr>
        <p:spPr/>
        <p:txBody>
          <a:bodyPr>
            <a:normAutofit/>
          </a:bodyPr>
          <a:lstStyle/>
          <a:p>
            <a:r>
              <a:rPr lang="en-US" altLang="en-US" dirty="0">
                <a:latin typeface="Georgia"/>
              </a:rPr>
              <a:t>BIE Benchmark Assessments</a:t>
            </a:r>
            <a:endParaRPr lang="en-US" dirty="0"/>
          </a:p>
        </p:txBody>
      </p:sp>
      <p:sp>
        <p:nvSpPr>
          <p:cNvPr id="3" name="Subtitle 2">
            <a:extLst>
              <a:ext uri="{FF2B5EF4-FFF2-40B4-BE49-F238E27FC236}">
                <a16:creationId xmlns:a16="http://schemas.microsoft.com/office/drawing/2014/main" id="{3E55B201-ACEB-A844-9B0B-45A9FE536093}"/>
              </a:ext>
            </a:extLst>
          </p:cNvPr>
          <p:cNvSpPr>
            <a:spLocks noGrp="1"/>
          </p:cNvSpPr>
          <p:nvPr>
            <p:ph type="subTitle" idx="1"/>
          </p:nvPr>
        </p:nvSpPr>
        <p:spPr/>
        <p:txBody>
          <a:bodyPr vert="horz" lIns="0" tIns="45720" rIns="91440" bIns="45720" rtlCol="0" anchor="t">
            <a:normAutofit/>
          </a:bodyPr>
          <a:lstStyle/>
          <a:p>
            <a:r>
              <a:rPr lang="en-US" altLang="en-US" dirty="0">
                <a:solidFill>
                  <a:schemeClr val="bg1"/>
                </a:solidFill>
              </a:rPr>
              <a:t>January 13, 2026</a:t>
            </a:r>
            <a:endParaRPr lang="en-US" altLang="en-US" dirty="0">
              <a:solidFill>
                <a:schemeClr val="bg1"/>
              </a:solidFill>
              <a:cs typeface="Arial"/>
            </a:endParaRPr>
          </a:p>
        </p:txBody>
      </p:sp>
      <p:pic>
        <p:nvPicPr>
          <p:cNvPr id="6" name="Picture 5" descr="A logo of a native american&#10;&#10;AI-generated content may be incorrect.">
            <a:extLst>
              <a:ext uri="{FF2B5EF4-FFF2-40B4-BE49-F238E27FC236}">
                <a16:creationId xmlns:a16="http://schemas.microsoft.com/office/drawing/2014/main" id="{B0C9A5E5-9219-E5DA-0146-BAB29EDD03AB}"/>
              </a:ext>
            </a:extLst>
          </p:cNvPr>
          <p:cNvPicPr>
            <a:picLocks noChangeAspect="1"/>
          </p:cNvPicPr>
          <p:nvPr/>
        </p:nvPicPr>
        <p:blipFill>
          <a:blip r:embed="rId3"/>
          <a:stretch>
            <a:fillRect/>
          </a:stretch>
        </p:blipFill>
        <p:spPr>
          <a:xfrm>
            <a:off x="9229725" y="3939841"/>
            <a:ext cx="2876550" cy="2571750"/>
          </a:xfrm>
          <a:prstGeom prst="rect">
            <a:avLst/>
          </a:prstGeom>
        </p:spPr>
      </p:pic>
    </p:spTree>
    <p:extLst>
      <p:ext uri="{BB962C8B-B14F-4D97-AF65-F5344CB8AC3E}">
        <p14:creationId xmlns:p14="http://schemas.microsoft.com/office/powerpoint/2010/main" val="3219724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3411A-2D32-14DC-F5AF-3BC3047F66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F69B3D-1F63-9093-F58F-777C46C1705D}"/>
              </a:ext>
            </a:extLst>
          </p:cNvPr>
          <p:cNvSpPr>
            <a:spLocks noGrp="1"/>
          </p:cNvSpPr>
          <p:nvPr>
            <p:ph type="title"/>
          </p:nvPr>
        </p:nvSpPr>
        <p:spPr>
          <a:xfrm>
            <a:off x="838200" y="18255"/>
            <a:ext cx="10515600" cy="912187"/>
          </a:xfrm>
        </p:spPr>
        <p:txBody>
          <a:bodyPr/>
          <a:lstStyle/>
          <a:p>
            <a:r>
              <a:rPr lang="en-US" dirty="0"/>
              <a:t>Form design – High school</a:t>
            </a:r>
          </a:p>
        </p:txBody>
      </p:sp>
      <p:sp>
        <p:nvSpPr>
          <p:cNvPr id="3" name="Content Placeholder 2">
            <a:extLst>
              <a:ext uri="{FF2B5EF4-FFF2-40B4-BE49-F238E27FC236}">
                <a16:creationId xmlns:a16="http://schemas.microsoft.com/office/drawing/2014/main" id="{942283C1-7458-92DB-ACF8-141D177338AA}"/>
              </a:ext>
            </a:extLst>
          </p:cNvPr>
          <p:cNvSpPr>
            <a:spLocks noGrp="1"/>
          </p:cNvSpPr>
          <p:nvPr>
            <p:ph idx="1"/>
          </p:nvPr>
        </p:nvSpPr>
        <p:spPr>
          <a:xfrm>
            <a:off x="838200" y="930442"/>
            <a:ext cx="10872537" cy="5246521"/>
          </a:xfrm>
        </p:spPr>
        <p:txBody>
          <a:bodyPr>
            <a:normAutofit/>
          </a:bodyPr>
          <a:lstStyle/>
          <a:p>
            <a:r>
              <a:rPr lang="en-US" dirty="0"/>
              <a:t>12 forms for high school grades 9-12 </a:t>
            </a:r>
          </a:p>
        </p:txBody>
      </p:sp>
      <p:pic>
        <p:nvPicPr>
          <p:cNvPr id="5" name="Picture 4" descr="A table of numbers and numbers&#10;&#10;AI-generated content may be incorrect.">
            <a:extLst>
              <a:ext uri="{FF2B5EF4-FFF2-40B4-BE49-F238E27FC236}">
                <a16:creationId xmlns:a16="http://schemas.microsoft.com/office/drawing/2014/main" id="{B7DE2DD7-71AA-63ED-70FE-CF434C4E7A28}"/>
              </a:ext>
            </a:extLst>
          </p:cNvPr>
          <p:cNvPicPr>
            <a:picLocks noChangeAspect="1"/>
          </p:cNvPicPr>
          <p:nvPr/>
        </p:nvPicPr>
        <p:blipFill>
          <a:blip r:embed="rId3"/>
          <a:stretch>
            <a:fillRect/>
          </a:stretch>
        </p:blipFill>
        <p:spPr>
          <a:xfrm>
            <a:off x="3039101" y="1550471"/>
            <a:ext cx="6113797" cy="5163150"/>
          </a:xfrm>
          <a:prstGeom prst="rect">
            <a:avLst/>
          </a:prstGeom>
        </p:spPr>
      </p:pic>
    </p:spTree>
    <p:extLst>
      <p:ext uri="{BB962C8B-B14F-4D97-AF65-F5344CB8AC3E}">
        <p14:creationId xmlns:p14="http://schemas.microsoft.com/office/powerpoint/2010/main" val="1157871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FE405-E2C3-D8C1-F4FE-D319C722FC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72D10C-CD9B-E9CD-D311-F52162E4E000}"/>
              </a:ext>
            </a:extLst>
          </p:cNvPr>
          <p:cNvSpPr>
            <a:spLocks noGrp="1"/>
          </p:cNvSpPr>
          <p:nvPr>
            <p:ph type="title"/>
          </p:nvPr>
        </p:nvSpPr>
        <p:spPr/>
        <p:txBody>
          <a:bodyPr/>
          <a:lstStyle/>
          <a:p>
            <a:r>
              <a:rPr lang="en-US" dirty="0"/>
              <a:t>Testing time, mode, and scoring</a:t>
            </a:r>
          </a:p>
        </p:txBody>
      </p:sp>
      <p:sp>
        <p:nvSpPr>
          <p:cNvPr id="3" name="Content Placeholder 2">
            <a:extLst>
              <a:ext uri="{FF2B5EF4-FFF2-40B4-BE49-F238E27FC236}">
                <a16:creationId xmlns:a16="http://schemas.microsoft.com/office/drawing/2014/main" id="{727E8B00-193B-0E51-2154-6E840B359D09}"/>
              </a:ext>
            </a:extLst>
          </p:cNvPr>
          <p:cNvSpPr>
            <a:spLocks noGrp="1"/>
          </p:cNvSpPr>
          <p:nvPr>
            <p:ph idx="1"/>
          </p:nvPr>
        </p:nvSpPr>
        <p:spPr>
          <a:xfrm>
            <a:off x="838200" y="1825625"/>
            <a:ext cx="10872537" cy="4351338"/>
          </a:xfrm>
        </p:spPr>
        <p:txBody>
          <a:bodyPr>
            <a:normAutofit lnSpcReduction="10000"/>
          </a:bodyPr>
          <a:lstStyle/>
          <a:p>
            <a:r>
              <a:rPr lang="en-US" dirty="0"/>
              <a:t>Science Benchmarks are untimed, but each form is designed to be completed in approximately 45-50 minutes (1 class period).</a:t>
            </a:r>
          </a:p>
          <a:p>
            <a:r>
              <a:rPr lang="en-US" dirty="0"/>
              <a:t>The test is divided into two sessions and could be administered across two class periods if needed or desired. </a:t>
            </a:r>
          </a:p>
          <a:p>
            <a:r>
              <a:rPr lang="en-US" dirty="0"/>
              <a:t>Science Benchmark forms are available both online and for printing at BIE schools so that students can take benchmark assessments using the same testing mode they will use for the summative assessment. </a:t>
            </a:r>
          </a:p>
          <a:p>
            <a:r>
              <a:rPr lang="en-US" dirty="0"/>
              <a:t>The online version is accessed through the same BIE Portal used for summative testing. Within this portal, there are also print-ready PDFs of each form available for printing.</a:t>
            </a:r>
            <a:endParaRPr lang="en-US" altLang="en-US" dirty="0"/>
          </a:p>
        </p:txBody>
      </p:sp>
    </p:spTree>
    <p:extLst>
      <p:ext uri="{BB962C8B-B14F-4D97-AF65-F5344CB8AC3E}">
        <p14:creationId xmlns:p14="http://schemas.microsoft.com/office/powerpoint/2010/main" val="4192734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713F8-CCAB-BE48-8EEA-087F3430304F}"/>
              </a:ext>
            </a:extLst>
          </p:cNvPr>
          <p:cNvSpPr>
            <a:spLocks noGrp="1"/>
          </p:cNvSpPr>
          <p:nvPr>
            <p:ph type="title"/>
          </p:nvPr>
        </p:nvSpPr>
        <p:spPr>
          <a:xfrm>
            <a:off x="536118" y="640081"/>
            <a:ext cx="7096073" cy="864869"/>
          </a:xfrm>
        </p:spPr>
        <p:txBody>
          <a:bodyPr/>
          <a:lstStyle/>
          <a:p>
            <a:r>
              <a:rPr lang="en-US" dirty="0"/>
              <a:t>Questions?</a:t>
            </a:r>
          </a:p>
        </p:txBody>
      </p:sp>
      <p:sp>
        <p:nvSpPr>
          <p:cNvPr id="3" name="Content Placeholder 2">
            <a:extLst>
              <a:ext uri="{FF2B5EF4-FFF2-40B4-BE49-F238E27FC236}">
                <a16:creationId xmlns:a16="http://schemas.microsoft.com/office/drawing/2014/main" id="{EB71DC70-B962-0F44-82AD-83BB437376A7}"/>
              </a:ext>
            </a:extLst>
          </p:cNvPr>
          <p:cNvSpPr>
            <a:spLocks noGrp="1"/>
          </p:cNvSpPr>
          <p:nvPr>
            <p:ph idx="1"/>
          </p:nvPr>
        </p:nvSpPr>
        <p:spPr>
          <a:xfrm>
            <a:off x="539318" y="2232105"/>
            <a:ext cx="4578114" cy="3673395"/>
          </a:xfrm>
        </p:spPr>
        <p:txBody>
          <a:bodyPr/>
          <a:lstStyle/>
          <a:p>
            <a:r>
              <a:rPr lang="en-US" dirty="0"/>
              <a:t>For support in scheduling students into testing sessions, refer to the guides on the Resources page of the BIE Science Help &amp; Support site (</a:t>
            </a:r>
            <a:r>
              <a:rPr lang="en-US" dirty="0">
                <a:hlinkClick r:id="rId3"/>
              </a:rPr>
              <a:t>https://bie.onlinehelp.cognia.org/resources/</a:t>
            </a:r>
            <a:r>
              <a:rPr lang="en-US" dirty="0"/>
              <a:t>).  </a:t>
            </a:r>
          </a:p>
        </p:txBody>
      </p:sp>
      <p:sp>
        <p:nvSpPr>
          <p:cNvPr id="4" name="Content Placeholder 3">
            <a:extLst>
              <a:ext uri="{FF2B5EF4-FFF2-40B4-BE49-F238E27FC236}">
                <a16:creationId xmlns:a16="http://schemas.microsoft.com/office/drawing/2014/main" id="{756BD373-AD56-F849-877F-F9426688983F}"/>
              </a:ext>
            </a:extLst>
          </p:cNvPr>
          <p:cNvSpPr>
            <a:spLocks noGrp="1"/>
          </p:cNvSpPr>
          <p:nvPr>
            <p:ph idx="15"/>
          </p:nvPr>
        </p:nvSpPr>
        <p:spPr/>
        <p:txBody>
          <a:bodyPr/>
          <a:lstStyle/>
          <a:p>
            <a:r>
              <a:rPr lang="en-US" dirty="0"/>
              <a:t>Jill.Stepanek@cognia.org</a:t>
            </a:r>
          </a:p>
        </p:txBody>
      </p:sp>
      <p:pic>
        <p:nvPicPr>
          <p:cNvPr id="7" name="Picture Placeholder 6">
            <a:extLst>
              <a:ext uri="{FF2B5EF4-FFF2-40B4-BE49-F238E27FC236}">
                <a16:creationId xmlns:a16="http://schemas.microsoft.com/office/drawing/2014/main" id="{CAFE4C02-667B-D348-BF7E-CAFFE6374FA4}"/>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p:blipFill>
        <p:spPr>
          <a:xfrm>
            <a:off x="7980054" y="1128697"/>
            <a:ext cx="3822782" cy="3822782"/>
          </a:xfrm>
        </p:spPr>
      </p:pic>
    </p:spTree>
    <p:extLst>
      <p:ext uri="{BB962C8B-B14F-4D97-AF65-F5344CB8AC3E}">
        <p14:creationId xmlns:p14="http://schemas.microsoft.com/office/powerpoint/2010/main" val="3953020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E920C-50B5-0F46-BF03-AAD940BF2DCB}"/>
              </a:ext>
            </a:extLst>
          </p:cNvPr>
          <p:cNvSpPr>
            <a:spLocks noGrp="1"/>
          </p:cNvSpPr>
          <p:nvPr>
            <p:ph type="title"/>
          </p:nvPr>
        </p:nvSpPr>
        <p:spPr/>
        <p:txBody>
          <a:bodyPr/>
          <a:lstStyle/>
          <a:p>
            <a:r>
              <a:rPr lang="en-US" dirty="0"/>
              <a:t>Agenda</a:t>
            </a:r>
          </a:p>
        </p:txBody>
      </p:sp>
      <p:graphicFrame>
        <p:nvGraphicFramePr>
          <p:cNvPr id="32" name="Diagram 31">
            <a:extLst>
              <a:ext uri="{FF2B5EF4-FFF2-40B4-BE49-F238E27FC236}">
                <a16:creationId xmlns:a16="http://schemas.microsoft.com/office/drawing/2014/main" id="{32D6AE7C-FE07-9940-933D-B28EA5CF4028}"/>
              </a:ext>
            </a:extLst>
          </p:cNvPr>
          <p:cNvGraphicFramePr/>
          <p:nvPr>
            <p:extLst>
              <p:ext uri="{D42A27DB-BD31-4B8C-83A1-F6EECF244321}">
                <p14:modId xmlns:p14="http://schemas.microsoft.com/office/powerpoint/2010/main" val="3719715577"/>
              </p:ext>
            </p:extLst>
          </p:nvPr>
        </p:nvGraphicFramePr>
        <p:xfrm>
          <a:off x="-463657" y="1690688"/>
          <a:ext cx="8956729" cy="4589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6510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790ED-BB71-67B1-3A59-4011DD772D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1B9621-AC54-2CDE-4CA2-F8188D7D52E3}"/>
              </a:ext>
            </a:extLst>
          </p:cNvPr>
          <p:cNvSpPr>
            <a:spLocks noGrp="1"/>
          </p:cNvSpPr>
          <p:nvPr>
            <p:ph type="title"/>
          </p:nvPr>
        </p:nvSpPr>
        <p:spPr>
          <a:xfrm>
            <a:off x="838200" y="365125"/>
            <a:ext cx="7728284" cy="1325563"/>
          </a:xfrm>
        </p:spPr>
        <p:txBody>
          <a:bodyPr/>
          <a:lstStyle/>
          <a:p>
            <a:r>
              <a:rPr lang="en-US" dirty="0"/>
              <a:t>Science benchmark assessments</a:t>
            </a:r>
          </a:p>
        </p:txBody>
      </p:sp>
      <p:sp>
        <p:nvSpPr>
          <p:cNvPr id="3" name="Content Placeholder 2">
            <a:extLst>
              <a:ext uri="{FF2B5EF4-FFF2-40B4-BE49-F238E27FC236}">
                <a16:creationId xmlns:a16="http://schemas.microsoft.com/office/drawing/2014/main" id="{6CDD096B-E230-2B30-51A4-5E39A34CB1A5}"/>
              </a:ext>
            </a:extLst>
          </p:cNvPr>
          <p:cNvSpPr>
            <a:spLocks noGrp="1"/>
          </p:cNvSpPr>
          <p:nvPr>
            <p:ph sz="half" idx="1"/>
          </p:nvPr>
        </p:nvSpPr>
        <p:spPr>
          <a:xfrm>
            <a:off x="838199" y="1825625"/>
            <a:ext cx="6669506" cy="4799764"/>
          </a:xfrm>
        </p:spPr>
        <p:txBody>
          <a:bodyPr>
            <a:normAutofit/>
          </a:bodyPr>
          <a:lstStyle/>
          <a:p>
            <a:r>
              <a:rPr lang="en-US" altLang="en-US" dirty="0"/>
              <a:t>BIE’s </a:t>
            </a:r>
            <a:r>
              <a:rPr lang="en-US" altLang="en-US" b="1" i="1" dirty="0"/>
              <a:t>optional</a:t>
            </a:r>
            <a:r>
              <a:rPr lang="en-US" altLang="en-US" dirty="0"/>
              <a:t> interim assessment for science</a:t>
            </a:r>
          </a:p>
          <a:p>
            <a:r>
              <a:rPr lang="en-US" altLang="en-US" dirty="0"/>
              <a:t>Administered periodically now through March 6</a:t>
            </a:r>
            <a:r>
              <a:rPr lang="en-US" altLang="en-US" baseline="30000" dirty="0"/>
              <a:t>th</a:t>
            </a:r>
            <a:endParaRPr lang="en-US" altLang="en-US" dirty="0"/>
          </a:p>
          <a:p>
            <a:r>
              <a:rPr lang="en-US" altLang="en-US" dirty="0"/>
              <a:t>Often used at the end of a grading period or unit of instruction</a:t>
            </a:r>
          </a:p>
          <a:p>
            <a:r>
              <a:rPr lang="en-US" altLang="en-US" dirty="0"/>
              <a:t>Measure students’ proficiency with Next Generation Science Standards (NGSS)</a:t>
            </a:r>
          </a:p>
          <a:p>
            <a:endParaRPr lang="en-US" altLang="en-US" dirty="0"/>
          </a:p>
          <a:p>
            <a:endParaRPr lang="en-US" altLang="en-US" dirty="0"/>
          </a:p>
        </p:txBody>
      </p:sp>
      <p:pic>
        <p:nvPicPr>
          <p:cNvPr id="5" name="Picture 4">
            <a:extLst>
              <a:ext uri="{FF2B5EF4-FFF2-40B4-BE49-F238E27FC236}">
                <a16:creationId xmlns:a16="http://schemas.microsoft.com/office/drawing/2014/main" id="{903FFEAF-6C7B-39D8-20A8-06DA4336F7EE}"/>
              </a:ext>
            </a:extLst>
          </p:cNvPr>
          <p:cNvPicPr>
            <a:picLocks noChangeAspect="1"/>
          </p:cNvPicPr>
          <p:nvPr/>
        </p:nvPicPr>
        <p:blipFill>
          <a:blip r:embed="rId3"/>
          <a:stretch>
            <a:fillRect/>
          </a:stretch>
        </p:blipFill>
        <p:spPr>
          <a:xfrm>
            <a:off x="7907653" y="293711"/>
            <a:ext cx="3032344" cy="2539759"/>
          </a:xfrm>
          <a:prstGeom prst="rect">
            <a:avLst/>
          </a:prstGeom>
        </p:spPr>
      </p:pic>
    </p:spTree>
    <p:extLst>
      <p:ext uri="{BB962C8B-B14F-4D97-AF65-F5344CB8AC3E}">
        <p14:creationId xmlns:p14="http://schemas.microsoft.com/office/powerpoint/2010/main" val="295921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23DB3-1F31-C343-98AE-1B8DDA686662}"/>
              </a:ext>
            </a:extLst>
          </p:cNvPr>
          <p:cNvSpPr>
            <a:spLocks noGrp="1"/>
          </p:cNvSpPr>
          <p:nvPr>
            <p:ph type="title"/>
          </p:nvPr>
        </p:nvSpPr>
        <p:spPr/>
        <p:txBody>
          <a:bodyPr/>
          <a:lstStyle/>
          <a:p>
            <a:r>
              <a:rPr lang="en-US" dirty="0"/>
              <a:t>Science benchmark assessments (cont’d)</a:t>
            </a:r>
          </a:p>
        </p:txBody>
      </p:sp>
      <p:sp>
        <p:nvSpPr>
          <p:cNvPr id="3" name="Content Placeholder 2">
            <a:extLst>
              <a:ext uri="{FF2B5EF4-FFF2-40B4-BE49-F238E27FC236}">
                <a16:creationId xmlns:a16="http://schemas.microsoft.com/office/drawing/2014/main" id="{2EF0143F-E0E8-5C46-BCE8-91B824DF77F5}"/>
              </a:ext>
            </a:extLst>
          </p:cNvPr>
          <p:cNvSpPr>
            <a:spLocks noGrp="1"/>
          </p:cNvSpPr>
          <p:nvPr>
            <p:ph idx="1"/>
          </p:nvPr>
        </p:nvSpPr>
        <p:spPr>
          <a:xfrm>
            <a:off x="838200" y="1825625"/>
            <a:ext cx="10872537" cy="4351338"/>
          </a:xfrm>
        </p:spPr>
        <p:txBody>
          <a:bodyPr>
            <a:normAutofit/>
          </a:bodyPr>
          <a:lstStyle/>
          <a:p>
            <a:r>
              <a:rPr lang="en-US" altLang="en-US" dirty="0"/>
              <a:t>Identify students’ learning gaps of science content and skills while learning is still taking place and interventions can be made</a:t>
            </a:r>
          </a:p>
          <a:p>
            <a:r>
              <a:rPr lang="en-US" altLang="en-US" dirty="0"/>
              <a:t>Benchmark assessments are part of the BIE’s comprehensive assessment program.</a:t>
            </a:r>
          </a:p>
        </p:txBody>
      </p:sp>
      <p:pic>
        <p:nvPicPr>
          <p:cNvPr id="10" name="Picture 9" descr="A group of arrows pointing to a red circle&#10;&#10;AI-generated content may be incorrect.">
            <a:extLst>
              <a:ext uri="{FF2B5EF4-FFF2-40B4-BE49-F238E27FC236}">
                <a16:creationId xmlns:a16="http://schemas.microsoft.com/office/drawing/2014/main" id="{4DC1AD88-2B37-11BE-3E21-56A7D840D93B}"/>
              </a:ext>
            </a:extLst>
          </p:cNvPr>
          <p:cNvPicPr>
            <a:picLocks noChangeAspect="1"/>
          </p:cNvPicPr>
          <p:nvPr/>
        </p:nvPicPr>
        <p:blipFill>
          <a:blip r:embed="rId3"/>
          <a:stretch>
            <a:fillRect/>
          </a:stretch>
        </p:blipFill>
        <p:spPr>
          <a:xfrm>
            <a:off x="374992" y="3814233"/>
            <a:ext cx="11442015" cy="2497667"/>
          </a:xfrm>
          <a:prstGeom prst="rect">
            <a:avLst/>
          </a:prstGeom>
        </p:spPr>
      </p:pic>
    </p:spTree>
    <p:extLst>
      <p:ext uri="{BB962C8B-B14F-4D97-AF65-F5344CB8AC3E}">
        <p14:creationId xmlns:p14="http://schemas.microsoft.com/office/powerpoint/2010/main" val="3385421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20FD2-7A02-E6D5-EB32-A92C4EBCE5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E84C3F-7C1F-3324-8C0A-ECD04C61B976}"/>
              </a:ext>
            </a:extLst>
          </p:cNvPr>
          <p:cNvSpPr>
            <a:spLocks noGrp="1"/>
          </p:cNvSpPr>
          <p:nvPr>
            <p:ph type="title"/>
          </p:nvPr>
        </p:nvSpPr>
        <p:spPr>
          <a:xfrm>
            <a:off x="838199" y="365126"/>
            <a:ext cx="10872537" cy="1046580"/>
          </a:xfrm>
        </p:spPr>
        <p:txBody>
          <a:bodyPr/>
          <a:lstStyle/>
          <a:p>
            <a:r>
              <a:rPr lang="en-US" dirty="0"/>
              <a:t>Why use science benchmark assessments?</a:t>
            </a:r>
          </a:p>
        </p:txBody>
      </p:sp>
      <p:sp>
        <p:nvSpPr>
          <p:cNvPr id="3" name="Content Placeholder 2">
            <a:extLst>
              <a:ext uri="{FF2B5EF4-FFF2-40B4-BE49-F238E27FC236}">
                <a16:creationId xmlns:a16="http://schemas.microsoft.com/office/drawing/2014/main" id="{3E0D4B0E-23F2-6605-A2DF-81187643650D}"/>
              </a:ext>
            </a:extLst>
          </p:cNvPr>
          <p:cNvSpPr>
            <a:spLocks noGrp="1"/>
          </p:cNvSpPr>
          <p:nvPr>
            <p:ph idx="1"/>
          </p:nvPr>
        </p:nvSpPr>
        <p:spPr>
          <a:xfrm>
            <a:off x="240633" y="1411705"/>
            <a:ext cx="8379726" cy="5446295"/>
          </a:xfrm>
        </p:spPr>
        <p:txBody>
          <a:bodyPr>
            <a:normAutofit/>
          </a:bodyPr>
          <a:lstStyle/>
          <a:p>
            <a:r>
              <a:rPr lang="en-US" altLang="en-US" dirty="0"/>
              <a:t>Quick and easy way to provide key checkpoints on students’ progress toward end-of-year learning goals and standards mastery</a:t>
            </a:r>
          </a:p>
          <a:p>
            <a:r>
              <a:rPr lang="en-US" altLang="en-US" dirty="0"/>
              <a:t>The science benchmark assessment items are similar in format to items on the end-of-year summative assessment.</a:t>
            </a:r>
          </a:p>
          <a:p>
            <a:pPr lvl="1"/>
            <a:r>
              <a:rPr lang="en-US" altLang="en-US" dirty="0"/>
              <a:t>Teachers can </a:t>
            </a:r>
            <a:r>
              <a:rPr lang="en-US" altLang="en-US" b="1" dirty="0"/>
              <a:t>PICK AND CHOOSE </a:t>
            </a:r>
            <a:r>
              <a:rPr lang="en-US" altLang="en-US" dirty="0"/>
              <a:t>which test forms (and which standards) to assign.</a:t>
            </a:r>
          </a:p>
          <a:p>
            <a:pPr lvl="1"/>
            <a:r>
              <a:rPr lang="en-US" altLang="en-US" dirty="0"/>
              <a:t>Provides </a:t>
            </a:r>
            <a:r>
              <a:rPr lang="en-US" altLang="en-US" b="1" dirty="0"/>
              <a:t>EXCELLENT</a:t>
            </a:r>
            <a:r>
              <a:rPr lang="en-US" altLang="en-US" dirty="0"/>
              <a:t> practice in the classroom setting as </a:t>
            </a:r>
            <a:r>
              <a:rPr lang="en-US" dirty="0"/>
              <a:t>the item types in the benchmark forms are also included in the summative end-of-year science assessment. </a:t>
            </a:r>
            <a:endParaRPr lang="en-US" altLang="en-US" dirty="0"/>
          </a:p>
        </p:txBody>
      </p:sp>
      <p:pic>
        <p:nvPicPr>
          <p:cNvPr id="5" name="Picture Placeholder 8">
            <a:extLst>
              <a:ext uri="{FF2B5EF4-FFF2-40B4-BE49-F238E27FC236}">
                <a16:creationId xmlns:a16="http://schemas.microsoft.com/office/drawing/2014/main" id="{AE8EC902-8CEC-EEDC-54E2-FF6C866FC36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620359" y="1411704"/>
            <a:ext cx="3331008" cy="5163411"/>
          </a:xfrm>
          <a:prstGeom prst="rect">
            <a:avLst/>
          </a:prstGeom>
        </p:spPr>
      </p:pic>
    </p:spTree>
    <p:extLst>
      <p:ext uri="{BB962C8B-B14F-4D97-AF65-F5344CB8AC3E}">
        <p14:creationId xmlns:p14="http://schemas.microsoft.com/office/powerpoint/2010/main" val="762095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A3005-CF66-E176-9D71-A01AADA0AB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A12F8D-C026-4E95-2800-672322BA431D}"/>
              </a:ext>
            </a:extLst>
          </p:cNvPr>
          <p:cNvSpPr>
            <a:spLocks noGrp="1"/>
          </p:cNvSpPr>
          <p:nvPr>
            <p:ph type="title"/>
          </p:nvPr>
        </p:nvSpPr>
        <p:spPr/>
        <p:txBody>
          <a:bodyPr/>
          <a:lstStyle/>
          <a:p>
            <a:r>
              <a:rPr lang="en-US" dirty="0"/>
              <a:t>Form design &amp; administration - General</a:t>
            </a:r>
          </a:p>
        </p:txBody>
      </p:sp>
      <p:sp>
        <p:nvSpPr>
          <p:cNvPr id="3" name="Content Placeholder 2">
            <a:extLst>
              <a:ext uri="{FF2B5EF4-FFF2-40B4-BE49-F238E27FC236}">
                <a16:creationId xmlns:a16="http://schemas.microsoft.com/office/drawing/2014/main" id="{367ED4E2-FC02-BF8F-EF3D-59015BD53817}"/>
              </a:ext>
            </a:extLst>
          </p:cNvPr>
          <p:cNvSpPr>
            <a:spLocks noGrp="1"/>
          </p:cNvSpPr>
          <p:nvPr>
            <p:ph idx="1"/>
          </p:nvPr>
        </p:nvSpPr>
        <p:spPr>
          <a:xfrm>
            <a:off x="838201" y="1803746"/>
            <a:ext cx="5562599" cy="4373217"/>
          </a:xfrm>
        </p:spPr>
        <p:txBody>
          <a:bodyPr>
            <a:normAutofit/>
          </a:bodyPr>
          <a:lstStyle/>
          <a:p>
            <a:r>
              <a:rPr lang="en-US" dirty="0"/>
              <a:t>Each form is composed of two clusters and two 4-point open-ended items.</a:t>
            </a:r>
          </a:p>
          <a:p>
            <a:r>
              <a:rPr lang="en-US" dirty="0"/>
              <a:t>No set administration sequence or timing between now and March 6</a:t>
            </a:r>
            <a:r>
              <a:rPr lang="en-US" baseline="30000" dirty="0"/>
              <a:t>th</a:t>
            </a:r>
            <a:r>
              <a:rPr lang="en-US" dirty="0"/>
              <a:t>.</a:t>
            </a:r>
          </a:p>
        </p:txBody>
      </p:sp>
      <p:pic>
        <p:nvPicPr>
          <p:cNvPr id="4" name="Picture Placeholder 8">
            <a:extLst>
              <a:ext uri="{FF2B5EF4-FFF2-40B4-BE49-F238E27FC236}">
                <a16:creationId xmlns:a16="http://schemas.microsoft.com/office/drawing/2014/main" id="{35CCF5F4-8B6B-774F-6645-79F4B96AABD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355"/>
          <a:stretch/>
        </p:blipFill>
        <p:spPr>
          <a:xfrm>
            <a:off x="6929438" y="1630018"/>
            <a:ext cx="4424362" cy="4373217"/>
          </a:xfrm>
          <a:prstGeom prst="rect">
            <a:avLst/>
          </a:prstGeom>
        </p:spPr>
      </p:pic>
    </p:spTree>
    <p:extLst>
      <p:ext uri="{BB962C8B-B14F-4D97-AF65-F5344CB8AC3E}">
        <p14:creationId xmlns:p14="http://schemas.microsoft.com/office/powerpoint/2010/main" val="1986811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F6969-C95C-F06D-03B6-C6D8B88D3B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82AC93-C68D-CFB4-B50C-CACE9724ECEC}"/>
              </a:ext>
            </a:extLst>
          </p:cNvPr>
          <p:cNvSpPr>
            <a:spLocks noGrp="1"/>
          </p:cNvSpPr>
          <p:nvPr>
            <p:ph type="title"/>
          </p:nvPr>
        </p:nvSpPr>
        <p:spPr>
          <a:xfrm>
            <a:off x="838200" y="365125"/>
            <a:ext cx="10515600" cy="1126791"/>
          </a:xfrm>
        </p:spPr>
        <p:txBody>
          <a:bodyPr/>
          <a:lstStyle/>
          <a:p>
            <a:r>
              <a:rPr lang="en-US" dirty="0"/>
              <a:t>Form design &amp; administration - General</a:t>
            </a:r>
          </a:p>
        </p:txBody>
      </p:sp>
      <p:sp>
        <p:nvSpPr>
          <p:cNvPr id="3" name="Content Placeholder 2">
            <a:extLst>
              <a:ext uri="{FF2B5EF4-FFF2-40B4-BE49-F238E27FC236}">
                <a16:creationId xmlns:a16="http://schemas.microsoft.com/office/drawing/2014/main" id="{4D7815B1-2B24-1FCF-B7E6-B02E806FCB93}"/>
              </a:ext>
            </a:extLst>
          </p:cNvPr>
          <p:cNvSpPr>
            <a:spLocks noGrp="1"/>
          </p:cNvSpPr>
          <p:nvPr>
            <p:ph idx="1"/>
          </p:nvPr>
        </p:nvSpPr>
        <p:spPr>
          <a:xfrm>
            <a:off x="5759117" y="1491916"/>
            <a:ext cx="5935578" cy="5170060"/>
          </a:xfrm>
        </p:spPr>
        <p:txBody>
          <a:bodyPr>
            <a:normAutofit/>
          </a:bodyPr>
          <a:lstStyle/>
          <a:p>
            <a:r>
              <a:rPr lang="en-US" dirty="0"/>
              <a:t>Forms should be administered at the time that best aligns with the specific content being covered in the classroom. </a:t>
            </a:r>
          </a:p>
          <a:p>
            <a:r>
              <a:rPr lang="en-US" dirty="0"/>
              <a:t>Testing is not restricted to only those students in the summative testing grades of 5, 8, and 11, and there are no restrictions on the grade at which a particular form may be administered.</a:t>
            </a:r>
            <a:endParaRPr lang="en-US" altLang="en-US" dirty="0"/>
          </a:p>
        </p:txBody>
      </p:sp>
      <p:pic>
        <p:nvPicPr>
          <p:cNvPr id="4" name="Picture Placeholder 5">
            <a:extLst>
              <a:ext uri="{FF2B5EF4-FFF2-40B4-BE49-F238E27FC236}">
                <a16:creationId xmlns:a16="http://schemas.microsoft.com/office/drawing/2014/main" id="{495E36AF-BA8C-6053-5D35-052A5E1D014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0"/>
          <a:stretch/>
        </p:blipFill>
        <p:spPr>
          <a:xfrm>
            <a:off x="838200" y="1491916"/>
            <a:ext cx="4575631" cy="5170060"/>
          </a:xfrm>
          <a:prstGeom prst="rect">
            <a:avLst/>
          </a:prstGeom>
        </p:spPr>
      </p:pic>
    </p:spTree>
    <p:extLst>
      <p:ext uri="{BB962C8B-B14F-4D97-AF65-F5344CB8AC3E}">
        <p14:creationId xmlns:p14="http://schemas.microsoft.com/office/powerpoint/2010/main" val="1502678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82D91-2929-DDEA-F880-BAE82AD1FA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C32E71-25CB-4DDC-BABD-FA79DA57A072}"/>
              </a:ext>
            </a:extLst>
          </p:cNvPr>
          <p:cNvSpPr>
            <a:spLocks noGrp="1"/>
          </p:cNvSpPr>
          <p:nvPr>
            <p:ph type="title"/>
          </p:nvPr>
        </p:nvSpPr>
        <p:spPr>
          <a:xfrm>
            <a:off x="838200" y="1"/>
            <a:ext cx="10515600" cy="866273"/>
          </a:xfrm>
        </p:spPr>
        <p:txBody>
          <a:bodyPr/>
          <a:lstStyle/>
          <a:p>
            <a:r>
              <a:rPr lang="en-US" dirty="0"/>
              <a:t>Form design – Grades 3, 4, 5</a:t>
            </a:r>
          </a:p>
        </p:txBody>
      </p:sp>
      <p:sp>
        <p:nvSpPr>
          <p:cNvPr id="3" name="Content Placeholder 2">
            <a:extLst>
              <a:ext uri="{FF2B5EF4-FFF2-40B4-BE49-F238E27FC236}">
                <a16:creationId xmlns:a16="http://schemas.microsoft.com/office/drawing/2014/main" id="{62C680BA-C6B0-96C6-5532-6806E495BFE0}"/>
              </a:ext>
            </a:extLst>
          </p:cNvPr>
          <p:cNvSpPr>
            <a:spLocks noGrp="1"/>
          </p:cNvSpPr>
          <p:nvPr>
            <p:ph idx="1"/>
          </p:nvPr>
        </p:nvSpPr>
        <p:spPr>
          <a:xfrm>
            <a:off x="838200" y="866274"/>
            <a:ext cx="10872537" cy="5310689"/>
          </a:xfrm>
        </p:spPr>
        <p:txBody>
          <a:bodyPr>
            <a:normAutofit/>
          </a:bodyPr>
          <a:lstStyle/>
          <a:p>
            <a:r>
              <a:rPr lang="en-US" dirty="0"/>
              <a:t>4 forms each for grade 3, grade 4, and grade 5</a:t>
            </a:r>
          </a:p>
        </p:txBody>
      </p:sp>
      <p:pic>
        <p:nvPicPr>
          <p:cNvPr id="5" name="Picture 4" descr="A group of tables with numbers&#10;&#10;AI-generated content may be incorrect.">
            <a:extLst>
              <a:ext uri="{FF2B5EF4-FFF2-40B4-BE49-F238E27FC236}">
                <a16:creationId xmlns:a16="http://schemas.microsoft.com/office/drawing/2014/main" id="{20EAD27D-937C-E00C-E0DE-351B8F38E6D7}"/>
              </a:ext>
            </a:extLst>
          </p:cNvPr>
          <p:cNvPicPr>
            <a:picLocks noChangeAspect="1"/>
          </p:cNvPicPr>
          <p:nvPr/>
        </p:nvPicPr>
        <p:blipFill>
          <a:blip r:embed="rId3"/>
          <a:stretch>
            <a:fillRect/>
          </a:stretch>
        </p:blipFill>
        <p:spPr>
          <a:xfrm>
            <a:off x="1883005" y="1407067"/>
            <a:ext cx="8425989" cy="5089985"/>
          </a:xfrm>
          <a:prstGeom prst="rect">
            <a:avLst/>
          </a:prstGeom>
        </p:spPr>
      </p:pic>
    </p:spTree>
    <p:extLst>
      <p:ext uri="{BB962C8B-B14F-4D97-AF65-F5344CB8AC3E}">
        <p14:creationId xmlns:p14="http://schemas.microsoft.com/office/powerpoint/2010/main" val="2634722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DF80F-8BFC-CA75-CA60-E5E1B353A8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33A92D-82B6-9C22-AF80-52CFFDC0B5FE}"/>
              </a:ext>
            </a:extLst>
          </p:cNvPr>
          <p:cNvSpPr>
            <a:spLocks noGrp="1"/>
          </p:cNvSpPr>
          <p:nvPr>
            <p:ph type="title"/>
          </p:nvPr>
        </p:nvSpPr>
        <p:spPr>
          <a:xfrm>
            <a:off x="838200" y="18255"/>
            <a:ext cx="10515600" cy="912187"/>
          </a:xfrm>
        </p:spPr>
        <p:txBody>
          <a:bodyPr/>
          <a:lstStyle/>
          <a:p>
            <a:r>
              <a:rPr lang="en-US" dirty="0"/>
              <a:t>Form design – Middle school</a:t>
            </a:r>
          </a:p>
        </p:txBody>
      </p:sp>
      <p:sp>
        <p:nvSpPr>
          <p:cNvPr id="3" name="Content Placeholder 2">
            <a:extLst>
              <a:ext uri="{FF2B5EF4-FFF2-40B4-BE49-F238E27FC236}">
                <a16:creationId xmlns:a16="http://schemas.microsoft.com/office/drawing/2014/main" id="{4C3A4248-B48B-C330-3F9B-A28670098569}"/>
              </a:ext>
            </a:extLst>
          </p:cNvPr>
          <p:cNvSpPr>
            <a:spLocks noGrp="1"/>
          </p:cNvSpPr>
          <p:nvPr>
            <p:ph idx="1"/>
          </p:nvPr>
        </p:nvSpPr>
        <p:spPr>
          <a:xfrm>
            <a:off x="838200" y="930442"/>
            <a:ext cx="10872537" cy="5246521"/>
          </a:xfrm>
        </p:spPr>
        <p:txBody>
          <a:bodyPr>
            <a:normAutofit/>
          </a:bodyPr>
          <a:lstStyle/>
          <a:p>
            <a:r>
              <a:rPr lang="en-US" dirty="0"/>
              <a:t>12 forms for middle school grades 6-8 </a:t>
            </a:r>
          </a:p>
        </p:txBody>
      </p:sp>
      <p:pic>
        <p:nvPicPr>
          <p:cNvPr id="6" name="Picture 5" descr="A group of tables with numbers&#10;&#10;AI-generated content may be incorrect.">
            <a:extLst>
              <a:ext uri="{FF2B5EF4-FFF2-40B4-BE49-F238E27FC236}">
                <a16:creationId xmlns:a16="http://schemas.microsoft.com/office/drawing/2014/main" id="{CD67D87C-C4EA-ED49-D0B2-FEAA2A4B7947}"/>
              </a:ext>
            </a:extLst>
          </p:cNvPr>
          <p:cNvPicPr>
            <a:picLocks noChangeAspect="1"/>
          </p:cNvPicPr>
          <p:nvPr/>
        </p:nvPicPr>
        <p:blipFill>
          <a:blip r:embed="rId3"/>
          <a:stretch>
            <a:fillRect/>
          </a:stretch>
        </p:blipFill>
        <p:spPr>
          <a:xfrm>
            <a:off x="2738350" y="1674143"/>
            <a:ext cx="6715300" cy="4984083"/>
          </a:xfrm>
          <a:prstGeom prst="rect">
            <a:avLst/>
          </a:prstGeom>
        </p:spPr>
      </p:pic>
    </p:spTree>
    <p:extLst>
      <p:ext uri="{BB962C8B-B14F-4D97-AF65-F5344CB8AC3E}">
        <p14:creationId xmlns:p14="http://schemas.microsoft.com/office/powerpoint/2010/main" val="2556421633"/>
      </p:ext>
    </p:extLst>
  </p:cSld>
  <p:clrMapOvr>
    <a:masterClrMapping/>
  </p:clrMapOvr>
</p:sld>
</file>

<file path=ppt/theme/theme1.xml><?xml version="1.0" encoding="utf-8"?>
<a:theme xmlns:a="http://schemas.openxmlformats.org/drawingml/2006/main" name="Office Theme">
  <a:themeElements>
    <a:clrScheme name="Cognia Colors 1">
      <a:dk1>
        <a:srgbClr val="191919"/>
      </a:dk1>
      <a:lt1>
        <a:srgbClr val="FFFFFF"/>
      </a:lt1>
      <a:dk2>
        <a:srgbClr val="191919"/>
      </a:dk2>
      <a:lt2>
        <a:srgbClr val="E6E5E5"/>
      </a:lt2>
      <a:accent1>
        <a:srgbClr val="FF544C"/>
      </a:accent1>
      <a:accent2>
        <a:srgbClr val="262E67"/>
      </a:accent2>
      <a:accent3>
        <a:srgbClr val="371D34"/>
      </a:accent3>
      <a:accent4>
        <a:srgbClr val="FBDF86"/>
      </a:accent4>
      <a:accent5>
        <a:srgbClr val="B9D3DC"/>
      </a:accent5>
      <a:accent6>
        <a:srgbClr val="043D3B"/>
      </a:accent6>
      <a:hlink>
        <a:srgbClr val="FF544C"/>
      </a:hlink>
      <a:folHlink>
        <a:srgbClr val="262E67"/>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30 PPT slide insert slides 20250130" id="{4F5CC06A-49F2-5846-A41F-3D09B160D084}" vid="{087F2569-36FA-EC49-8E03-37B134C5FC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uyers_x0020_Journey xmlns="9a1f7739-b9b8-48f9-b207-eaa621337e8d">5. FOR INTERNAL USE ONLY</Buyers_x0020_Journey>
    <Doc_x0020_Category xmlns="9329d101-d16a-41cc-9901-abeefe5930de">Template</Doc_x0020_Category>
    <Focus xmlns="9a1f7739-b9b8-48f9-b207-eaa621337e8d">Corporate</Focus>
    <DocumentType xmlns="9a1f7739-b9b8-48f9-b207-eaa621337e8d" xsi:nil="true"/>
    <Service xmlns="9a1f7739-b9b8-48f9-b207-eaa621337e8d">Corporate</Service>
    <Collateral_x0020_Type xmlns="9a1f7739-b9b8-48f9-b207-eaa621337e8d">Template</Collateral_x0020_Type>
    <Intended_x0020_Use xmlns="9a1f7739-b9b8-48f9-b207-eaa621337e8d" xsi:nil="true"/>
    <Audience_x0020_Level xmlns="9a1f7739-b9b8-48f9-b207-eaa621337e8d" xsi:nil="true"/>
    <Status xmlns="9a1f7739-b9b8-48f9-b207-eaa621337e8d">CURRENT</Status>
    <Institution xmlns="9a1f7739-b9b8-48f9-b207-eaa621337e8d" xsi:nil="true"/>
    <IconOverlay xmlns="http://schemas.microsoft.com/sharepoint/v4" xsi:nil="true"/>
    <lcf76f155ced4ddcb4097134ff3c332f xmlns="9a1f7739-b9b8-48f9-b207-eaa621337e8d">
      <Terms xmlns="http://schemas.microsoft.com/office/infopath/2007/PartnerControls"/>
    </lcf76f155ced4ddcb4097134ff3c332f>
    <DescriptionBestUse xmlns="9a1f7739-b9b8-48f9-b207-eaa621337e8d" xsi:nil="true"/>
    <TargetAudience xmlns="9a1f7739-b9b8-48f9-b207-eaa621337e8d" xsi:nil="true"/>
    <TaxCatchAll xmlns="9329d101-d16a-41cc-9901-abeefe5930de" xsi:nil="true"/>
    <CustomizableCollateral xmlns="9a1f7739-b9b8-48f9-b207-eaa621337e8d" xsi:nil="true"/>
    <ProgramName xmlns="9a1f7739-b9b8-48f9-b207-eaa621337e8d" xsi:nil="true"/>
    <Service_x002d_2 xmlns="9a1f7739-b9b8-48f9-b207-eaa621337e8d">Membership</Service_x002d_2>
    <Focus_x002d_2 xmlns="9a1f7739-b9b8-48f9-b207-eaa621337e8d">Corporate</Focus_x002d_2>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1EADCB319CF8643A56C02856DD62E13" ma:contentTypeVersion="50" ma:contentTypeDescription="Create a new document." ma:contentTypeScope="" ma:versionID="cc6b23d8e528c27972ef7fae69c07d29">
  <xsd:schema xmlns:xsd="http://www.w3.org/2001/XMLSchema" xmlns:xs="http://www.w3.org/2001/XMLSchema" xmlns:p="http://schemas.microsoft.com/office/2006/metadata/properties" xmlns:ns2="9a1f7739-b9b8-48f9-b207-eaa621337e8d" xmlns:ns3="9329d101-d16a-41cc-9901-abeefe5930de" xmlns:ns4="http://schemas.microsoft.com/sharepoint/v4" targetNamespace="http://schemas.microsoft.com/office/2006/metadata/properties" ma:root="true" ma:fieldsID="ad83de02d38c55c8b966bad7c5862e0b" ns2:_="" ns3:_="" ns4:_="">
    <xsd:import namespace="9a1f7739-b9b8-48f9-b207-eaa621337e8d"/>
    <xsd:import namespace="9329d101-d16a-41cc-9901-abeefe5930de"/>
    <xsd:import namespace="http://schemas.microsoft.com/sharepoint/v4"/>
    <xsd:element name="properties">
      <xsd:complexType>
        <xsd:sequence>
          <xsd:element name="documentManagement">
            <xsd:complexType>
              <xsd:all>
                <xsd:element ref="ns2:Focus" minOccurs="0"/>
                <xsd:element ref="ns2:DocumentType" minOccurs="0"/>
                <xsd:element ref="ns2:Intended_x0020_Use" minOccurs="0"/>
                <xsd:element ref="ns2:Collateral_x0020_Type" minOccurs="0"/>
                <xsd:element ref="ns2:Service" minOccurs="0"/>
                <xsd:element ref="ns2:Audience_x0020_Level" minOccurs="0"/>
                <xsd:element ref="ns3:Doc_x0020_Category" minOccurs="0"/>
                <xsd:element ref="ns2:Buyers_x0020_Journey" minOccurs="0"/>
                <xsd:element ref="ns3:SharedWithUsers" minOccurs="0"/>
                <xsd:element ref="ns3:SharedWithDetails" minOccurs="0"/>
                <xsd:element ref="ns2:MediaServiceMetadata" minOccurs="0"/>
                <xsd:element ref="ns2:MediaServiceFastMetadata" minOccurs="0"/>
                <xsd:element ref="ns2:Status" minOccurs="0"/>
                <xsd:element ref="ns2:MediaServiceObjectDetectorVersions" minOccurs="0"/>
                <xsd:element ref="ns2:MediaServiceSearchProperties" minOccurs="0"/>
                <xsd:element ref="ns2:CustomizableCollateral" minOccurs="0"/>
                <xsd:element ref="ns4:IconOverlay" minOccurs="0"/>
                <xsd:element ref="ns2:DescriptionBestUse" minOccurs="0"/>
                <xsd:element ref="ns2:TargetAudience" minOccurs="0"/>
                <xsd:element ref="ns2:Institution" minOccurs="0"/>
                <xsd:element ref="ns2:ProgramName"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Focus_x002d_2"/>
                <xsd:element ref="ns2:Service_x002d_2"/>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1f7739-b9b8-48f9-b207-eaa621337e8d" elementFormDefault="qualified">
    <xsd:import namespace="http://schemas.microsoft.com/office/2006/documentManagement/types"/>
    <xsd:import namespace="http://schemas.microsoft.com/office/infopath/2007/PartnerControls"/>
    <xsd:element name="Focus" ma:index="8" nillable="true" ma:displayName="Focus" ma:format="Dropdown" ma:internalName="Focus">
      <xsd:simpleType>
        <xsd:restriction base="dms:Choice">
          <xsd:enumeration value="Accreditation &amp; Certification"/>
          <xsd:enumeration value="Assessment"/>
          <xsd:enumeration value="Benefits of Membership"/>
          <xsd:enumeration value="Certificate"/>
          <xsd:enumeration value="Cognia Improvement Platform"/>
          <xsd:enumeration value="Cognia Learning Community"/>
          <xsd:enumeration value="Corporate"/>
          <xsd:enumeration value="Institutional Improvement"/>
          <xsd:enumeration value="Leadership"/>
          <xsd:enumeration value="Membership Program"/>
          <xsd:enumeration value="Network"/>
          <xsd:enumeration value="Online Learning"/>
          <xsd:enumeration value="Policy &amp; Advocacy"/>
          <xsd:enumeration value="Professional Learning &amp; Improvement Services"/>
          <xsd:enumeration value="School Turnaround"/>
          <xsd:enumeration value="Specialty"/>
          <xsd:enumeration value="Strategies"/>
          <xsd:enumeration value="Thought Leadership"/>
          <xsd:enumeration value="Trusted Partner Program"/>
          <xsd:enumeration value="Volunteer"/>
          <xsd:enumeration value="130"/>
          <xsd:enumeration value="IMPACT"/>
        </xsd:restriction>
      </xsd:simpleType>
    </xsd:element>
    <xsd:element name="DocumentType" ma:index="9" nillable="true" ma:displayName="Document Type" ma:format="Dropdown" ma:internalName="DocumentType" ma:readOnly="false">
      <xsd:simpleType>
        <xsd:restriction base="dms:Choice">
          <xsd:enumeration value="Certificate"/>
          <xsd:enumeration value="Collateral"/>
          <xsd:enumeration value="Messaging"/>
        </xsd:restriction>
      </xsd:simpleType>
    </xsd:element>
    <xsd:element name="Intended_x0020_Use" ma:index="10" nillable="true" ma:displayName="Intended Use" ma:internalName="Intended_x0020_Use" ma:readOnly="false">
      <xsd:complexType>
        <xsd:complexContent>
          <xsd:extension base="dms:MultiChoice">
            <xsd:sequence>
              <xsd:element name="Value" maxOccurs="unbounded" minOccurs="0" nillable="true">
                <xsd:simpleType>
                  <xsd:restriction base="dms:Choice">
                    <xsd:enumeration value="Conference"/>
                    <xsd:enumeration value="Customer Meeting"/>
                    <xsd:enumeration value="State Presentation"/>
                    <xsd:enumeration value="Tradeshow"/>
                    <xsd:enumeration value="Workshop"/>
                  </xsd:restriction>
                </xsd:simpleType>
              </xsd:element>
            </xsd:sequence>
          </xsd:extension>
        </xsd:complexContent>
      </xsd:complexType>
    </xsd:element>
    <xsd:element name="Collateral_x0020_Type" ma:index="11" nillable="true" ma:displayName="Collateral Type" ma:format="Dropdown" ma:internalName="Collateral_x0020_Type" ma:readOnly="false">
      <xsd:simpleType>
        <xsd:restriction base="dms:Choice">
          <xsd:enumeration value="Brochure"/>
          <xsd:enumeration value="Case Study"/>
          <xsd:enumeration value="Certificate"/>
          <xsd:enumeration value="Community Story"/>
          <xsd:enumeration value="Corporate Information"/>
          <xsd:enumeration value="Data Story"/>
          <xsd:enumeration value="Flyer"/>
          <xsd:enumeration value="Folder"/>
          <xsd:enumeration value="Infographic"/>
          <xsd:enumeration value="Poster"/>
          <xsd:enumeration value="PPT Deck"/>
          <xsd:enumeration value="Research Brief"/>
          <xsd:enumeration value="Template"/>
          <xsd:enumeration value="White Paper"/>
          <xsd:enumeration value="Other"/>
        </xsd:restriction>
      </xsd:simpleType>
    </xsd:element>
    <xsd:element name="Service" ma:index="12" nillable="true" ma:displayName="Service" ma:format="Dropdown" ma:internalName="Service" ma:readOnly="false">
      <xsd:simpleType>
        <xsd:restriction base="dms:Choice">
          <xsd:enumeration value="Accreditation &amp; Certification"/>
          <xsd:enumeration value="Assessment"/>
          <xsd:enumeration value="CLC"/>
          <xsd:enumeration value="Cognia Improvement Platform"/>
          <xsd:enumeration value="Consulting"/>
          <xsd:enumeration value="Continuous Improvement"/>
          <xsd:enumeration value="Corporate"/>
          <xsd:enumeration value="eProve"/>
          <xsd:enumeration value="Fast Facts"/>
          <xsd:enumeration value="Institutional Improvement"/>
          <xsd:enumeration value="Leadership"/>
          <xsd:enumeration value="Learning Libraries"/>
          <xsd:enumeration value="Membership Program"/>
          <xsd:enumeration value="Online Learning"/>
          <xsd:enumeration value="Policy &amp; Advocacy"/>
          <xsd:enumeration value="Professional Learning"/>
          <xsd:enumeration value="School Turnaround"/>
          <xsd:enumeration value="STEM"/>
          <xsd:enumeration value="Strategic Thinking"/>
          <xsd:enumeration value="TPP"/>
          <xsd:enumeration value="Overview/All/Multiple"/>
        </xsd:restriction>
      </xsd:simpleType>
    </xsd:element>
    <xsd:element name="Audience_x0020_Level" ma:index="13" nillable="true" ma:displayName="Audience Level" ma:internalName="Audience_x0020_Level" ma:readOnly="false">
      <xsd:complexType>
        <xsd:complexContent>
          <xsd:extension base="dms:MultiChoice">
            <xsd:sequence>
              <xsd:element name="Value" maxOccurs="unbounded" minOccurs="0" nillable="true">
                <xsd:simpleType>
                  <xsd:restriction base="dms:Choice">
                    <xsd:enumeration value="Country Level"/>
                    <xsd:enumeration value="Region Level"/>
                    <xsd:enumeration value="State Level"/>
                  </xsd:restriction>
                </xsd:simpleType>
              </xsd:element>
            </xsd:sequence>
          </xsd:extension>
        </xsd:complexContent>
      </xsd:complexType>
    </xsd:element>
    <xsd:element name="Buyers_x0020_Journey" ma:index="15" nillable="true" ma:displayName="Solution Journey" ma:format="Dropdown" ma:internalName="Buyers_x0020_Journey" ma:readOnly="false">
      <xsd:simpleType>
        <xsd:restriction base="dms:Choice">
          <xsd:enumeration value="1. Awareness"/>
          <xsd:enumeration value="2. Learning"/>
          <xsd:enumeration value="3. Implementation"/>
          <xsd:enumeration value="4. Training Resources"/>
          <xsd:enumeration value="5. FOR INTERNAL USE ONLY"/>
        </xsd:restriction>
      </xsd:simpleType>
    </xsd:element>
    <xsd:element name="MediaServiceMetadata" ma:index="18" nillable="true" ma:displayName="MediaServiceMetadata" ma:hidden="true" ma:internalName="MediaServiceMetadata" ma:readOnly="true">
      <xsd:simpleType>
        <xsd:restriction base="dms:Note"/>
      </xsd:simpleType>
    </xsd:element>
    <xsd:element name="MediaServiceFastMetadata" ma:index="19" nillable="true" ma:displayName="MediaServiceFastMetadata" ma:hidden="true" ma:internalName="MediaServiceFastMetadata" ma:readOnly="true">
      <xsd:simpleType>
        <xsd:restriction base="dms:Note"/>
      </xsd:simpleType>
    </xsd:element>
    <xsd:element name="Status" ma:index="20" nillable="true" ma:displayName="Status" ma:default="CURRENT" ma:format="Dropdown" ma:internalName="Status">
      <xsd:simpleType>
        <xsd:restriction base="dms:Choice">
          <xsd:enumeration value="CURRENT"/>
          <xsd:enumeration value="No Longer Supporting"/>
          <xsd:enumeration value="Obsolete"/>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CustomizableCollateral" ma:index="23" nillable="true" ma:displayName="Customizable Collateral" ma:format="Dropdown" ma:internalName="CustomizableCollateral">
      <xsd:simpleType>
        <xsd:restriction base="dms:Choice">
          <xsd:enumeration value="Customizable"/>
          <xsd:enumeration value="Choice 2"/>
          <xsd:enumeration value="Choice 3"/>
        </xsd:restriction>
      </xsd:simpleType>
    </xsd:element>
    <xsd:element name="DescriptionBestUse" ma:index="25" nillable="true" ma:displayName="Description &amp; Best Use" ma:format="Dropdown" ma:internalName="DescriptionBestUse">
      <xsd:simpleType>
        <xsd:restriction base="dms:Note"/>
      </xsd:simpleType>
    </xsd:element>
    <xsd:element name="TargetAudience" ma:index="26" nillable="true" ma:displayName="Target Audience" ma:format="Dropdown" ma:internalName="TargetAudience">
      <xsd:complexType>
        <xsd:complexContent>
          <xsd:extension base="dms:MultiChoice">
            <xsd:sequence>
              <xsd:element name="Value" maxOccurs="unbounded" minOccurs="0" nillable="true">
                <xsd:simpleType>
                  <xsd:restriction base="dms:Choice">
                    <xsd:enumeration value="Members"/>
                    <xsd:enumeration value="NonMembers"/>
                    <xsd:enumeration value="Early Learning"/>
                    <xsd:enumeration value="Prospects"/>
                    <xsd:enumeration value="Prospects/Affiliated Accreditation"/>
                  </xsd:restriction>
                </xsd:simpleType>
              </xsd:element>
            </xsd:sequence>
          </xsd:extension>
        </xsd:complexContent>
      </xsd:complexType>
    </xsd:element>
    <xsd:element name="Institution" ma:index="27" nillable="true" ma:displayName="Institution" ma:format="Dropdown" ma:internalName="Institution">
      <xsd:simpleType>
        <xsd:restriction base="dms:Text">
          <xsd:maxLength value="255"/>
        </xsd:restriction>
      </xsd:simpleType>
    </xsd:element>
    <xsd:element name="ProgramName" ma:index="28" nillable="true" ma:displayName="Program Name" ma:format="Dropdown" ma:internalName="ProgramName">
      <xsd:simpleType>
        <xsd:restriction base="dms:Choice">
          <xsd:enumeration value="Strategic Thinking &amp; Planning"/>
          <xsd:enumeration value="Differentiation that Works"/>
          <xsd:enumeration value="Navigating Change"/>
          <xsd:enumeration value="Teacher Growth"/>
          <xsd:enumeration value="Empowering Students"/>
        </xsd:restrictio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db8561ab-e456-4509-9c5d-1e4932519551" ma:termSetId="09814cd3-568e-fe90-9814-8d621ff8fb84" ma:anchorId="fba54fb3-c3e1-fe81-a776-ca4b69148c4d" ma:open="true" ma:isKeyword="false">
      <xsd:complexType>
        <xsd:sequence>
          <xsd:element ref="pc:Terms" minOccurs="0" maxOccurs="1"/>
        </xsd:sequence>
      </xsd:complexType>
    </xsd:element>
    <xsd:element name="MediaServiceDateTaken" ma:index="32" nillable="true" ma:displayName="MediaServiceDateTaken" ma:hidden="true" ma:indexed="true" ma:internalName="MediaServiceDateTaken" ma:readOnly="true">
      <xsd:simpleType>
        <xsd:restriction base="dms:Text"/>
      </xsd:simpleType>
    </xsd:element>
    <xsd:element name="MediaServiceOCR" ma:index="33" nillable="true" ma:displayName="Extracted Text" ma:internalName="MediaServiceOCR" ma:readOnly="true">
      <xsd:simpleType>
        <xsd:restriction base="dms:Note">
          <xsd:maxLength value="255"/>
        </xsd:restrictio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Focus_x002d_2" ma:index="36" ma:displayName="Focus-2" ma:default="Corporate" ma:format="Dropdown" ma:internalName="Focus_x002d_2">
      <xsd:simpleType>
        <xsd:restriction base="dms:Choice">
          <xsd:enumeration value="Corporate"/>
          <xsd:enumeration value="Membership"/>
          <xsd:enumeration value="Process-1_Observation"/>
          <xsd:enumeration value="Process-2_Evaluation"/>
          <xsd:enumeration value="Process-3_Learning"/>
          <xsd:enumeration value="Process-4_Improvement"/>
          <xsd:enumeration value="Thought Leadership"/>
        </xsd:restriction>
      </xsd:simpleType>
    </xsd:element>
    <xsd:element name="Service_x002d_2" ma:index="37" ma:displayName="Service-2" ma:default="Membership" ma:format="Dropdown" ma:internalName="Service_x002d_2">
      <xsd:simpleType>
        <xsd:restriction base="dms:Choice">
          <xsd:enumeration value="Membership"/>
          <xsd:enumeration value="Process-1_Observation"/>
          <xsd:enumeration value="Process-2_Evaluation"/>
          <xsd:enumeration value="Process-3_Learning"/>
          <xsd:enumeration value="Process-4_Improvement"/>
        </xsd:restriction>
      </xsd:simpleType>
    </xsd:element>
  </xsd:schema>
  <xsd:schema xmlns:xsd="http://www.w3.org/2001/XMLSchema" xmlns:xs="http://www.w3.org/2001/XMLSchema" xmlns:dms="http://schemas.microsoft.com/office/2006/documentManagement/types" xmlns:pc="http://schemas.microsoft.com/office/infopath/2007/PartnerControls" targetNamespace="9329d101-d16a-41cc-9901-abeefe5930de" elementFormDefault="qualified">
    <xsd:import namespace="http://schemas.microsoft.com/office/2006/documentManagement/types"/>
    <xsd:import namespace="http://schemas.microsoft.com/office/infopath/2007/PartnerControls"/>
    <xsd:element name="Doc_x0020_Category" ma:index="14" nillable="true" ma:displayName="Doc Category" ma:default="Documentation" ma:format="Dropdown" ma:internalName="Doc_x0020_Category" ma:readOnly="false">
      <xsd:simpleType>
        <xsd:restriction base="dms:Choice">
          <xsd:enumeration value="130 Template"/>
          <xsd:enumeration value="Documentation"/>
          <xsd:enumeration value="Form"/>
          <xsd:enumeration value="Guide"/>
          <xsd:enumeration value="Template"/>
        </xsd:restriction>
      </xsd:simpleType>
    </xsd:element>
    <xsd:element name="SharedWithUsers" ma:index="16"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31" nillable="true" ma:displayName="Taxonomy Catch All Column" ma:hidden="true" ma:list="{0aab89b4-fae8-4f74-a8f6-baacd67c125a}" ma:internalName="TaxCatchAll" ma:showField="CatchAllData" ma:web="9329d101-d16a-41cc-9901-abeefe5930d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4"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5B9964-1E5B-41BF-A9B1-80AA7CB31481}">
  <ds:schemaRefs>
    <ds:schemaRef ds:uri="http://purl.org/dc/terms/"/>
    <ds:schemaRef ds:uri="http://www.w3.org/XML/1998/namespace"/>
    <ds:schemaRef ds:uri="9a1f7739-b9b8-48f9-b207-eaa621337e8d"/>
    <ds:schemaRef ds:uri="http://purl.org/dc/dcmitype/"/>
    <ds:schemaRef ds:uri="http://schemas.microsoft.com/office/2006/documentManagement/types"/>
    <ds:schemaRef ds:uri="http://schemas.microsoft.com/office/2006/metadata/properties"/>
    <ds:schemaRef ds:uri="http://schemas.openxmlformats.org/package/2006/metadata/core-properties"/>
    <ds:schemaRef ds:uri="http://purl.org/dc/elements/1.1/"/>
    <ds:schemaRef ds:uri="http://schemas.microsoft.com/office/infopath/2007/PartnerControls"/>
    <ds:schemaRef ds:uri="9329d101-d16a-41cc-9901-abeefe5930de"/>
    <ds:schemaRef ds:uri="http://schemas.microsoft.com/sharepoint/v4"/>
  </ds:schemaRefs>
</ds:datastoreItem>
</file>

<file path=customXml/itemProps2.xml><?xml version="1.0" encoding="utf-8"?>
<ds:datastoreItem xmlns:ds="http://schemas.openxmlformats.org/officeDocument/2006/customXml" ds:itemID="{15BF600D-AAB2-4A3D-8246-FC81335B6B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1f7739-b9b8-48f9-b207-eaa621337e8d"/>
    <ds:schemaRef ds:uri="9329d101-d16a-41cc-9901-abeefe5930de"/>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BAFA17D-A68D-4803-84E9-6DA93B9952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80</TotalTime>
  <Words>858</Words>
  <Application>Microsoft Office PowerPoint</Application>
  <PresentationFormat>Widescreen</PresentationFormat>
  <Paragraphs>67</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Georgia</vt:lpstr>
      <vt:lpstr>Office Theme</vt:lpstr>
      <vt:lpstr>BIE Benchmark Assessments</vt:lpstr>
      <vt:lpstr>Agenda</vt:lpstr>
      <vt:lpstr>Science benchmark assessments</vt:lpstr>
      <vt:lpstr>Science benchmark assessments (cont’d)</vt:lpstr>
      <vt:lpstr>Why use science benchmark assessments?</vt:lpstr>
      <vt:lpstr>Form design &amp; administration - General</vt:lpstr>
      <vt:lpstr>Form design &amp; administration - General</vt:lpstr>
      <vt:lpstr>Form design – Grades 3, 4, 5</vt:lpstr>
      <vt:lpstr>Form design – Middle school</vt:lpstr>
      <vt:lpstr>Form design – High school</vt:lpstr>
      <vt:lpstr>Testing time, mode, and scoring</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Renee Cronin</dc:creator>
  <cp:lastModifiedBy>Jill Stepanek</cp:lastModifiedBy>
  <cp:revision>3</cp:revision>
  <dcterms:created xsi:type="dcterms:W3CDTF">2025-01-30T22:24:38Z</dcterms:created>
  <dcterms:modified xsi:type="dcterms:W3CDTF">2025-12-17T19:47:51Z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0x01010091EADCB319CF8643A56C02856DD62E13</vt:lpwstr>
  </property>
  <property fmtid="{D5CDD505-2E9C-101B-9397-08002B2CF9AE}" pid="3" name="Order">
    <vt:lpwstr>78200.0000000000</vt:lpwstr>
  </property>
  <property fmtid="{D5CDD505-2E9C-101B-9397-08002B2CF9AE}" pid="4" name="URL">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