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3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4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5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6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7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8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9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0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1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2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5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6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7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8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29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0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3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4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35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36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37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38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39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40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41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42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43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44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0" r:id="rId4"/>
    <p:sldMasterId id="2147483930" r:id="rId5"/>
    <p:sldMasterId id="2147483769" r:id="rId6"/>
    <p:sldMasterId id="2147483821" r:id="rId7"/>
    <p:sldMasterId id="2147483868" r:id="rId8"/>
    <p:sldMasterId id="2147483660" r:id="rId9"/>
    <p:sldMasterId id="2147483664" r:id="rId10"/>
    <p:sldMasterId id="2147483757" r:id="rId11"/>
    <p:sldMasterId id="2147483696" r:id="rId12"/>
    <p:sldMasterId id="2147483972" r:id="rId13"/>
  </p:sldMasterIdLst>
  <p:notesMasterIdLst>
    <p:notesMasterId r:id="rId77"/>
  </p:notesMasterIdLst>
  <p:sldIdLst>
    <p:sldId id="1223" r:id="rId14"/>
    <p:sldId id="1233" r:id="rId15"/>
    <p:sldId id="1224" r:id="rId16"/>
    <p:sldId id="347" r:id="rId17"/>
    <p:sldId id="913" r:id="rId18"/>
    <p:sldId id="888" r:id="rId19"/>
    <p:sldId id="1275" r:id="rId20"/>
    <p:sldId id="384" r:id="rId21"/>
    <p:sldId id="1263" r:id="rId22"/>
    <p:sldId id="1159" r:id="rId23"/>
    <p:sldId id="1227" r:id="rId24"/>
    <p:sldId id="1229" r:id="rId25"/>
    <p:sldId id="1264" r:id="rId26"/>
    <p:sldId id="351" r:id="rId27"/>
    <p:sldId id="1212" r:id="rId28"/>
    <p:sldId id="1241" r:id="rId29"/>
    <p:sldId id="358" r:id="rId30"/>
    <p:sldId id="359" r:id="rId31"/>
    <p:sldId id="1214" r:id="rId32"/>
    <p:sldId id="1265" r:id="rId33"/>
    <p:sldId id="1242" r:id="rId34"/>
    <p:sldId id="1231" r:id="rId35"/>
    <p:sldId id="906" r:id="rId36"/>
    <p:sldId id="907" r:id="rId37"/>
    <p:sldId id="1266" r:id="rId38"/>
    <p:sldId id="1267" r:id="rId39"/>
    <p:sldId id="1236" r:id="rId40"/>
    <p:sldId id="1239" r:id="rId41"/>
    <p:sldId id="1177" r:id="rId42"/>
    <p:sldId id="367" r:id="rId43"/>
    <p:sldId id="1243" r:id="rId44"/>
    <p:sldId id="1208" r:id="rId45"/>
    <p:sldId id="1204" r:id="rId46"/>
    <p:sldId id="1205" r:id="rId47"/>
    <p:sldId id="1206" r:id="rId48"/>
    <p:sldId id="1207" r:id="rId49"/>
    <p:sldId id="1237" r:id="rId50"/>
    <p:sldId id="1245" r:id="rId51"/>
    <p:sldId id="1162" r:id="rId52"/>
    <p:sldId id="1268" r:id="rId53"/>
    <p:sldId id="1248" r:id="rId54"/>
    <p:sldId id="1276" r:id="rId55"/>
    <p:sldId id="1254" r:id="rId56"/>
    <p:sldId id="1255" r:id="rId57"/>
    <p:sldId id="1249" r:id="rId58"/>
    <p:sldId id="1274" r:id="rId59"/>
    <p:sldId id="365" r:id="rId60"/>
    <p:sldId id="1270" r:id="rId61"/>
    <p:sldId id="375" r:id="rId62"/>
    <p:sldId id="1272" r:id="rId63"/>
    <p:sldId id="366" r:id="rId64"/>
    <p:sldId id="1257" r:id="rId65"/>
    <p:sldId id="371" r:id="rId66"/>
    <p:sldId id="1258" r:id="rId67"/>
    <p:sldId id="1269" r:id="rId68"/>
    <p:sldId id="1260" r:id="rId69"/>
    <p:sldId id="356" r:id="rId70"/>
    <p:sldId id="1261" r:id="rId71"/>
    <p:sldId id="352" r:id="rId72"/>
    <p:sldId id="1251" r:id="rId73"/>
    <p:sldId id="1262" r:id="rId74"/>
    <p:sldId id="1273" r:id="rId75"/>
    <p:sldId id="256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06900C-A2FF-CDAB-661C-3489DA35BA54}" name="Mara Allaire" initials="MA" userId="S::Mara.Allaire@cognia.org::dc680638-431f-4990-a1ee-4254c015d8c6" providerId="AD"/>
  <p188:author id="{D2230A2A-7EE9-54C1-B9BB-C961D671D4B2}" name="Kaelee Harper" initials="KH" userId="S::kharper@emetric.net::551bc754-dc5b-4321-85c7-faed821a67fa" providerId="AD"/>
  <p188:author id="{1D8BE44D-0D0D-6C2A-08DA-63BF80DC9504}" name="William Kinnison" initials="WK" userId="S::wkinnison@emetric.net::0a1b5224-4931-40b9-a643-96259a17ef82" providerId="AD"/>
  <p188:author id="{A9E70C61-FB29-758C-4C92-3ED4FDD125B6}" name="Sarah McCain" initials="SM" userId="S::Sarah.McCain@cognia.org::93c1ec68-c3c3-4736-b629-4543a3fe085e" providerId="AD"/>
  <p188:author id="{808300A4-5789-A062-F3C1-BFF657B69BCD}" name="Sara Cummings" initials="SC" userId="S::sara.cummings@cognia.org::8fc26b1e-d852-448e-8fdd-9116e7769d43" providerId="AD"/>
  <p188:author id="{27654BA7-ED5D-B174-EA45-A98B17A1BBD0}" name="Shorty, Aurelia B" initials="SAB" userId="S::aurelia.shorty@indianaffairs.gov::7ab0d948-9abb-445c-a08a-f79d5c93a2c7" providerId="AD"/>
  <p188:author id="{C99C54CB-8FFB-40E3-07A6-9A1EF74BB571}" name="Sara Hanlon" initials="SH" userId="S::Sara.Hanlon@cognia.org::8fc26b1e-d852-448e-8fdd-9116e7769d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80024"/>
    <a:srgbClr val="660033"/>
    <a:srgbClr val="920049"/>
    <a:srgbClr val="005A58"/>
    <a:srgbClr val="FF6565"/>
    <a:srgbClr val="005000"/>
    <a:srgbClr val="008080"/>
    <a:srgbClr val="903060"/>
    <a:srgbClr val="9AA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3D9594-C3A5-4F1D-824C-1E4E1C268003}" v="1" dt="2026-02-10T13:54:31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0" autoAdjust="0"/>
    <p:restoredTop sz="87429" autoAdjust="0"/>
  </p:normalViewPr>
  <p:slideViewPr>
    <p:cSldViewPr snapToGrid="0">
      <p:cViewPr varScale="1">
        <p:scale>
          <a:sx n="71" d="100"/>
          <a:sy n="71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84" Type="http://schemas.microsoft.com/office/2018/10/relationships/authors" Target="authors.xml"/><Relationship Id="rId16" Type="http://schemas.openxmlformats.org/officeDocument/2006/relationships/slide" Target="slides/slide3.xml"/><Relationship Id="rId11" Type="http://schemas.openxmlformats.org/officeDocument/2006/relationships/slideMaster" Target="slideMasters/slideMaster8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8.xml"/><Relationship Id="rId82" Type="http://schemas.microsoft.com/office/2016/11/relationships/changesInfo" Target="changesInfos/changesInfo1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8.xml"/><Relationship Id="rId2" Type="http://schemas.openxmlformats.org/officeDocument/2006/relationships/customXml" Target="../customXml/item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a Allaire" userId="dc680638-431f-4990-a1ee-4254c015d8c6" providerId="ADAL" clId="{E9E936C8-F4D9-467F-A256-82978C1ED353}"/>
    <pc:docChg chg="undo custSel addSld delSld modSld">
      <pc:chgData name="Mara Allaire" userId="dc680638-431f-4990-a1ee-4254c015d8c6" providerId="ADAL" clId="{E9E936C8-F4D9-467F-A256-82978C1ED353}" dt="2026-02-04T22:34:54.884" v="873" actId="20577"/>
      <pc:docMkLst>
        <pc:docMk/>
      </pc:docMkLst>
      <pc:sldChg chg="addSp delSp modSp mod modClrScheme chgLayout">
        <pc:chgData name="Mara Allaire" userId="dc680638-431f-4990-a1ee-4254c015d8c6" providerId="ADAL" clId="{E9E936C8-F4D9-467F-A256-82978C1ED353}" dt="2026-02-03T22:15:02.355" v="386" actId="20577"/>
        <pc:sldMkLst>
          <pc:docMk/>
          <pc:sldMk cId="0" sldId="347"/>
        </pc:sldMkLst>
        <pc:spChg chg="mod">
          <ac:chgData name="Mara Allaire" userId="dc680638-431f-4990-a1ee-4254c015d8c6" providerId="ADAL" clId="{E9E936C8-F4D9-467F-A256-82978C1ED353}" dt="2026-02-03T22:08:05.725" v="354" actId="26606"/>
          <ac:spMkLst>
            <pc:docMk/>
            <pc:sldMk cId="0" sldId="347"/>
            <ac:spMk id="2" creationId="{AF3AD5B6-271C-0FE0-D658-41E60EDD807A}"/>
          </ac:spMkLst>
        </pc:spChg>
        <pc:spChg chg="mod">
          <ac:chgData name="Mara Allaire" userId="dc680638-431f-4990-a1ee-4254c015d8c6" providerId="ADAL" clId="{E9E936C8-F4D9-467F-A256-82978C1ED353}" dt="2026-02-03T22:08:05.725" v="354" actId="26606"/>
          <ac:spMkLst>
            <pc:docMk/>
            <pc:sldMk cId="0" sldId="347"/>
            <ac:spMk id="9217" creationId="{82F2030B-445B-F941-BCEA-C241CDB4E526}"/>
          </ac:spMkLst>
        </pc:spChg>
        <pc:graphicFrameChg chg="add del mod ord modGraphic">
          <ac:chgData name="Mara Allaire" userId="dc680638-431f-4990-a1ee-4254c015d8c6" providerId="ADAL" clId="{E9E936C8-F4D9-467F-A256-82978C1ED353}" dt="2026-02-03T22:15:02.355" v="386" actId="20577"/>
          <ac:graphicFrameMkLst>
            <pc:docMk/>
            <pc:sldMk cId="0" sldId="347"/>
            <ac:graphicFrameMk id="9220" creationId="{B639A28B-EA45-58BE-413C-AD76199BF48B}"/>
          </ac:graphicFrameMkLst>
        </pc:graphicFrameChg>
      </pc:sldChg>
      <pc:sldChg chg="modSp mod">
        <pc:chgData name="Mara Allaire" userId="dc680638-431f-4990-a1ee-4254c015d8c6" providerId="ADAL" clId="{E9E936C8-F4D9-467F-A256-82978C1ED353}" dt="2026-01-12T19:14:45.196" v="12" actId="20577"/>
        <pc:sldMkLst>
          <pc:docMk/>
          <pc:sldMk cId="2244377982" sldId="375"/>
        </pc:sldMkLst>
        <pc:graphicFrameChg chg="modGraphic">
          <ac:chgData name="Mara Allaire" userId="dc680638-431f-4990-a1ee-4254c015d8c6" providerId="ADAL" clId="{E9E936C8-F4D9-467F-A256-82978C1ED353}" dt="2026-01-12T19:14:45.196" v="12" actId="20577"/>
          <ac:graphicFrameMkLst>
            <pc:docMk/>
            <pc:sldMk cId="2244377982" sldId="375"/>
            <ac:graphicFrameMk id="3" creationId="{FB2F0EB7-17B5-7FC1-7DD5-8199123BD4E8}"/>
          </ac:graphicFrameMkLst>
        </pc:graphicFrameChg>
      </pc:sldChg>
      <pc:sldChg chg="addSp modSp mod">
        <pc:chgData name="Mara Allaire" userId="dc680638-431f-4990-a1ee-4254c015d8c6" providerId="ADAL" clId="{E9E936C8-F4D9-467F-A256-82978C1ED353}" dt="2026-02-04T22:32:08.526" v="861" actId="20577"/>
        <pc:sldMkLst>
          <pc:docMk/>
          <pc:sldMk cId="89279253" sldId="888"/>
        </pc:sldMkLst>
        <pc:graphicFrameChg chg="mod modGraphic">
          <ac:chgData name="Mara Allaire" userId="dc680638-431f-4990-a1ee-4254c015d8c6" providerId="ADAL" clId="{E9E936C8-F4D9-467F-A256-82978C1ED353}" dt="2026-02-04T22:32:08.526" v="861" actId="20577"/>
          <ac:graphicFrameMkLst>
            <pc:docMk/>
            <pc:sldMk cId="89279253" sldId="888"/>
            <ac:graphicFrameMk id="10" creationId="{251A90AF-A3D8-CC00-9BD7-C967A91AB22A}"/>
          </ac:graphicFrameMkLst>
        </pc:graphicFrameChg>
      </pc:sldChg>
      <pc:sldChg chg="addSp delSp modSp mod">
        <pc:chgData name="Mara Allaire" userId="dc680638-431f-4990-a1ee-4254c015d8c6" providerId="ADAL" clId="{E9E936C8-F4D9-467F-A256-82978C1ED353}" dt="2026-02-04T22:34:54.884" v="873" actId="20577"/>
        <pc:sldMkLst>
          <pc:docMk/>
          <pc:sldMk cId="3783864637" sldId="1162"/>
        </pc:sldMkLst>
        <pc:graphicFrameChg chg="modGraphic">
          <ac:chgData name="Mara Allaire" userId="dc680638-431f-4990-a1ee-4254c015d8c6" providerId="ADAL" clId="{E9E936C8-F4D9-467F-A256-82978C1ED353}" dt="2026-02-04T22:34:54.884" v="873" actId="20577"/>
          <ac:graphicFrameMkLst>
            <pc:docMk/>
            <pc:sldMk cId="3783864637" sldId="1162"/>
            <ac:graphicFrameMk id="2" creationId="{7A434BD2-1D0C-AB5B-39FB-64ECA3797472}"/>
          </ac:graphicFrameMkLst>
        </pc:graphicFrameChg>
        <pc:picChg chg="add mod">
          <ac:chgData name="Mara Allaire" userId="dc680638-431f-4990-a1ee-4254c015d8c6" providerId="ADAL" clId="{E9E936C8-F4D9-467F-A256-82978C1ED353}" dt="2026-02-04T22:34:35.234" v="871" actId="14100"/>
          <ac:picMkLst>
            <pc:docMk/>
            <pc:sldMk cId="3783864637" sldId="1162"/>
            <ac:picMk id="5" creationId="{B68779C3-4E9F-CF6D-E89E-44A284EB654D}"/>
          </ac:picMkLst>
        </pc:picChg>
      </pc:sldChg>
      <pc:sldChg chg="modSp mod">
        <pc:chgData name="Mara Allaire" userId="dc680638-431f-4990-a1ee-4254c015d8c6" providerId="ADAL" clId="{E9E936C8-F4D9-467F-A256-82978C1ED353}" dt="2026-01-27T18:55:55.208" v="46" actId="20577"/>
        <pc:sldMkLst>
          <pc:docMk/>
          <pc:sldMk cId="211245244" sldId="1223"/>
        </pc:sldMkLst>
        <pc:spChg chg="mod">
          <ac:chgData name="Mara Allaire" userId="dc680638-431f-4990-a1ee-4254c015d8c6" providerId="ADAL" clId="{E9E936C8-F4D9-467F-A256-82978C1ED353}" dt="2026-01-27T18:55:55.208" v="46" actId="20577"/>
          <ac:spMkLst>
            <pc:docMk/>
            <pc:sldMk cId="211245244" sldId="1223"/>
            <ac:spMk id="15" creationId="{1C66AD55-3369-DFB7-35C8-DB472B59AB6C}"/>
          </ac:spMkLst>
        </pc:spChg>
      </pc:sldChg>
      <pc:sldChg chg="addSp modSp mod">
        <pc:chgData name="Mara Allaire" userId="dc680638-431f-4990-a1ee-4254c015d8c6" providerId="ADAL" clId="{E9E936C8-F4D9-467F-A256-82978C1ED353}" dt="2026-02-03T22:17:18.890" v="397" actId="14100"/>
        <pc:sldMkLst>
          <pc:docMk/>
          <pc:sldMk cId="2841141701" sldId="1227"/>
        </pc:sldMkLst>
        <pc:spChg chg="add mod">
          <ac:chgData name="Mara Allaire" userId="dc680638-431f-4990-a1ee-4254c015d8c6" providerId="ADAL" clId="{E9E936C8-F4D9-467F-A256-82978C1ED353}" dt="2026-02-03T22:16:25.550" v="390" actId="1582"/>
          <ac:spMkLst>
            <pc:docMk/>
            <pc:sldMk cId="2841141701" sldId="1227"/>
            <ac:spMk id="5" creationId="{EED81641-ACF8-1445-4D38-664399EF4F6E}"/>
          </ac:spMkLst>
        </pc:spChg>
        <pc:spChg chg="add mod">
          <ac:chgData name="Mara Allaire" userId="dc680638-431f-4990-a1ee-4254c015d8c6" providerId="ADAL" clId="{E9E936C8-F4D9-467F-A256-82978C1ED353}" dt="2026-02-03T22:17:18.890" v="397" actId="14100"/>
          <ac:spMkLst>
            <pc:docMk/>
            <pc:sldMk cId="2841141701" sldId="1227"/>
            <ac:spMk id="6" creationId="{5C69A8C7-D47D-9151-1105-438955823F81}"/>
          </ac:spMkLst>
        </pc:spChg>
      </pc:sldChg>
      <pc:sldChg chg="modSp mod">
        <pc:chgData name="Mara Allaire" userId="dc680638-431f-4990-a1ee-4254c015d8c6" providerId="ADAL" clId="{E9E936C8-F4D9-467F-A256-82978C1ED353}" dt="2026-02-03T22:21:37.856" v="743" actId="20577"/>
        <pc:sldMkLst>
          <pc:docMk/>
          <pc:sldMk cId="3255926750" sldId="1239"/>
        </pc:sldMkLst>
        <pc:graphicFrameChg chg="mod modGraphic">
          <ac:chgData name="Mara Allaire" userId="dc680638-431f-4990-a1ee-4254c015d8c6" providerId="ADAL" clId="{E9E936C8-F4D9-467F-A256-82978C1ED353}" dt="2026-02-03T22:21:37.856" v="743" actId="20577"/>
          <ac:graphicFrameMkLst>
            <pc:docMk/>
            <pc:sldMk cId="3255926750" sldId="1239"/>
            <ac:graphicFrameMk id="4" creationId="{3173EACC-634A-8098-A723-066AFDB5EAF5}"/>
          </ac:graphicFrameMkLst>
        </pc:graphicFrameChg>
      </pc:sldChg>
      <pc:sldChg chg="modSp mod">
        <pc:chgData name="Mara Allaire" userId="dc680638-431f-4990-a1ee-4254c015d8c6" providerId="ADAL" clId="{E9E936C8-F4D9-467F-A256-82978C1ED353}" dt="2026-02-03T22:23:00.796" v="749" actId="20577"/>
        <pc:sldMkLst>
          <pc:docMk/>
          <pc:sldMk cId="3543574289" sldId="1245"/>
        </pc:sldMkLst>
        <pc:graphicFrameChg chg="mod modGraphic">
          <ac:chgData name="Mara Allaire" userId="dc680638-431f-4990-a1ee-4254c015d8c6" providerId="ADAL" clId="{E9E936C8-F4D9-467F-A256-82978C1ED353}" dt="2026-02-03T22:23:00.796" v="749" actId="20577"/>
          <ac:graphicFrameMkLst>
            <pc:docMk/>
            <pc:sldMk cId="3543574289" sldId="1245"/>
            <ac:graphicFrameMk id="4" creationId="{4B8BE361-51C4-564A-1330-E405F47E09EC}"/>
          </ac:graphicFrameMkLst>
        </pc:graphicFrameChg>
      </pc:sldChg>
      <pc:sldChg chg="modSp">
        <pc:chgData name="Mara Allaire" userId="dc680638-431f-4990-a1ee-4254c015d8c6" providerId="ADAL" clId="{E9E936C8-F4D9-467F-A256-82978C1ED353}" dt="2026-02-03T22:25:31.733" v="759" actId="113"/>
        <pc:sldMkLst>
          <pc:docMk/>
          <pc:sldMk cId="3413436598" sldId="1255"/>
        </pc:sldMkLst>
        <pc:graphicFrameChg chg="mod">
          <ac:chgData name="Mara Allaire" userId="dc680638-431f-4990-a1ee-4254c015d8c6" providerId="ADAL" clId="{E9E936C8-F4D9-467F-A256-82978C1ED353}" dt="2026-02-03T22:25:31.733" v="759" actId="113"/>
          <ac:graphicFrameMkLst>
            <pc:docMk/>
            <pc:sldMk cId="3413436598" sldId="1255"/>
            <ac:graphicFrameMk id="7" creationId="{D7E56A0A-7755-CF2A-1164-BA43FD858B93}"/>
          </ac:graphicFrameMkLst>
        </pc:graphicFrameChg>
      </pc:sldChg>
      <pc:sldChg chg="modSp mod">
        <pc:chgData name="Mara Allaire" userId="dc680638-431f-4990-a1ee-4254c015d8c6" providerId="ADAL" clId="{E9E936C8-F4D9-467F-A256-82978C1ED353}" dt="2026-02-03T22:27:56.969" v="764" actId="1076"/>
        <pc:sldMkLst>
          <pc:docMk/>
          <pc:sldMk cId="328187158" sldId="1262"/>
        </pc:sldMkLst>
        <pc:spChg chg="mod">
          <ac:chgData name="Mara Allaire" userId="dc680638-431f-4990-a1ee-4254c015d8c6" providerId="ADAL" clId="{E9E936C8-F4D9-467F-A256-82978C1ED353}" dt="2026-02-03T22:27:56.969" v="764" actId="1076"/>
          <ac:spMkLst>
            <pc:docMk/>
            <pc:sldMk cId="328187158" sldId="1262"/>
            <ac:spMk id="9" creationId="{F4752577-6208-129A-B241-8E0C3C56C10C}"/>
          </ac:spMkLst>
        </pc:spChg>
        <pc:graphicFrameChg chg="mod modGraphic">
          <ac:chgData name="Mara Allaire" userId="dc680638-431f-4990-a1ee-4254c015d8c6" providerId="ADAL" clId="{E9E936C8-F4D9-467F-A256-82978C1ED353}" dt="2026-02-03T22:27:53.344" v="763" actId="14100"/>
          <ac:graphicFrameMkLst>
            <pc:docMk/>
            <pc:sldMk cId="328187158" sldId="1262"/>
            <ac:graphicFrameMk id="5" creationId="{FEEB3F3E-B777-7622-3E40-6AB6C17CE623}"/>
          </ac:graphicFrameMkLst>
        </pc:graphicFrameChg>
      </pc:sldChg>
      <pc:sldChg chg="modSp mod">
        <pc:chgData name="Mara Allaire" userId="dc680638-431f-4990-a1ee-4254c015d8c6" providerId="ADAL" clId="{E9E936C8-F4D9-467F-A256-82978C1ED353}" dt="2026-02-03T22:26:34.974" v="760" actId="20577"/>
        <pc:sldMkLst>
          <pc:docMk/>
          <pc:sldMk cId="2205648473" sldId="1274"/>
        </pc:sldMkLst>
        <pc:graphicFrameChg chg="modGraphic">
          <ac:chgData name="Mara Allaire" userId="dc680638-431f-4990-a1ee-4254c015d8c6" providerId="ADAL" clId="{E9E936C8-F4D9-467F-A256-82978C1ED353}" dt="2026-02-03T22:26:34.974" v="760" actId="20577"/>
          <ac:graphicFrameMkLst>
            <pc:docMk/>
            <pc:sldMk cId="2205648473" sldId="1274"/>
            <ac:graphicFrameMk id="4" creationId="{224B8039-2ED7-D5A9-6114-5CFA026DFD11}"/>
          </ac:graphicFrameMkLst>
        </pc:graphicFrameChg>
      </pc:sldChg>
      <pc:sldChg chg="add">
        <pc:chgData name="Mara Allaire" userId="dc680638-431f-4990-a1ee-4254c015d8c6" providerId="ADAL" clId="{E9E936C8-F4D9-467F-A256-82978C1ED353}" dt="2026-01-12T19:07:32.124" v="0"/>
        <pc:sldMkLst>
          <pc:docMk/>
          <pc:sldMk cId="676635862" sldId="1275"/>
        </pc:sldMkLst>
      </pc:sldChg>
      <pc:sldChg chg="modSp add mod setBg modNotesTx">
        <pc:chgData name="Mara Allaire" userId="dc680638-431f-4990-a1ee-4254c015d8c6" providerId="ADAL" clId="{E9E936C8-F4D9-467F-A256-82978C1ED353}" dt="2026-02-03T22:24:18.163" v="755" actId="20577"/>
        <pc:sldMkLst>
          <pc:docMk/>
          <pc:sldMk cId="3728916245" sldId="1276"/>
        </pc:sldMkLst>
        <pc:graphicFrameChg chg="modGraphic">
          <ac:chgData name="Mara Allaire" userId="dc680638-431f-4990-a1ee-4254c015d8c6" providerId="ADAL" clId="{E9E936C8-F4D9-467F-A256-82978C1ED353}" dt="2026-02-03T22:24:18.163" v="755" actId="20577"/>
          <ac:graphicFrameMkLst>
            <pc:docMk/>
            <pc:sldMk cId="3728916245" sldId="1276"/>
            <ac:graphicFrameMk id="4" creationId="{E81EAB6A-4222-0CA9-509D-9591758B068D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hyperlink" Target="https://bie.onlinehelp.cognia.org/training" TargetMode="Externa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svg"/><Relationship Id="rId1" Type="http://schemas.openxmlformats.org/officeDocument/2006/relationships/image" Target="../media/image97.png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sv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https://bie.cognia.org/" TargetMode="Externa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svg"/><Relationship Id="rId1" Type="http://schemas.openxmlformats.org/officeDocument/2006/relationships/image" Target="../media/image105.png"/><Relationship Id="rId6" Type="http://schemas.openxmlformats.org/officeDocument/2006/relationships/image" Target="../media/image110.svg"/><Relationship Id="rId5" Type="http://schemas.openxmlformats.org/officeDocument/2006/relationships/image" Target="../media/image109.png"/><Relationship Id="rId4" Type="http://schemas.openxmlformats.org/officeDocument/2006/relationships/image" Target="../media/image10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4" Type="http://schemas.openxmlformats.org/officeDocument/2006/relationships/image" Target="../media/image62.sv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hyperlink" Target="https://bie.cognia.org/" TargetMode="External"/></Relationships>
</file>

<file path=ppt/diagrams/_rels/data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72.svg"/><Relationship Id="rId7" Type="http://schemas.openxmlformats.org/officeDocument/2006/relationships/image" Target="../media/image116.svg"/><Relationship Id="rId2" Type="http://schemas.openxmlformats.org/officeDocument/2006/relationships/image" Target="../media/image71.png"/><Relationship Id="rId1" Type="http://schemas.openxmlformats.org/officeDocument/2006/relationships/hyperlink" Target="https://bie.onlinehelp.cognia.org/accommodations/" TargetMode="External"/><Relationship Id="rId6" Type="http://schemas.openxmlformats.org/officeDocument/2006/relationships/image" Target="../media/image115.png"/><Relationship Id="rId5" Type="http://schemas.openxmlformats.org/officeDocument/2006/relationships/image" Target="../media/image114.svg"/><Relationship Id="rId4" Type="http://schemas.openxmlformats.org/officeDocument/2006/relationships/image" Target="../media/image113.png"/><Relationship Id="rId9" Type="http://schemas.openxmlformats.org/officeDocument/2006/relationships/image" Target="../media/image118.svg"/></Relationships>
</file>

<file path=ppt/diagrams/_rels/data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svg"/><Relationship Id="rId3" Type="http://schemas.openxmlformats.org/officeDocument/2006/relationships/image" Target="../media/image119.png"/><Relationship Id="rId7" Type="http://schemas.openxmlformats.org/officeDocument/2006/relationships/image" Target="../media/image121.png"/><Relationship Id="rId2" Type="http://schemas.openxmlformats.org/officeDocument/2006/relationships/image" Target="../media/image82.svg"/><Relationship Id="rId1" Type="http://schemas.openxmlformats.org/officeDocument/2006/relationships/image" Target="../media/image81.png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120.svg"/></Relationships>
</file>

<file path=ppt/diagrams/_rels/data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svg"/><Relationship Id="rId1" Type="http://schemas.openxmlformats.org/officeDocument/2006/relationships/image" Target="../media/image123.png"/><Relationship Id="rId6" Type="http://schemas.openxmlformats.org/officeDocument/2006/relationships/image" Target="../media/image128.svg"/><Relationship Id="rId5" Type="http://schemas.openxmlformats.org/officeDocument/2006/relationships/image" Target="../media/image127.png"/><Relationship Id="rId4" Type="http://schemas.openxmlformats.org/officeDocument/2006/relationships/image" Target="../media/image126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svg"/><Relationship Id="rId1" Type="http://schemas.openxmlformats.org/officeDocument/2006/relationships/image" Target="../media/image59.png"/></Relationships>
</file>

<file path=ppt/diagrams/_rels/data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svg"/><Relationship Id="rId1" Type="http://schemas.openxmlformats.org/officeDocument/2006/relationships/image" Target="../media/image129.png"/><Relationship Id="rId6" Type="http://schemas.openxmlformats.org/officeDocument/2006/relationships/image" Target="../media/image134.svg"/><Relationship Id="rId5" Type="http://schemas.openxmlformats.org/officeDocument/2006/relationships/image" Target="../media/image133.png"/><Relationship Id="rId4" Type="http://schemas.openxmlformats.org/officeDocument/2006/relationships/image" Target="../media/image132.svg"/></Relationships>
</file>

<file path=ppt/diagrams/_rels/data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36.svg"/><Relationship Id="rId1" Type="http://schemas.openxmlformats.org/officeDocument/2006/relationships/image" Target="../media/image71.png"/><Relationship Id="rId6" Type="http://schemas.openxmlformats.org/officeDocument/2006/relationships/image" Target="../media/image139.svg"/><Relationship Id="rId5" Type="http://schemas.openxmlformats.org/officeDocument/2006/relationships/image" Target="../media/image138.png"/><Relationship Id="rId4" Type="http://schemas.openxmlformats.org/officeDocument/2006/relationships/image" Target="../media/image137.svg"/></Relationships>
</file>

<file path=ppt/diagrams/_rels/data33.xml.rels><?xml version="1.0" encoding="UTF-8" standalone="yes"?>
<Relationships xmlns="http://schemas.openxmlformats.org/package/2006/relationships"><Relationship Id="rId2" Type="http://schemas.openxmlformats.org/officeDocument/2006/relationships/hyperlink" Target="https://bie.onlinehelp.cognia.org/science" TargetMode="External"/><Relationship Id="rId1" Type="http://schemas.openxmlformats.org/officeDocument/2006/relationships/hyperlink" Target="https://bie.cognia.org/" TargetMode="External"/></Relationships>
</file>

<file path=ppt/diagrams/_rels/data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svg"/><Relationship Id="rId7" Type="http://schemas.openxmlformats.org/officeDocument/2006/relationships/image" Target="../media/image151.svg"/><Relationship Id="rId2" Type="http://schemas.openxmlformats.org/officeDocument/2006/relationships/image" Target="../media/image146.png"/><Relationship Id="rId1" Type="http://schemas.openxmlformats.org/officeDocument/2006/relationships/hyperlink" Target="https://bie.onlinehelp.cognia.org/accommodations/" TargetMode="External"/><Relationship Id="rId6" Type="http://schemas.openxmlformats.org/officeDocument/2006/relationships/image" Target="../media/image150.png"/><Relationship Id="rId5" Type="http://schemas.openxmlformats.org/officeDocument/2006/relationships/image" Target="../media/image149.svg"/><Relationship Id="rId4" Type="http://schemas.openxmlformats.org/officeDocument/2006/relationships/image" Target="../media/image148.png"/></Relationships>
</file>

<file path=ppt/diagrams/_rels/data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52.svg"/><Relationship Id="rId1" Type="http://schemas.openxmlformats.org/officeDocument/2006/relationships/image" Target="../media/image119.png"/><Relationship Id="rId6" Type="http://schemas.openxmlformats.org/officeDocument/2006/relationships/image" Target="../media/image154.svg"/><Relationship Id="rId5" Type="http://schemas.openxmlformats.org/officeDocument/2006/relationships/image" Target="../media/image87.png"/><Relationship Id="rId4" Type="http://schemas.openxmlformats.org/officeDocument/2006/relationships/image" Target="../media/image153.svg"/></Relationships>
</file>

<file path=ppt/diagrams/_rels/data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svg"/><Relationship Id="rId1" Type="http://schemas.openxmlformats.org/officeDocument/2006/relationships/image" Target="../media/image129.png"/><Relationship Id="rId6" Type="http://schemas.openxmlformats.org/officeDocument/2006/relationships/image" Target="../media/image134.svg"/><Relationship Id="rId5" Type="http://schemas.openxmlformats.org/officeDocument/2006/relationships/image" Target="../media/image133.png"/><Relationship Id="rId4" Type="http://schemas.openxmlformats.org/officeDocument/2006/relationships/image" Target="../media/image13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4" Type="http://schemas.openxmlformats.org/officeDocument/2006/relationships/image" Target="../media/image66.svg"/></Relationships>
</file>

<file path=ppt/diagrams/_rels/data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sv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3.svg"/><Relationship Id="rId1" Type="http://schemas.openxmlformats.org/officeDocument/2006/relationships/image" Target="../media/image162.png"/><Relationship Id="rId6" Type="http://schemas.openxmlformats.org/officeDocument/2006/relationships/image" Target="../media/image167.svg"/><Relationship Id="rId5" Type="http://schemas.openxmlformats.org/officeDocument/2006/relationships/image" Target="../media/image166.png"/><Relationship Id="rId4" Type="http://schemas.openxmlformats.org/officeDocument/2006/relationships/image" Target="../media/image165.svg"/></Relationships>
</file>

<file path=ppt/diagrams/_rels/data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svg"/><Relationship Id="rId1" Type="http://schemas.openxmlformats.org/officeDocument/2006/relationships/image" Target="../media/image171.png"/><Relationship Id="rId6" Type="http://schemas.openxmlformats.org/officeDocument/2006/relationships/image" Target="../media/image176.svg"/><Relationship Id="rId5" Type="http://schemas.openxmlformats.org/officeDocument/2006/relationships/image" Target="../media/image175.png"/><Relationship Id="rId4" Type="http://schemas.openxmlformats.org/officeDocument/2006/relationships/image" Target="../media/image174.svg"/></Relationships>
</file>

<file path=ppt/diagrams/_rels/data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80.svg"/><Relationship Id="rId1" Type="http://schemas.openxmlformats.org/officeDocument/2006/relationships/image" Target="../media/image179.png"/><Relationship Id="rId4" Type="http://schemas.openxmlformats.org/officeDocument/2006/relationships/image" Target="../media/image181.svg"/></Relationships>
</file>

<file path=ppt/diagrams/_rels/data46.xml.rels><?xml version="1.0" encoding="UTF-8" standalone="yes"?>
<Relationships xmlns="http://schemas.openxmlformats.org/package/2006/relationships"><Relationship Id="rId2" Type="http://schemas.openxmlformats.org/officeDocument/2006/relationships/hyperlink" Target="https://cognia.service-now.com/$sn-va-web-client-app.do" TargetMode="External"/><Relationship Id="rId1" Type="http://schemas.openxmlformats.org/officeDocument/2006/relationships/hyperlink" Target="mailto:BIETechSupport@cognia.org" TargetMode="External"/></Relationships>
</file>

<file path=ppt/diagrams/_rels/data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svg"/><Relationship Id="rId1" Type="http://schemas.openxmlformats.org/officeDocument/2006/relationships/image" Target="../media/image194.png"/></Relationships>
</file>

<file path=ppt/diagrams/_rels/data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svg"/><Relationship Id="rId1" Type="http://schemas.openxmlformats.org/officeDocument/2006/relationships/image" Target="../media/image196.png"/><Relationship Id="rId4" Type="http://schemas.openxmlformats.org/officeDocument/2006/relationships/image" Target="../media/image199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10" Type="http://schemas.openxmlformats.org/officeDocument/2006/relationships/image" Target="../media/image76.svg"/><Relationship Id="rId4" Type="http://schemas.openxmlformats.org/officeDocument/2006/relationships/image" Target="../media/image70.svg"/><Relationship Id="rId9" Type="http://schemas.openxmlformats.org/officeDocument/2006/relationships/image" Target="../media/image7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hyperlink" Target="https://bie.cognia.org/" TargetMode="External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svg"/><Relationship Id="rId1" Type="http://schemas.openxmlformats.org/officeDocument/2006/relationships/image" Target="../media/image81.png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10" Type="http://schemas.openxmlformats.org/officeDocument/2006/relationships/image" Target="../media/image90.svg"/><Relationship Id="rId4" Type="http://schemas.openxmlformats.org/officeDocument/2006/relationships/image" Target="../media/image84.svg"/><Relationship Id="rId9" Type="http://schemas.openxmlformats.org/officeDocument/2006/relationships/image" Target="../media/image8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11" Type="http://schemas.openxmlformats.org/officeDocument/2006/relationships/hyperlink" Target="https://bie.onlinehelp.cognia.org/training" TargetMode="External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svg"/><Relationship Id="rId1" Type="http://schemas.openxmlformats.org/officeDocument/2006/relationships/image" Target="../media/image97.png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sv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hyperlink" Target="https://bie.cognia.org/" TargetMode="External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svg"/><Relationship Id="rId1" Type="http://schemas.openxmlformats.org/officeDocument/2006/relationships/image" Target="../media/image105.png"/><Relationship Id="rId6" Type="http://schemas.openxmlformats.org/officeDocument/2006/relationships/image" Target="../media/image110.svg"/><Relationship Id="rId5" Type="http://schemas.openxmlformats.org/officeDocument/2006/relationships/image" Target="../media/image109.png"/><Relationship Id="rId4" Type="http://schemas.openxmlformats.org/officeDocument/2006/relationships/image" Target="../media/image10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4" Type="http://schemas.openxmlformats.org/officeDocument/2006/relationships/image" Target="../media/image62.sv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hyperlink" Target="https://bie.cognia.org/" TargetMode="External"/></Relationships>
</file>

<file path=ppt/diagrams/_rels/drawing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sv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116.svg"/><Relationship Id="rId5" Type="http://schemas.openxmlformats.org/officeDocument/2006/relationships/image" Target="../media/image115.png"/><Relationship Id="rId4" Type="http://schemas.openxmlformats.org/officeDocument/2006/relationships/image" Target="../media/image114.svg"/><Relationship Id="rId9" Type="http://schemas.openxmlformats.org/officeDocument/2006/relationships/hyperlink" Target="https://bie.onlinehelp.cognia.org/accommodations/" TargetMode="External"/></Relationships>
</file>

<file path=ppt/diagrams/_rels/drawing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svg"/><Relationship Id="rId3" Type="http://schemas.openxmlformats.org/officeDocument/2006/relationships/image" Target="../media/image119.png"/><Relationship Id="rId7" Type="http://schemas.openxmlformats.org/officeDocument/2006/relationships/image" Target="../media/image121.png"/><Relationship Id="rId2" Type="http://schemas.openxmlformats.org/officeDocument/2006/relationships/image" Target="../media/image82.svg"/><Relationship Id="rId1" Type="http://schemas.openxmlformats.org/officeDocument/2006/relationships/image" Target="../media/image81.png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120.svg"/></Relationships>
</file>

<file path=ppt/diagrams/_rels/drawing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svg"/><Relationship Id="rId1" Type="http://schemas.openxmlformats.org/officeDocument/2006/relationships/image" Target="../media/image123.png"/><Relationship Id="rId6" Type="http://schemas.openxmlformats.org/officeDocument/2006/relationships/image" Target="../media/image128.svg"/><Relationship Id="rId5" Type="http://schemas.openxmlformats.org/officeDocument/2006/relationships/image" Target="../media/image127.png"/><Relationship Id="rId4" Type="http://schemas.openxmlformats.org/officeDocument/2006/relationships/image" Target="../media/image126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svg"/><Relationship Id="rId1" Type="http://schemas.openxmlformats.org/officeDocument/2006/relationships/image" Target="../media/image59.png"/></Relationships>
</file>

<file path=ppt/diagrams/_rels/drawing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svg"/><Relationship Id="rId1" Type="http://schemas.openxmlformats.org/officeDocument/2006/relationships/image" Target="../media/image129.png"/><Relationship Id="rId6" Type="http://schemas.openxmlformats.org/officeDocument/2006/relationships/image" Target="../media/image134.svg"/><Relationship Id="rId5" Type="http://schemas.openxmlformats.org/officeDocument/2006/relationships/image" Target="../media/image133.png"/><Relationship Id="rId4" Type="http://schemas.openxmlformats.org/officeDocument/2006/relationships/image" Target="../media/image132.svg"/></Relationships>
</file>

<file path=ppt/diagrams/_rels/drawing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36.svg"/><Relationship Id="rId1" Type="http://schemas.openxmlformats.org/officeDocument/2006/relationships/image" Target="../media/image71.png"/><Relationship Id="rId6" Type="http://schemas.openxmlformats.org/officeDocument/2006/relationships/image" Target="../media/image139.svg"/><Relationship Id="rId5" Type="http://schemas.openxmlformats.org/officeDocument/2006/relationships/image" Target="../media/image138.png"/><Relationship Id="rId4" Type="http://schemas.openxmlformats.org/officeDocument/2006/relationships/image" Target="../media/image137.svg"/></Relationships>
</file>

<file path=ppt/diagrams/_rels/drawing33.xml.rels><?xml version="1.0" encoding="UTF-8" standalone="yes"?>
<Relationships xmlns="http://schemas.openxmlformats.org/package/2006/relationships"><Relationship Id="rId2" Type="http://schemas.openxmlformats.org/officeDocument/2006/relationships/hyperlink" Target="https://bie.onlinehelp.cognia.org/science" TargetMode="External"/><Relationship Id="rId1" Type="http://schemas.openxmlformats.org/officeDocument/2006/relationships/hyperlink" Target="https://bie.cognia.org/" TargetMode="External"/></Relationships>
</file>

<file path=ppt/diagrams/_rels/drawing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hyperlink" Target="https://bie.onlinehelp.cognia.org/accommodations/" TargetMode="External"/><Relationship Id="rId2" Type="http://schemas.openxmlformats.org/officeDocument/2006/relationships/image" Target="../media/image147.svg"/><Relationship Id="rId1" Type="http://schemas.openxmlformats.org/officeDocument/2006/relationships/image" Target="../media/image146.png"/><Relationship Id="rId6" Type="http://schemas.openxmlformats.org/officeDocument/2006/relationships/image" Target="../media/image151.svg"/><Relationship Id="rId5" Type="http://schemas.openxmlformats.org/officeDocument/2006/relationships/image" Target="../media/image150.png"/><Relationship Id="rId4" Type="http://schemas.openxmlformats.org/officeDocument/2006/relationships/image" Target="../media/image149.svg"/></Relationships>
</file>

<file path=ppt/diagrams/_rels/drawing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52.svg"/><Relationship Id="rId1" Type="http://schemas.openxmlformats.org/officeDocument/2006/relationships/image" Target="../media/image119.png"/><Relationship Id="rId6" Type="http://schemas.openxmlformats.org/officeDocument/2006/relationships/image" Target="../media/image154.svg"/><Relationship Id="rId5" Type="http://schemas.openxmlformats.org/officeDocument/2006/relationships/image" Target="../media/image87.png"/><Relationship Id="rId4" Type="http://schemas.openxmlformats.org/officeDocument/2006/relationships/image" Target="../media/image153.svg"/></Relationships>
</file>

<file path=ppt/diagrams/_rels/drawing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svg"/><Relationship Id="rId1" Type="http://schemas.openxmlformats.org/officeDocument/2006/relationships/image" Target="../media/image129.png"/><Relationship Id="rId6" Type="http://schemas.openxmlformats.org/officeDocument/2006/relationships/image" Target="../media/image134.svg"/><Relationship Id="rId5" Type="http://schemas.openxmlformats.org/officeDocument/2006/relationships/image" Target="../media/image133.png"/><Relationship Id="rId4" Type="http://schemas.openxmlformats.org/officeDocument/2006/relationships/image" Target="../media/image13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4" Type="http://schemas.openxmlformats.org/officeDocument/2006/relationships/image" Target="../media/image66.svg"/></Relationships>
</file>

<file path=ppt/diagrams/_rels/drawing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sv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3.svg"/><Relationship Id="rId1" Type="http://schemas.openxmlformats.org/officeDocument/2006/relationships/image" Target="../media/image162.png"/><Relationship Id="rId6" Type="http://schemas.openxmlformats.org/officeDocument/2006/relationships/image" Target="../media/image167.svg"/><Relationship Id="rId5" Type="http://schemas.openxmlformats.org/officeDocument/2006/relationships/image" Target="../media/image166.png"/><Relationship Id="rId4" Type="http://schemas.openxmlformats.org/officeDocument/2006/relationships/image" Target="../media/image165.svg"/></Relationships>
</file>

<file path=ppt/diagrams/_rels/drawing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svg"/><Relationship Id="rId1" Type="http://schemas.openxmlformats.org/officeDocument/2006/relationships/image" Target="../media/image171.png"/><Relationship Id="rId6" Type="http://schemas.openxmlformats.org/officeDocument/2006/relationships/image" Target="../media/image176.svg"/><Relationship Id="rId5" Type="http://schemas.openxmlformats.org/officeDocument/2006/relationships/image" Target="../media/image175.png"/><Relationship Id="rId4" Type="http://schemas.openxmlformats.org/officeDocument/2006/relationships/image" Target="../media/image174.svg"/></Relationships>
</file>

<file path=ppt/diagrams/_rels/drawing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80.svg"/><Relationship Id="rId1" Type="http://schemas.openxmlformats.org/officeDocument/2006/relationships/image" Target="../media/image179.png"/><Relationship Id="rId4" Type="http://schemas.openxmlformats.org/officeDocument/2006/relationships/image" Target="../media/image181.svg"/></Relationships>
</file>

<file path=ppt/diagrams/_rels/drawing46.xml.rels><?xml version="1.0" encoding="UTF-8" standalone="yes"?>
<Relationships xmlns="http://schemas.openxmlformats.org/package/2006/relationships"><Relationship Id="rId2" Type="http://schemas.openxmlformats.org/officeDocument/2006/relationships/hyperlink" Target="https://cognia.service-now.com/$sn-va-web-client-app.do" TargetMode="External"/><Relationship Id="rId1" Type="http://schemas.openxmlformats.org/officeDocument/2006/relationships/hyperlink" Target="mailto:BIETechSupport@cognia.org" TargetMode="External"/></Relationships>
</file>

<file path=ppt/diagrams/_rels/drawing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svg"/><Relationship Id="rId1" Type="http://schemas.openxmlformats.org/officeDocument/2006/relationships/image" Target="../media/image194.png"/></Relationships>
</file>

<file path=ppt/diagrams/_rels/drawing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svg"/><Relationship Id="rId1" Type="http://schemas.openxmlformats.org/officeDocument/2006/relationships/image" Target="../media/image196.png"/><Relationship Id="rId4" Type="http://schemas.openxmlformats.org/officeDocument/2006/relationships/image" Target="../media/image19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10" Type="http://schemas.openxmlformats.org/officeDocument/2006/relationships/image" Target="../media/image76.svg"/><Relationship Id="rId4" Type="http://schemas.openxmlformats.org/officeDocument/2006/relationships/image" Target="../media/image70.svg"/><Relationship Id="rId9" Type="http://schemas.openxmlformats.org/officeDocument/2006/relationships/image" Target="../media/image7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bie.cognia.org/" TargetMode="External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svg"/><Relationship Id="rId1" Type="http://schemas.openxmlformats.org/officeDocument/2006/relationships/image" Target="../media/image81.png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10" Type="http://schemas.openxmlformats.org/officeDocument/2006/relationships/image" Target="../media/image90.svg"/><Relationship Id="rId4" Type="http://schemas.openxmlformats.org/officeDocument/2006/relationships/image" Target="../media/image84.svg"/><Relationship Id="rId9" Type="http://schemas.openxmlformats.org/officeDocument/2006/relationships/image" Target="../media/image8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891ED-E990-4374-8264-8BC5B53F19B4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59DA088-A9E9-4A6C-90DC-447D3A028F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recording will be posted to the Help &amp; Support page, </a:t>
          </a: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/>
            </a:rPr>
            <a:t>https://bie.onlinehelp.Cognia.org/training</a:t>
          </a: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</a:p>
      </dgm:t>
    </dgm:pt>
    <dgm:pt modelId="{D73AEAD9-90DC-404C-B056-4BC7BEAFB763}" type="parTrans" cxnId="{FA8E1B0C-1DFB-4779-A432-019B7DED718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A61412-A0A1-4F4C-96E4-B5349E3BF6AF}" type="sibTrans" cxnId="{FA8E1B0C-1DFB-4779-A432-019B7DED718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3A284D-0AF7-462F-90EF-F70E3FE00D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This training will be recorded.</a:t>
          </a:r>
        </a:p>
      </dgm:t>
    </dgm:pt>
    <dgm:pt modelId="{AF1CFEAC-2B4A-4B1A-B249-B148CF998AC6}" type="parTrans" cxnId="{4C0592DE-E262-4B71-B1F2-3BD39B871B3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7E6BB2-62E3-48CA-9716-B591E0810BCE}" type="sibTrans" cxnId="{4C0592DE-E262-4B71-B1F2-3BD39B871B3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9ADEC3-A4D4-4B9F-9C9F-03B37747E0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 participants should remain on mute with their video off.</a:t>
          </a:r>
          <a:endParaRPr lang="en-US" sz="2000" dirty="0"/>
        </a:p>
      </dgm:t>
    </dgm:pt>
    <dgm:pt modelId="{709922FA-2188-4EC4-AE36-D784ACB22101}" type="parTrans" cxnId="{1AB6D42A-E3BE-463E-80F2-5EC6150BDE6E}">
      <dgm:prSet/>
      <dgm:spPr/>
      <dgm:t>
        <a:bodyPr/>
        <a:lstStyle/>
        <a:p>
          <a:endParaRPr lang="en-US"/>
        </a:p>
      </dgm:t>
    </dgm:pt>
    <dgm:pt modelId="{D88774DF-6B38-400C-8F2F-6B5D450FD2E9}" type="sibTrans" cxnId="{1AB6D42A-E3BE-463E-80F2-5EC6150BDE6E}">
      <dgm:prSet/>
      <dgm:spPr/>
      <dgm:t>
        <a:bodyPr/>
        <a:lstStyle/>
        <a:p>
          <a:endParaRPr lang="en-US"/>
        </a:p>
      </dgm:t>
    </dgm:pt>
    <dgm:pt modelId="{DA92E780-0E03-410B-BC93-3B26DABB44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Please add your name, email, and school to the Chat.</a:t>
          </a:r>
        </a:p>
      </dgm:t>
    </dgm:pt>
    <dgm:pt modelId="{7B427B95-83B3-4601-A1B3-4FDB6536DFDF}" type="sibTrans" cxnId="{9FE377EF-F4CF-4811-8FD1-68E36311B3C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D71FB-C097-442E-8EEB-CD8E2F074F48}" type="parTrans" cxnId="{9FE377EF-F4CF-4811-8FD1-68E36311B3C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FE5234-0E35-4B01-B90A-5DA39F9B67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 all questions to the Chat.</a:t>
          </a:r>
        </a:p>
      </dgm:t>
    </dgm:pt>
    <dgm:pt modelId="{BF06CF87-F693-414D-84C7-4A4270C0374D}" type="parTrans" cxnId="{E95AB37B-3991-43AD-AB20-1203E15B382A}">
      <dgm:prSet/>
      <dgm:spPr/>
      <dgm:t>
        <a:bodyPr/>
        <a:lstStyle/>
        <a:p>
          <a:endParaRPr lang="en-US"/>
        </a:p>
      </dgm:t>
    </dgm:pt>
    <dgm:pt modelId="{E548DE45-7E93-48B0-8C56-EB1455214014}" type="sibTrans" cxnId="{E95AB37B-3991-43AD-AB20-1203E15B382A}">
      <dgm:prSet/>
      <dgm:spPr/>
      <dgm:t>
        <a:bodyPr/>
        <a:lstStyle/>
        <a:p>
          <a:endParaRPr lang="en-US"/>
        </a:p>
      </dgm:t>
    </dgm:pt>
    <dgm:pt modelId="{0F2E6FD9-C596-4552-A45A-27EB0CFF4D0D}" type="pres">
      <dgm:prSet presAssocID="{069891ED-E990-4374-8264-8BC5B53F19B4}" presName="root" presStyleCnt="0">
        <dgm:presLayoutVars>
          <dgm:dir/>
          <dgm:resizeHandles val="exact"/>
        </dgm:presLayoutVars>
      </dgm:prSet>
      <dgm:spPr/>
    </dgm:pt>
    <dgm:pt modelId="{5D513FF3-F201-4F64-96A5-A57B472E7677}" type="pres">
      <dgm:prSet presAssocID="{349ADEC3-A4D4-4B9F-9C9F-03B37747E00C}" presName="compNode" presStyleCnt="0"/>
      <dgm:spPr/>
    </dgm:pt>
    <dgm:pt modelId="{14A7BCA8-A1DA-43AF-B96A-B3DE19F30BF6}" type="pres">
      <dgm:prSet presAssocID="{349ADEC3-A4D4-4B9F-9C9F-03B37747E00C}" presName="iconRect" presStyleLbl="node1" presStyleIdx="0" presStyleCnt="5" custLinFactNeighborX="-17932" custLinFactNeighborY="12026"/>
      <dgm:spPr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speaker with solid fill"/>
        </a:ext>
      </dgm:extLst>
    </dgm:pt>
    <dgm:pt modelId="{0F6EF311-BC80-431D-B623-2957711D3E8A}" type="pres">
      <dgm:prSet presAssocID="{349ADEC3-A4D4-4B9F-9C9F-03B37747E00C}" presName="spaceRect" presStyleCnt="0"/>
      <dgm:spPr/>
    </dgm:pt>
    <dgm:pt modelId="{A684B11C-3BA4-4C9D-8744-628801845770}" type="pres">
      <dgm:prSet presAssocID="{349ADEC3-A4D4-4B9F-9C9F-03B37747E00C}" presName="textRect" presStyleLbl="revTx" presStyleIdx="0" presStyleCnt="5">
        <dgm:presLayoutVars>
          <dgm:chMax val="1"/>
          <dgm:chPref val="1"/>
        </dgm:presLayoutVars>
      </dgm:prSet>
      <dgm:spPr/>
    </dgm:pt>
    <dgm:pt modelId="{835329DD-1634-4758-B07A-1C89E47F630D}" type="pres">
      <dgm:prSet presAssocID="{D88774DF-6B38-400C-8F2F-6B5D450FD2E9}" presName="sibTrans" presStyleCnt="0"/>
      <dgm:spPr/>
    </dgm:pt>
    <dgm:pt modelId="{32D0D4A5-69F6-46B9-9688-715C28F626E8}" type="pres">
      <dgm:prSet presAssocID="{DA92E780-0E03-410B-BC93-3B26DABB443E}" presName="compNode" presStyleCnt="0"/>
      <dgm:spPr/>
    </dgm:pt>
    <dgm:pt modelId="{7FB62B47-0C88-4B25-8CE7-689E347FE75B}" type="pres">
      <dgm:prSet presAssocID="{DA92E780-0E03-410B-BC93-3B26DABB443E}" presName="iconRect" presStyleLbl="node1" presStyleIdx="1" presStyleCnt="5" custLinFactNeighborX="-38805" custLinFactNeighborY="14111"/>
      <dgm:spPr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 with solid fill"/>
        </a:ext>
      </dgm:extLst>
    </dgm:pt>
    <dgm:pt modelId="{A78F0CA5-117D-47C4-B015-1C913D4268FC}" type="pres">
      <dgm:prSet presAssocID="{DA92E780-0E03-410B-BC93-3B26DABB443E}" presName="spaceRect" presStyleCnt="0"/>
      <dgm:spPr/>
    </dgm:pt>
    <dgm:pt modelId="{A3B31AC9-4EC9-4CA8-91DD-67CDFA513A5D}" type="pres">
      <dgm:prSet presAssocID="{DA92E780-0E03-410B-BC93-3B26DABB443E}" presName="textRect" presStyleLbl="revTx" presStyleIdx="1" presStyleCnt="5">
        <dgm:presLayoutVars>
          <dgm:chMax val="1"/>
          <dgm:chPref val="1"/>
        </dgm:presLayoutVars>
      </dgm:prSet>
      <dgm:spPr/>
    </dgm:pt>
    <dgm:pt modelId="{EB2A56E6-F63D-4EC7-8C86-C53E5356CF55}" type="pres">
      <dgm:prSet presAssocID="{7B427B95-83B3-4601-A1B3-4FDB6536DFDF}" presName="sibTrans" presStyleCnt="0"/>
      <dgm:spPr/>
    </dgm:pt>
    <dgm:pt modelId="{2F747E9A-2282-449D-BA4A-C0CC3AF71335}" type="pres">
      <dgm:prSet presAssocID="{07FE5234-0E35-4B01-B90A-5DA39F9B67E7}" presName="compNode" presStyleCnt="0"/>
      <dgm:spPr/>
    </dgm:pt>
    <dgm:pt modelId="{E17ED183-623C-4CB1-97C2-69553A2F7630}" type="pres">
      <dgm:prSet presAssocID="{07FE5234-0E35-4B01-B90A-5DA39F9B67E7}" presName="iconRect" presStyleLbl="node1" presStyleIdx="2" presStyleCnt="5" custLinFactNeighborX="14534" custLinFactNeighborY="16643"/>
      <dgm:spPr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C16E17F5-F000-49A8-AE3A-9A56D0AE74C6}" type="pres">
      <dgm:prSet presAssocID="{07FE5234-0E35-4B01-B90A-5DA39F9B67E7}" presName="spaceRect" presStyleCnt="0"/>
      <dgm:spPr/>
    </dgm:pt>
    <dgm:pt modelId="{A41A7B00-2711-4F80-8478-E8CE802374D6}" type="pres">
      <dgm:prSet presAssocID="{07FE5234-0E35-4B01-B90A-5DA39F9B67E7}" presName="textRect" presStyleLbl="revTx" presStyleIdx="2" presStyleCnt="5">
        <dgm:presLayoutVars>
          <dgm:chMax val="1"/>
          <dgm:chPref val="1"/>
        </dgm:presLayoutVars>
      </dgm:prSet>
      <dgm:spPr/>
    </dgm:pt>
    <dgm:pt modelId="{6739ED75-0422-4177-A58C-120903BA2C5D}" type="pres">
      <dgm:prSet presAssocID="{E548DE45-7E93-48B0-8C56-EB1455214014}" presName="sibTrans" presStyleCnt="0"/>
      <dgm:spPr/>
    </dgm:pt>
    <dgm:pt modelId="{B8B8A41F-DEC8-478E-AADE-D2454E905E65}" type="pres">
      <dgm:prSet presAssocID="{B83A284D-0AF7-462F-90EF-F70E3FE00D92}" presName="compNode" presStyleCnt="0"/>
      <dgm:spPr/>
    </dgm:pt>
    <dgm:pt modelId="{71D34E96-34DE-46FB-BFFF-05AE3D506BA5}" type="pres">
      <dgm:prSet presAssocID="{B83A284D-0AF7-462F-90EF-F70E3FE00D92}" presName="iconRect" presStyleLbl="node1" presStyleIdx="3" presStyleCnt="5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 with solid fill"/>
        </a:ext>
      </dgm:extLst>
    </dgm:pt>
    <dgm:pt modelId="{2030017C-009E-4CB2-9042-0E3FAA91F1C0}" type="pres">
      <dgm:prSet presAssocID="{B83A284D-0AF7-462F-90EF-F70E3FE00D92}" presName="spaceRect" presStyleCnt="0"/>
      <dgm:spPr/>
    </dgm:pt>
    <dgm:pt modelId="{FD15FA78-B471-4C45-83A5-DC8D56B92F8E}" type="pres">
      <dgm:prSet presAssocID="{B83A284D-0AF7-462F-90EF-F70E3FE00D92}" presName="textRect" presStyleLbl="revTx" presStyleIdx="3" presStyleCnt="5">
        <dgm:presLayoutVars>
          <dgm:chMax val="1"/>
          <dgm:chPref val="1"/>
        </dgm:presLayoutVars>
      </dgm:prSet>
      <dgm:spPr/>
    </dgm:pt>
    <dgm:pt modelId="{AAFB7BEC-476B-41B7-A944-1636212886BE}" type="pres">
      <dgm:prSet presAssocID="{EE7E6BB2-62E3-48CA-9716-B591E0810BCE}" presName="sibTrans" presStyleCnt="0"/>
      <dgm:spPr/>
    </dgm:pt>
    <dgm:pt modelId="{49D1C3FB-D9E1-4C77-BD07-28E8D55C42CC}" type="pres">
      <dgm:prSet presAssocID="{159DA088-A9E9-4A6C-90DC-447D3A028FCF}" presName="compNode" presStyleCnt="0"/>
      <dgm:spPr/>
    </dgm:pt>
    <dgm:pt modelId="{37B5B7B7-938E-4419-95E7-DD94D0B1D368}" type="pres">
      <dgm:prSet presAssocID="{159DA088-A9E9-4A6C-90DC-447D3A028FCF}" presName="iconRect" presStyleLbl="node1" presStyleIdx="4" presStyleCnt="5"/>
      <dgm:spPr>
        <a:blipFill>
          <a:blip xmlns:r="http://schemas.openxmlformats.org/officeDocument/2006/relationships"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 with solid fill"/>
        </a:ext>
      </dgm:extLst>
    </dgm:pt>
    <dgm:pt modelId="{BE78B67A-5525-45EF-95DF-D0E9B452A76A}" type="pres">
      <dgm:prSet presAssocID="{159DA088-A9E9-4A6C-90DC-447D3A028FCF}" presName="spaceRect" presStyleCnt="0"/>
      <dgm:spPr/>
    </dgm:pt>
    <dgm:pt modelId="{2D7DA1CC-CF66-4053-8977-205804F5C645}" type="pres">
      <dgm:prSet presAssocID="{159DA088-A9E9-4A6C-90DC-447D3A028FC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00CD1906-22F0-4821-9BCA-E5BCF63EF0FC}" type="presOf" srcId="{349ADEC3-A4D4-4B9F-9C9F-03B37747E00C}" destId="{A684B11C-3BA4-4C9D-8744-628801845770}" srcOrd="0" destOrd="0" presId="urn:microsoft.com/office/officeart/2018/2/layout/IconLabelList"/>
    <dgm:cxn modelId="{FA8E1B0C-1DFB-4779-A432-019B7DED718B}" srcId="{069891ED-E990-4374-8264-8BC5B53F19B4}" destId="{159DA088-A9E9-4A6C-90DC-447D3A028FCF}" srcOrd="4" destOrd="0" parTransId="{D73AEAD9-90DC-404C-B056-4BC7BEAFB763}" sibTransId="{39A61412-A0A1-4F4C-96E4-B5349E3BF6AF}"/>
    <dgm:cxn modelId="{62353213-C627-4B6A-BDB2-B8691781FBD1}" type="presOf" srcId="{B83A284D-0AF7-462F-90EF-F70E3FE00D92}" destId="{FD15FA78-B471-4C45-83A5-DC8D56B92F8E}" srcOrd="0" destOrd="0" presId="urn:microsoft.com/office/officeart/2018/2/layout/IconLabelList"/>
    <dgm:cxn modelId="{1AB6D42A-E3BE-463E-80F2-5EC6150BDE6E}" srcId="{069891ED-E990-4374-8264-8BC5B53F19B4}" destId="{349ADEC3-A4D4-4B9F-9C9F-03B37747E00C}" srcOrd="0" destOrd="0" parTransId="{709922FA-2188-4EC4-AE36-D784ACB22101}" sibTransId="{D88774DF-6B38-400C-8F2F-6B5D450FD2E9}"/>
    <dgm:cxn modelId="{CD199439-6654-49FB-BEFC-88D3D56C1FD5}" type="presOf" srcId="{069891ED-E990-4374-8264-8BC5B53F19B4}" destId="{0F2E6FD9-C596-4552-A45A-27EB0CFF4D0D}" srcOrd="0" destOrd="0" presId="urn:microsoft.com/office/officeart/2018/2/layout/IconLabelList"/>
    <dgm:cxn modelId="{78F12353-F154-4391-AF6B-23DD6AF92436}" type="presOf" srcId="{DA92E780-0E03-410B-BC93-3B26DABB443E}" destId="{A3B31AC9-4EC9-4CA8-91DD-67CDFA513A5D}" srcOrd="0" destOrd="0" presId="urn:microsoft.com/office/officeart/2018/2/layout/IconLabelList"/>
    <dgm:cxn modelId="{E95AB37B-3991-43AD-AB20-1203E15B382A}" srcId="{069891ED-E990-4374-8264-8BC5B53F19B4}" destId="{07FE5234-0E35-4B01-B90A-5DA39F9B67E7}" srcOrd="2" destOrd="0" parTransId="{BF06CF87-F693-414D-84C7-4A4270C0374D}" sibTransId="{E548DE45-7E93-48B0-8C56-EB1455214014}"/>
    <dgm:cxn modelId="{2E0E3699-3F6D-44A4-AB6D-84D5BB485499}" type="presOf" srcId="{159DA088-A9E9-4A6C-90DC-447D3A028FCF}" destId="{2D7DA1CC-CF66-4053-8977-205804F5C645}" srcOrd="0" destOrd="0" presId="urn:microsoft.com/office/officeart/2018/2/layout/IconLabelList"/>
    <dgm:cxn modelId="{26F8AECA-9602-4982-8D7A-80B0C753AD6D}" type="presOf" srcId="{07FE5234-0E35-4B01-B90A-5DA39F9B67E7}" destId="{A41A7B00-2711-4F80-8478-E8CE802374D6}" srcOrd="0" destOrd="0" presId="urn:microsoft.com/office/officeart/2018/2/layout/IconLabelList"/>
    <dgm:cxn modelId="{4C0592DE-E262-4B71-B1F2-3BD39B871B39}" srcId="{069891ED-E990-4374-8264-8BC5B53F19B4}" destId="{B83A284D-0AF7-462F-90EF-F70E3FE00D92}" srcOrd="3" destOrd="0" parTransId="{AF1CFEAC-2B4A-4B1A-B249-B148CF998AC6}" sibTransId="{EE7E6BB2-62E3-48CA-9716-B591E0810BCE}"/>
    <dgm:cxn modelId="{9FE377EF-F4CF-4811-8FD1-68E36311B3C5}" srcId="{069891ED-E990-4374-8264-8BC5B53F19B4}" destId="{DA92E780-0E03-410B-BC93-3B26DABB443E}" srcOrd="1" destOrd="0" parTransId="{A37D71FB-C097-442E-8EEB-CD8E2F074F48}" sibTransId="{7B427B95-83B3-4601-A1B3-4FDB6536DFDF}"/>
    <dgm:cxn modelId="{2BD28E90-B48D-4536-985B-6ECDD554E536}" type="presParOf" srcId="{0F2E6FD9-C596-4552-A45A-27EB0CFF4D0D}" destId="{5D513FF3-F201-4F64-96A5-A57B472E7677}" srcOrd="0" destOrd="0" presId="urn:microsoft.com/office/officeart/2018/2/layout/IconLabelList"/>
    <dgm:cxn modelId="{B86D2C54-A30C-4D41-8510-0B417CA0A800}" type="presParOf" srcId="{5D513FF3-F201-4F64-96A5-A57B472E7677}" destId="{14A7BCA8-A1DA-43AF-B96A-B3DE19F30BF6}" srcOrd="0" destOrd="0" presId="urn:microsoft.com/office/officeart/2018/2/layout/IconLabelList"/>
    <dgm:cxn modelId="{C58FFCE9-D7A9-4FF0-AB7B-ABABCC14A8AB}" type="presParOf" srcId="{5D513FF3-F201-4F64-96A5-A57B472E7677}" destId="{0F6EF311-BC80-431D-B623-2957711D3E8A}" srcOrd="1" destOrd="0" presId="urn:microsoft.com/office/officeart/2018/2/layout/IconLabelList"/>
    <dgm:cxn modelId="{D78F3C8D-B4EF-4966-B2B2-C3F23A89E4BF}" type="presParOf" srcId="{5D513FF3-F201-4F64-96A5-A57B472E7677}" destId="{A684B11C-3BA4-4C9D-8744-628801845770}" srcOrd="2" destOrd="0" presId="urn:microsoft.com/office/officeart/2018/2/layout/IconLabelList"/>
    <dgm:cxn modelId="{91DDDE8D-0305-4736-83C6-A7D824B87453}" type="presParOf" srcId="{0F2E6FD9-C596-4552-A45A-27EB0CFF4D0D}" destId="{835329DD-1634-4758-B07A-1C89E47F630D}" srcOrd="1" destOrd="0" presId="urn:microsoft.com/office/officeart/2018/2/layout/IconLabelList"/>
    <dgm:cxn modelId="{CA9F2375-C957-4B0F-985B-930E1EC71B29}" type="presParOf" srcId="{0F2E6FD9-C596-4552-A45A-27EB0CFF4D0D}" destId="{32D0D4A5-69F6-46B9-9688-715C28F626E8}" srcOrd="2" destOrd="0" presId="urn:microsoft.com/office/officeart/2018/2/layout/IconLabelList"/>
    <dgm:cxn modelId="{B29B940E-D207-42EE-993D-BBE6129D7A48}" type="presParOf" srcId="{32D0D4A5-69F6-46B9-9688-715C28F626E8}" destId="{7FB62B47-0C88-4B25-8CE7-689E347FE75B}" srcOrd="0" destOrd="0" presId="urn:microsoft.com/office/officeart/2018/2/layout/IconLabelList"/>
    <dgm:cxn modelId="{7EF1D7CF-730F-4C3C-8366-781E28D1A978}" type="presParOf" srcId="{32D0D4A5-69F6-46B9-9688-715C28F626E8}" destId="{A78F0CA5-117D-47C4-B015-1C913D4268FC}" srcOrd="1" destOrd="0" presId="urn:microsoft.com/office/officeart/2018/2/layout/IconLabelList"/>
    <dgm:cxn modelId="{D712EAFD-B6F9-44AD-96F4-EF550E199548}" type="presParOf" srcId="{32D0D4A5-69F6-46B9-9688-715C28F626E8}" destId="{A3B31AC9-4EC9-4CA8-91DD-67CDFA513A5D}" srcOrd="2" destOrd="0" presId="urn:microsoft.com/office/officeart/2018/2/layout/IconLabelList"/>
    <dgm:cxn modelId="{B5272D54-0742-43BE-8EA9-CE7B34F23F2C}" type="presParOf" srcId="{0F2E6FD9-C596-4552-A45A-27EB0CFF4D0D}" destId="{EB2A56E6-F63D-4EC7-8C86-C53E5356CF55}" srcOrd="3" destOrd="0" presId="urn:microsoft.com/office/officeart/2018/2/layout/IconLabelList"/>
    <dgm:cxn modelId="{E13DE4AB-E4E5-4223-9972-ADA1C1E9A744}" type="presParOf" srcId="{0F2E6FD9-C596-4552-A45A-27EB0CFF4D0D}" destId="{2F747E9A-2282-449D-BA4A-C0CC3AF71335}" srcOrd="4" destOrd="0" presId="urn:microsoft.com/office/officeart/2018/2/layout/IconLabelList"/>
    <dgm:cxn modelId="{57DCAECA-2985-4083-89F5-976745D46DC5}" type="presParOf" srcId="{2F747E9A-2282-449D-BA4A-C0CC3AF71335}" destId="{E17ED183-623C-4CB1-97C2-69553A2F7630}" srcOrd="0" destOrd="0" presId="urn:microsoft.com/office/officeart/2018/2/layout/IconLabelList"/>
    <dgm:cxn modelId="{4458840F-A048-4752-93F9-B04D9158541A}" type="presParOf" srcId="{2F747E9A-2282-449D-BA4A-C0CC3AF71335}" destId="{C16E17F5-F000-49A8-AE3A-9A56D0AE74C6}" srcOrd="1" destOrd="0" presId="urn:microsoft.com/office/officeart/2018/2/layout/IconLabelList"/>
    <dgm:cxn modelId="{A4FBFC00-1681-405F-B6ED-A25350E99405}" type="presParOf" srcId="{2F747E9A-2282-449D-BA4A-C0CC3AF71335}" destId="{A41A7B00-2711-4F80-8478-E8CE802374D6}" srcOrd="2" destOrd="0" presId="urn:microsoft.com/office/officeart/2018/2/layout/IconLabelList"/>
    <dgm:cxn modelId="{BF34EC4D-878A-4700-ADEB-9C9686776267}" type="presParOf" srcId="{0F2E6FD9-C596-4552-A45A-27EB0CFF4D0D}" destId="{6739ED75-0422-4177-A58C-120903BA2C5D}" srcOrd="5" destOrd="0" presId="urn:microsoft.com/office/officeart/2018/2/layout/IconLabelList"/>
    <dgm:cxn modelId="{112E2A01-91C2-4349-BABA-F3EE3AB460A7}" type="presParOf" srcId="{0F2E6FD9-C596-4552-A45A-27EB0CFF4D0D}" destId="{B8B8A41F-DEC8-478E-AADE-D2454E905E65}" srcOrd="6" destOrd="0" presId="urn:microsoft.com/office/officeart/2018/2/layout/IconLabelList"/>
    <dgm:cxn modelId="{59680FD6-5E3B-476D-9A0B-C3DCF6D0A2AC}" type="presParOf" srcId="{B8B8A41F-DEC8-478E-AADE-D2454E905E65}" destId="{71D34E96-34DE-46FB-BFFF-05AE3D506BA5}" srcOrd="0" destOrd="0" presId="urn:microsoft.com/office/officeart/2018/2/layout/IconLabelList"/>
    <dgm:cxn modelId="{A7D842A6-624C-4739-A910-A2AC27763C43}" type="presParOf" srcId="{B8B8A41F-DEC8-478E-AADE-D2454E905E65}" destId="{2030017C-009E-4CB2-9042-0E3FAA91F1C0}" srcOrd="1" destOrd="0" presId="urn:microsoft.com/office/officeart/2018/2/layout/IconLabelList"/>
    <dgm:cxn modelId="{CC07F480-9563-49B5-9919-0F4693E0313F}" type="presParOf" srcId="{B8B8A41F-DEC8-478E-AADE-D2454E905E65}" destId="{FD15FA78-B471-4C45-83A5-DC8D56B92F8E}" srcOrd="2" destOrd="0" presId="urn:microsoft.com/office/officeart/2018/2/layout/IconLabelList"/>
    <dgm:cxn modelId="{3088BD58-9B73-4582-97CE-78660F9ADF01}" type="presParOf" srcId="{0F2E6FD9-C596-4552-A45A-27EB0CFF4D0D}" destId="{AAFB7BEC-476B-41B7-A944-1636212886BE}" srcOrd="7" destOrd="0" presId="urn:microsoft.com/office/officeart/2018/2/layout/IconLabelList"/>
    <dgm:cxn modelId="{D2AF13CB-ACB7-4175-A0BF-19C3B4555755}" type="presParOf" srcId="{0F2E6FD9-C596-4552-A45A-27EB0CFF4D0D}" destId="{49D1C3FB-D9E1-4C77-BD07-28E8D55C42CC}" srcOrd="8" destOrd="0" presId="urn:microsoft.com/office/officeart/2018/2/layout/IconLabelList"/>
    <dgm:cxn modelId="{66B6B942-CD7A-4F03-93C4-04729A6F52A0}" type="presParOf" srcId="{49D1C3FB-D9E1-4C77-BD07-28E8D55C42CC}" destId="{37B5B7B7-938E-4419-95E7-DD94D0B1D368}" srcOrd="0" destOrd="0" presId="urn:microsoft.com/office/officeart/2018/2/layout/IconLabelList"/>
    <dgm:cxn modelId="{AEBEC147-1DA4-469C-9D65-C9C0F529646D}" type="presParOf" srcId="{49D1C3FB-D9E1-4C77-BD07-28E8D55C42CC}" destId="{BE78B67A-5525-45EF-95DF-D0E9B452A76A}" srcOrd="1" destOrd="0" presId="urn:microsoft.com/office/officeart/2018/2/layout/IconLabelList"/>
    <dgm:cxn modelId="{2A279A48-AEA4-454A-A9B2-12B228369306}" type="presParOf" srcId="{49D1C3FB-D9E1-4C77-BD07-28E8D55C42CC}" destId="{2D7DA1CC-CF66-4053-8977-205804F5C64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4B1A0D-F991-4250-965F-9E6AAB42DC47}" type="doc">
      <dgm:prSet loTypeId="urn:microsoft.com/office/officeart/2005/8/layout/h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FAF90F-675B-4D10-9085-21DA08E80231}">
      <dgm:prSet custT="1"/>
      <dgm:spPr/>
      <dgm:t>
        <a:bodyPr/>
        <a:lstStyle/>
        <a:p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CBT Test Materials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83DC27-D79B-40E2-9A73-780B913383CC}" type="parTrans" cxnId="{25E5EDB2-DE47-4F53-9F37-88E26C27FDDF}">
      <dgm:prSet/>
      <dgm:spPr/>
      <dgm:t>
        <a:bodyPr/>
        <a:lstStyle/>
        <a:p>
          <a:endParaRPr lang="en-US"/>
        </a:p>
      </dgm:t>
    </dgm:pt>
    <dgm:pt modelId="{CAE88FCE-7FD0-4743-B56E-4BEE16C7035E}" type="sibTrans" cxnId="{25E5EDB2-DE47-4F53-9F37-88E26C27FDDF}">
      <dgm:prSet/>
      <dgm:spPr/>
      <dgm:t>
        <a:bodyPr/>
        <a:lstStyle/>
        <a:p>
          <a:endParaRPr lang="en-US"/>
        </a:p>
      </dgm:t>
    </dgm:pt>
    <dgm:pt modelId="{4E7F2C25-E9A5-46CC-A90E-EEFD29B978EB}">
      <dgm:prSet custT="1"/>
      <dgm:spPr/>
      <dgm:t>
        <a:bodyPr/>
        <a:lstStyle/>
        <a:p>
          <a:r>
            <a:rPr lang="en-US" sz="2500" dirty="0"/>
            <a:t>Student login tickets</a:t>
          </a:r>
        </a:p>
      </dgm:t>
    </dgm:pt>
    <dgm:pt modelId="{1CBF217E-2FEA-44EB-A6A5-492284500D7B}" type="parTrans" cxnId="{34DADF34-A5C5-4685-A216-9F228BA57041}">
      <dgm:prSet/>
      <dgm:spPr/>
      <dgm:t>
        <a:bodyPr/>
        <a:lstStyle/>
        <a:p>
          <a:endParaRPr lang="en-US"/>
        </a:p>
      </dgm:t>
    </dgm:pt>
    <dgm:pt modelId="{E8B3DFD2-BAB8-4F33-B4ED-A0A7F4A5355F}" type="sibTrans" cxnId="{34DADF34-A5C5-4685-A216-9F228BA57041}">
      <dgm:prSet/>
      <dgm:spPr/>
      <dgm:t>
        <a:bodyPr/>
        <a:lstStyle/>
        <a:p>
          <a:endParaRPr lang="en-US"/>
        </a:p>
      </dgm:t>
    </dgm:pt>
    <dgm:pt modelId="{BE6EE5A3-18CC-4C89-97E6-1CD366BBD316}">
      <dgm:prSet custT="1"/>
      <dgm:spPr/>
      <dgm:t>
        <a:bodyPr/>
        <a:lstStyle/>
        <a:p>
          <a:r>
            <a:rPr lang="en-US" sz="2500" dirty="0"/>
            <a:t>Periodic tables written on by students</a:t>
          </a:r>
        </a:p>
      </dgm:t>
    </dgm:pt>
    <dgm:pt modelId="{2EE85E64-0D4B-4E3A-907F-8D75930E2E05}" type="parTrans" cxnId="{E440717C-C15F-4D27-83B6-0B3696137B29}">
      <dgm:prSet/>
      <dgm:spPr/>
      <dgm:t>
        <a:bodyPr/>
        <a:lstStyle/>
        <a:p>
          <a:endParaRPr lang="en-US"/>
        </a:p>
      </dgm:t>
    </dgm:pt>
    <dgm:pt modelId="{D9275E04-73E2-41FE-9A69-901379250C0E}" type="sibTrans" cxnId="{E440717C-C15F-4D27-83B6-0B3696137B29}">
      <dgm:prSet/>
      <dgm:spPr/>
      <dgm:t>
        <a:bodyPr/>
        <a:lstStyle/>
        <a:p>
          <a:endParaRPr lang="en-US"/>
        </a:p>
      </dgm:t>
    </dgm:pt>
    <dgm:pt modelId="{DD58AD13-E358-40FC-8B48-17EE259FD72C}">
      <dgm:prSet custT="1"/>
      <dgm:spPr/>
      <dgm:t>
        <a:bodyPr/>
        <a:lstStyle/>
        <a:p>
          <a:r>
            <a:rPr lang="en-US" sz="2500" dirty="0"/>
            <a:t>Scratch paper written on by students</a:t>
          </a:r>
        </a:p>
      </dgm:t>
    </dgm:pt>
    <dgm:pt modelId="{18CBBB14-9E55-4F61-884C-6F28A13D112D}" type="parTrans" cxnId="{FD38B275-4B4D-48BE-94E9-DAA4D3846C74}">
      <dgm:prSet/>
      <dgm:spPr/>
      <dgm:t>
        <a:bodyPr/>
        <a:lstStyle/>
        <a:p>
          <a:endParaRPr lang="en-US"/>
        </a:p>
      </dgm:t>
    </dgm:pt>
    <dgm:pt modelId="{FF23570B-D3AD-4F0B-B761-5E8F7DDD8AF2}" type="sibTrans" cxnId="{FD38B275-4B4D-48BE-94E9-DAA4D3846C74}">
      <dgm:prSet/>
      <dgm:spPr/>
      <dgm:t>
        <a:bodyPr/>
        <a:lstStyle/>
        <a:p>
          <a:endParaRPr lang="en-US"/>
        </a:p>
      </dgm:t>
    </dgm:pt>
    <dgm:pt modelId="{739447BA-7CA0-4CFE-B87D-594F59AE5961}">
      <dgm:prSet custT="1"/>
      <dgm:spPr/>
      <dgm:t>
        <a:bodyPr/>
        <a:lstStyle/>
        <a:p>
          <a:r>
            <a:rPr lang="en-US" sz="2500" dirty="0"/>
            <a:t>Human reader scripts written on by students (if applicable)</a:t>
          </a:r>
        </a:p>
      </dgm:t>
    </dgm:pt>
    <dgm:pt modelId="{C988FD6D-C382-4F5F-A0A2-3395E27367F6}" type="parTrans" cxnId="{A48021F4-1FC3-4A28-89CE-A345E1289295}">
      <dgm:prSet/>
      <dgm:spPr/>
      <dgm:t>
        <a:bodyPr/>
        <a:lstStyle/>
        <a:p>
          <a:endParaRPr lang="en-US"/>
        </a:p>
      </dgm:t>
    </dgm:pt>
    <dgm:pt modelId="{E3570820-8F8B-4657-80FC-9FAD21E95B36}" type="sibTrans" cxnId="{A48021F4-1FC3-4A28-89CE-A345E1289295}">
      <dgm:prSet/>
      <dgm:spPr/>
      <dgm:t>
        <a:bodyPr/>
        <a:lstStyle/>
        <a:p>
          <a:endParaRPr lang="en-US"/>
        </a:p>
      </dgm:t>
    </dgm:pt>
    <dgm:pt modelId="{19101423-6761-4890-B1B6-DE77C3E06EB4}" type="pres">
      <dgm:prSet presAssocID="{0F4B1A0D-F991-4250-965F-9E6AAB42DC47}" presName="Name0" presStyleCnt="0">
        <dgm:presLayoutVars>
          <dgm:dir/>
          <dgm:animLvl val="lvl"/>
          <dgm:resizeHandles val="exact"/>
        </dgm:presLayoutVars>
      </dgm:prSet>
      <dgm:spPr/>
    </dgm:pt>
    <dgm:pt modelId="{1ED14F91-0D77-4216-B3AF-88063DB0D4DA}" type="pres">
      <dgm:prSet presAssocID="{00FAF90F-675B-4D10-9085-21DA08E80231}" presName="composite" presStyleCnt="0"/>
      <dgm:spPr/>
    </dgm:pt>
    <dgm:pt modelId="{6F8076E1-1737-4150-B4B6-64C040625EA3}" type="pres">
      <dgm:prSet presAssocID="{00FAF90F-675B-4D10-9085-21DA08E8023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A1C1507-0BDA-4FF5-8ECD-4E263C99BDC9}" type="pres">
      <dgm:prSet presAssocID="{00FAF90F-675B-4D10-9085-21DA08E80231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34DADF34-A5C5-4685-A216-9F228BA57041}" srcId="{00FAF90F-675B-4D10-9085-21DA08E80231}" destId="{4E7F2C25-E9A5-46CC-A90E-EEFD29B978EB}" srcOrd="0" destOrd="0" parTransId="{1CBF217E-2FEA-44EB-A6A5-492284500D7B}" sibTransId="{E8B3DFD2-BAB8-4F33-B4ED-A0A7F4A5355F}"/>
    <dgm:cxn modelId="{D2B18341-CE5F-4983-8015-08A9AA2EB228}" type="presOf" srcId="{00FAF90F-675B-4D10-9085-21DA08E80231}" destId="{6F8076E1-1737-4150-B4B6-64C040625EA3}" srcOrd="0" destOrd="0" presId="urn:microsoft.com/office/officeart/2005/8/layout/hList1"/>
    <dgm:cxn modelId="{173D8972-CC56-44D7-A9F5-F38CFF27C451}" type="presOf" srcId="{739447BA-7CA0-4CFE-B87D-594F59AE5961}" destId="{CA1C1507-0BDA-4FF5-8ECD-4E263C99BDC9}" srcOrd="0" destOrd="3" presId="urn:microsoft.com/office/officeart/2005/8/layout/hList1"/>
    <dgm:cxn modelId="{2D3F6C54-DB4F-412C-A613-D0ECD35CC4EA}" type="presOf" srcId="{DD58AD13-E358-40FC-8B48-17EE259FD72C}" destId="{CA1C1507-0BDA-4FF5-8ECD-4E263C99BDC9}" srcOrd="0" destOrd="2" presId="urn:microsoft.com/office/officeart/2005/8/layout/hList1"/>
    <dgm:cxn modelId="{FD38B275-4B4D-48BE-94E9-DAA4D3846C74}" srcId="{00FAF90F-675B-4D10-9085-21DA08E80231}" destId="{DD58AD13-E358-40FC-8B48-17EE259FD72C}" srcOrd="2" destOrd="0" parTransId="{18CBBB14-9E55-4F61-884C-6F28A13D112D}" sibTransId="{FF23570B-D3AD-4F0B-B761-5E8F7DDD8AF2}"/>
    <dgm:cxn modelId="{E440717C-C15F-4D27-83B6-0B3696137B29}" srcId="{00FAF90F-675B-4D10-9085-21DA08E80231}" destId="{BE6EE5A3-18CC-4C89-97E6-1CD366BBD316}" srcOrd="1" destOrd="0" parTransId="{2EE85E64-0D4B-4E3A-907F-8D75930E2E05}" sibTransId="{D9275E04-73E2-41FE-9A69-901379250C0E}"/>
    <dgm:cxn modelId="{82E37B85-1BC1-4788-BEA8-C97CC4837680}" type="presOf" srcId="{BE6EE5A3-18CC-4C89-97E6-1CD366BBD316}" destId="{CA1C1507-0BDA-4FF5-8ECD-4E263C99BDC9}" srcOrd="0" destOrd="1" presId="urn:microsoft.com/office/officeart/2005/8/layout/hList1"/>
    <dgm:cxn modelId="{25E5EDB2-DE47-4F53-9F37-88E26C27FDDF}" srcId="{0F4B1A0D-F991-4250-965F-9E6AAB42DC47}" destId="{00FAF90F-675B-4D10-9085-21DA08E80231}" srcOrd="0" destOrd="0" parTransId="{CB83DC27-D79B-40E2-9A73-780B913383CC}" sibTransId="{CAE88FCE-7FD0-4743-B56E-4BEE16C7035E}"/>
    <dgm:cxn modelId="{4E6842BC-B9FB-4D7B-A23A-D1466D5179B9}" type="presOf" srcId="{0F4B1A0D-F991-4250-965F-9E6AAB42DC47}" destId="{19101423-6761-4890-B1B6-DE77C3E06EB4}" srcOrd="0" destOrd="0" presId="urn:microsoft.com/office/officeart/2005/8/layout/hList1"/>
    <dgm:cxn modelId="{2E93A8C1-F24F-438F-99AC-469F2D0B2451}" type="presOf" srcId="{4E7F2C25-E9A5-46CC-A90E-EEFD29B978EB}" destId="{CA1C1507-0BDA-4FF5-8ECD-4E263C99BDC9}" srcOrd="0" destOrd="0" presId="urn:microsoft.com/office/officeart/2005/8/layout/hList1"/>
    <dgm:cxn modelId="{A48021F4-1FC3-4A28-89CE-A345E1289295}" srcId="{00FAF90F-675B-4D10-9085-21DA08E80231}" destId="{739447BA-7CA0-4CFE-B87D-594F59AE5961}" srcOrd="3" destOrd="0" parTransId="{C988FD6D-C382-4F5F-A0A2-3395E27367F6}" sibTransId="{E3570820-8F8B-4657-80FC-9FAD21E95B36}"/>
    <dgm:cxn modelId="{B6C5F78A-5257-4D2D-B09A-371437B8BDF7}" type="presParOf" srcId="{19101423-6761-4890-B1B6-DE77C3E06EB4}" destId="{1ED14F91-0D77-4216-B3AF-88063DB0D4DA}" srcOrd="0" destOrd="0" presId="urn:microsoft.com/office/officeart/2005/8/layout/hList1"/>
    <dgm:cxn modelId="{4AB01EE2-9C57-4665-AE29-BD9AB4FD532E}" type="presParOf" srcId="{1ED14F91-0D77-4216-B3AF-88063DB0D4DA}" destId="{6F8076E1-1737-4150-B4B6-64C040625EA3}" srcOrd="0" destOrd="0" presId="urn:microsoft.com/office/officeart/2005/8/layout/hList1"/>
    <dgm:cxn modelId="{E921033E-1636-40DD-893C-C2884E11DF78}" type="presParOf" srcId="{1ED14F91-0D77-4216-B3AF-88063DB0D4DA}" destId="{CA1C1507-0BDA-4FF5-8ECD-4E263C99BD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F4B1A0D-F991-4250-965F-9E6AAB42DC47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FAF90F-675B-4D10-9085-21DA08E80231}">
      <dgm:prSet custT="1"/>
      <dgm:spPr/>
      <dgm:t>
        <a:bodyPr/>
        <a:lstStyle/>
        <a:p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PBT Test Materials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83DC27-D79B-40E2-9A73-780B913383CC}" type="parTrans" cxnId="{25E5EDB2-DE47-4F53-9F37-88E26C27FDDF}">
      <dgm:prSet/>
      <dgm:spPr/>
      <dgm:t>
        <a:bodyPr/>
        <a:lstStyle/>
        <a:p>
          <a:endParaRPr lang="en-US"/>
        </a:p>
      </dgm:t>
    </dgm:pt>
    <dgm:pt modelId="{CAE88FCE-7FD0-4743-B56E-4BEE16C7035E}" type="sibTrans" cxnId="{25E5EDB2-DE47-4F53-9F37-88E26C27FDDF}">
      <dgm:prSet/>
      <dgm:spPr/>
      <dgm:t>
        <a:bodyPr/>
        <a:lstStyle/>
        <a:p>
          <a:endParaRPr lang="en-US"/>
        </a:p>
      </dgm:t>
    </dgm:pt>
    <dgm:pt modelId="{4E7F2C25-E9A5-46CC-A90E-EEFD29B978EB}">
      <dgm:prSet/>
      <dgm:spPr/>
      <dgm:t>
        <a:bodyPr/>
        <a:lstStyle/>
        <a:p>
          <a:r>
            <a:rPr lang="en-US" dirty="0"/>
            <a:t>Test booklets (standard print and accommodated test forms (i.e., braille, large print, human reader kits)</a:t>
          </a:r>
        </a:p>
      </dgm:t>
    </dgm:pt>
    <dgm:pt modelId="{1CBF217E-2FEA-44EB-A6A5-492284500D7B}" type="parTrans" cxnId="{34DADF34-A5C5-4685-A216-9F228BA57041}">
      <dgm:prSet/>
      <dgm:spPr/>
      <dgm:t>
        <a:bodyPr/>
        <a:lstStyle/>
        <a:p>
          <a:endParaRPr lang="en-US"/>
        </a:p>
      </dgm:t>
    </dgm:pt>
    <dgm:pt modelId="{E8B3DFD2-BAB8-4F33-B4ED-A0A7F4A5355F}" type="sibTrans" cxnId="{34DADF34-A5C5-4685-A216-9F228BA57041}">
      <dgm:prSet/>
      <dgm:spPr/>
      <dgm:t>
        <a:bodyPr/>
        <a:lstStyle/>
        <a:p>
          <a:endParaRPr lang="en-US"/>
        </a:p>
      </dgm:t>
    </dgm:pt>
    <dgm:pt modelId="{BE6EE5A3-18CC-4C89-97E6-1CD366BBD316}">
      <dgm:prSet/>
      <dgm:spPr/>
      <dgm:t>
        <a:bodyPr/>
        <a:lstStyle/>
        <a:p>
          <a:r>
            <a:rPr lang="en-US" dirty="0"/>
            <a:t>Answer documents with student responses</a:t>
          </a:r>
        </a:p>
      </dgm:t>
    </dgm:pt>
    <dgm:pt modelId="{2EE85E64-0D4B-4E3A-907F-8D75930E2E05}" type="parTrans" cxnId="{E440717C-C15F-4D27-83B6-0B3696137B29}">
      <dgm:prSet/>
      <dgm:spPr/>
      <dgm:t>
        <a:bodyPr/>
        <a:lstStyle/>
        <a:p>
          <a:endParaRPr lang="en-US"/>
        </a:p>
      </dgm:t>
    </dgm:pt>
    <dgm:pt modelId="{D9275E04-73E2-41FE-9A69-901379250C0E}" type="sibTrans" cxnId="{E440717C-C15F-4D27-83B6-0B3696137B29}">
      <dgm:prSet/>
      <dgm:spPr/>
      <dgm:t>
        <a:bodyPr/>
        <a:lstStyle/>
        <a:p>
          <a:endParaRPr lang="en-US"/>
        </a:p>
      </dgm:t>
    </dgm:pt>
    <dgm:pt modelId="{DD58AD13-E358-40FC-8B48-17EE259FD72C}">
      <dgm:prSet/>
      <dgm:spPr/>
      <dgm:t>
        <a:bodyPr/>
        <a:lstStyle/>
        <a:p>
          <a:r>
            <a:rPr lang="en-US" dirty="0"/>
            <a:t>Scratch paper written on by students</a:t>
          </a:r>
        </a:p>
      </dgm:t>
    </dgm:pt>
    <dgm:pt modelId="{18CBBB14-9E55-4F61-884C-6F28A13D112D}" type="parTrans" cxnId="{FD38B275-4B4D-48BE-94E9-DAA4D3846C74}">
      <dgm:prSet/>
      <dgm:spPr/>
      <dgm:t>
        <a:bodyPr/>
        <a:lstStyle/>
        <a:p>
          <a:endParaRPr lang="en-US"/>
        </a:p>
      </dgm:t>
    </dgm:pt>
    <dgm:pt modelId="{FF23570B-D3AD-4F0B-B761-5E8F7DDD8AF2}" type="sibTrans" cxnId="{FD38B275-4B4D-48BE-94E9-DAA4D3846C74}">
      <dgm:prSet/>
      <dgm:spPr/>
      <dgm:t>
        <a:bodyPr/>
        <a:lstStyle/>
        <a:p>
          <a:endParaRPr lang="en-US"/>
        </a:p>
      </dgm:t>
    </dgm:pt>
    <dgm:pt modelId="{739447BA-7CA0-4CFE-B87D-594F59AE5961}">
      <dgm:prSet/>
      <dgm:spPr/>
      <dgm:t>
        <a:bodyPr/>
        <a:lstStyle/>
        <a:p>
          <a:r>
            <a:rPr lang="en-US" dirty="0"/>
            <a:t>Human reader scripts written on by students (if applicable)</a:t>
          </a:r>
        </a:p>
      </dgm:t>
    </dgm:pt>
    <dgm:pt modelId="{C988FD6D-C382-4F5F-A0A2-3395E27367F6}" type="parTrans" cxnId="{A48021F4-1FC3-4A28-89CE-A345E1289295}">
      <dgm:prSet/>
      <dgm:spPr/>
      <dgm:t>
        <a:bodyPr/>
        <a:lstStyle/>
        <a:p>
          <a:endParaRPr lang="en-US"/>
        </a:p>
      </dgm:t>
    </dgm:pt>
    <dgm:pt modelId="{E3570820-8F8B-4657-80FC-9FAD21E95B36}" type="sibTrans" cxnId="{A48021F4-1FC3-4A28-89CE-A345E1289295}">
      <dgm:prSet/>
      <dgm:spPr/>
      <dgm:t>
        <a:bodyPr/>
        <a:lstStyle/>
        <a:p>
          <a:endParaRPr lang="en-US"/>
        </a:p>
      </dgm:t>
    </dgm:pt>
    <dgm:pt modelId="{BD9F1050-FBD3-4958-AD91-18D48A35639D}">
      <dgm:prSet/>
      <dgm:spPr/>
      <dgm:t>
        <a:bodyPr/>
        <a:lstStyle/>
        <a:p>
          <a:r>
            <a:rPr lang="en-US" dirty="0"/>
            <a:t>Periodic tables written on by students</a:t>
          </a:r>
        </a:p>
      </dgm:t>
    </dgm:pt>
    <dgm:pt modelId="{BB8334FD-DAAC-4449-AC4D-DD032EE3F159}" type="parTrans" cxnId="{70BDDCD0-6CCC-4216-B3BA-A02D11427568}">
      <dgm:prSet/>
      <dgm:spPr/>
      <dgm:t>
        <a:bodyPr/>
        <a:lstStyle/>
        <a:p>
          <a:endParaRPr lang="en-US"/>
        </a:p>
      </dgm:t>
    </dgm:pt>
    <dgm:pt modelId="{D5D4CAB6-BA4F-48AB-B49B-0A465A16D24A}" type="sibTrans" cxnId="{70BDDCD0-6CCC-4216-B3BA-A02D11427568}">
      <dgm:prSet/>
      <dgm:spPr/>
      <dgm:t>
        <a:bodyPr/>
        <a:lstStyle/>
        <a:p>
          <a:endParaRPr lang="en-US"/>
        </a:p>
      </dgm:t>
    </dgm:pt>
    <dgm:pt modelId="{19101423-6761-4890-B1B6-DE77C3E06EB4}" type="pres">
      <dgm:prSet presAssocID="{0F4B1A0D-F991-4250-965F-9E6AAB42DC47}" presName="Name0" presStyleCnt="0">
        <dgm:presLayoutVars>
          <dgm:dir/>
          <dgm:animLvl val="lvl"/>
          <dgm:resizeHandles val="exact"/>
        </dgm:presLayoutVars>
      </dgm:prSet>
      <dgm:spPr/>
    </dgm:pt>
    <dgm:pt modelId="{1ED14F91-0D77-4216-B3AF-88063DB0D4DA}" type="pres">
      <dgm:prSet presAssocID="{00FAF90F-675B-4D10-9085-21DA08E80231}" presName="composite" presStyleCnt="0"/>
      <dgm:spPr/>
    </dgm:pt>
    <dgm:pt modelId="{6F8076E1-1737-4150-B4B6-64C040625EA3}" type="pres">
      <dgm:prSet presAssocID="{00FAF90F-675B-4D10-9085-21DA08E80231}" presName="parTx" presStyleLbl="alignNode1" presStyleIdx="0" presStyleCnt="1" custLinFactNeighborX="862" custLinFactNeighborY="-4259">
        <dgm:presLayoutVars>
          <dgm:chMax val="0"/>
          <dgm:chPref val="0"/>
          <dgm:bulletEnabled val="1"/>
        </dgm:presLayoutVars>
      </dgm:prSet>
      <dgm:spPr/>
    </dgm:pt>
    <dgm:pt modelId="{CA1C1507-0BDA-4FF5-8ECD-4E263C99BDC9}" type="pres">
      <dgm:prSet presAssocID="{00FAF90F-675B-4D10-9085-21DA08E80231}" presName="desTx" presStyleLbl="alignAccFollowNode1" presStyleIdx="0" presStyleCnt="1" custLinFactNeighborX="123">
        <dgm:presLayoutVars>
          <dgm:bulletEnabled val="1"/>
        </dgm:presLayoutVars>
      </dgm:prSet>
      <dgm:spPr/>
    </dgm:pt>
  </dgm:ptLst>
  <dgm:cxnLst>
    <dgm:cxn modelId="{63F9A732-227A-487D-A556-650947C461E7}" type="presOf" srcId="{BD9F1050-FBD3-4958-AD91-18D48A35639D}" destId="{CA1C1507-0BDA-4FF5-8ECD-4E263C99BDC9}" srcOrd="0" destOrd="2" presId="urn:microsoft.com/office/officeart/2005/8/layout/hList1"/>
    <dgm:cxn modelId="{34DADF34-A5C5-4685-A216-9F228BA57041}" srcId="{00FAF90F-675B-4D10-9085-21DA08E80231}" destId="{4E7F2C25-E9A5-46CC-A90E-EEFD29B978EB}" srcOrd="0" destOrd="0" parTransId="{1CBF217E-2FEA-44EB-A6A5-492284500D7B}" sibTransId="{E8B3DFD2-BAB8-4F33-B4ED-A0A7F4A5355F}"/>
    <dgm:cxn modelId="{D2B18341-CE5F-4983-8015-08A9AA2EB228}" type="presOf" srcId="{00FAF90F-675B-4D10-9085-21DA08E80231}" destId="{6F8076E1-1737-4150-B4B6-64C040625EA3}" srcOrd="0" destOrd="0" presId="urn:microsoft.com/office/officeart/2005/8/layout/hList1"/>
    <dgm:cxn modelId="{173D8972-CC56-44D7-A9F5-F38CFF27C451}" type="presOf" srcId="{739447BA-7CA0-4CFE-B87D-594F59AE5961}" destId="{CA1C1507-0BDA-4FF5-8ECD-4E263C99BDC9}" srcOrd="0" destOrd="4" presId="urn:microsoft.com/office/officeart/2005/8/layout/hList1"/>
    <dgm:cxn modelId="{2D3F6C54-DB4F-412C-A613-D0ECD35CC4EA}" type="presOf" srcId="{DD58AD13-E358-40FC-8B48-17EE259FD72C}" destId="{CA1C1507-0BDA-4FF5-8ECD-4E263C99BDC9}" srcOrd="0" destOrd="3" presId="urn:microsoft.com/office/officeart/2005/8/layout/hList1"/>
    <dgm:cxn modelId="{FD38B275-4B4D-48BE-94E9-DAA4D3846C74}" srcId="{00FAF90F-675B-4D10-9085-21DA08E80231}" destId="{DD58AD13-E358-40FC-8B48-17EE259FD72C}" srcOrd="3" destOrd="0" parTransId="{18CBBB14-9E55-4F61-884C-6F28A13D112D}" sibTransId="{FF23570B-D3AD-4F0B-B761-5E8F7DDD8AF2}"/>
    <dgm:cxn modelId="{E440717C-C15F-4D27-83B6-0B3696137B29}" srcId="{00FAF90F-675B-4D10-9085-21DA08E80231}" destId="{BE6EE5A3-18CC-4C89-97E6-1CD366BBD316}" srcOrd="1" destOrd="0" parTransId="{2EE85E64-0D4B-4E3A-907F-8D75930E2E05}" sibTransId="{D9275E04-73E2-41FE-9A69-901379250C0E}"/>
    <dgm:cxn modelId="{82E37B85-1BC1-4788-BEA8-C97CC4837680}" type="presOf" srcId="{BE6EE5A3-18CC-4C89-97E6-1CD366BBD316}" destId="{CA1C1507-0BDA-4FF5-8ECD-4E263C99BDC9}" srcOrd="0" destOrd="1" presId="urn:microsoft.com/office/officeart/2005/8/layout/hList1"/>
    <dgm:cxn modelId="{25E5EDB2-DE47-4F53-9F37-88E26C27FDDF}" srcId="{0F4B1A0D-F991-4250-965F-9E6AAB42DC47}" destId="{00FAF90F-675B-4D10-9085-21DA08E80231}" srcOrd="0" destOrd="0" parTransId="{CB83DC27-D79B-40E2-9A73-780B913383CC}" sibTransId="{CAE88FCE-7FD0-4743-B56E-4BEE16C7035E}"/>
    <dgm:cxn modelId="{4E6842BC-B9FB-4D7B-A23A-D1466D5179B9}" type="presOf" srcId="{0F4B1A0D-F991-4250-965F-9E6AAB42DC47}" destId="{19101423-6761-4890-B1B6-DE77C3E06EB4}" srcOrd="0" destOrd="0" presId="urn:microsoft.com/office/officeart/2005/8/layout/hList1"/>
    <dgm:cxn modelId="{2E93A8C1-F24F-438F-99AC-469F2D0B2451}" type="presOf" srcId="{4E7F2C25-E9A5-46CC-A90E-EEFD29B978EB}" destId="{CA1C1507-0BDA-4FF5-8ECD-4E263C99BDC9}" srcOrd="0" destOrd="0" presId="urn:microsoft.com/office/officeart/2005/8/layout/hList1"/>
    <dgm:cxn modelId="{70BDDCD0-6CCC-4216-B3BA-A02D11427568}" srcId="{00FAF90F-675B-4D10-9085-21DA08E80231}" destId="{BD9F1050-FBD3-4958-AD91-18D48A35639D}" srcOrd="2" destOrd="0" parTransId="{BB8334FD-DAAC-4449-AC4D-DD032EE3F159}" sibTransId="{D5D4CAB6-BA4F-48AB-B49B-0A465A16D24A}"/>
    <dgm:cxn modelId="{A48021F4-1FC3-4A28-89CE-A345E1289295}" srcId="{00FAF90F-675B-4D10-9085-21DA08E80231}" destId="{739447BA-7CA0-4CFE-B87D-594F59AE5961}" srcOrd="4" destOrd="0" parTransId="{C988FD6D-C382-4F5F-A0A2-3395E27367F6}" sibTransId="{E3570820-8F8B-4657-80FC-9FAD21E95B36}"/>
    <dgm:cxn modelId="{B6C5F78A-5257-4D2D-B09A-371437B8BDF7}" type="presParOf" srcId="{19101423-6761-4890-B1B6-DE77C3E06EB4}" destId="{1ED14F91-0D77-4216-B3AF-88063DB0D4DA}" srcOrd="0" destOrd="0" presId="urn:microsoft.com/office/officeart/2005/8/layout/hList1"/>
    <dgm:cxn modelId="{4AB01EE2-9C57-4665-AE29-BD9AB4FD532E}" type="presParOf" srcId="{1ED14F91-0D77-4216-B3AF-88063DB0D4DA}" destId="{6F8076E1-1737-4150-B4B6-64C040625EA3}" srcOrd="0" destOrd="0" presId="urn:microsoft.com/office/officeart/2005/8/layout/hList1"/>
    <dgm:cxn modelId="{E921033E-1636-40DD-893C-C2884E11DF78}" type="presParOf" srcId="{1ED14F91-0D77-4216-B3AF-88063DB0D4DA}" destId="{CA1C1507-0BDA-4FF5-8ECD-4E263C99BD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2836B8D-ADB2-4AC3-9251-80CB5A16D0C3}" type="doc">
      <dgm:prSet loTypeId="urn:microsoft.com/office/officeart/2005/8/layout/hProcess6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60BBB87-0F3E-4474-9632-7DB9E97FF18C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DO</a:t>
          </a:r>
        </a:p>
      </dgm:t>
    </dgm:pt>
    <dgm:pt modelId="{2EBCBF0C-9500-4ED3-8797-B62A8C894685}" type="parTrans" cxnId="{923F5125-7C21-42E8-BA43-AC4047313D6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3369A7-5A36-4BD2-8377-BCBB8BBEAF92}" type="sibTrans" cxnId="{923F5125-7C21-42E8-BA43-AC4047313D6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4FF368-C112-457F-8A3B-8EEC42B42670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 certified educators</a:t>
          </a:r>
        </a:p>
      </dgm:t>
    </dgm:pt>
    <dgm:pt modelId="{3C83D01D-57CC-4EC6-8F5B-D2ADC8E9D1AF}" type="parTrans" cxnId="{6853C443-8CDB-445D-A00C-4075E8BD436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A76FC-D200-42E4-B9F3-67775345B9E5}" type="sibTrans" cxnId="{6853C443-8CDB-445D-A00C-4075E8BD436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B9A586-2F91-4894-893A-687167653020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Receive training on test security and administration</a:t>
          </a:r>
        </a:p>
      </dgm:t>
    </dgm:pt>
    <dgm:pt modelId="{ED9DA198-5EAE-4CD6-A0CE-4DA1ECBB7BC4}" type="parTrans" cxnId="{D3E4BD95-D1D3-4407-AC42-7CC0C690444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A7BA93-6B82-4D65-900B-31702C49AB14}" type="sibTrans" cxnId="{D3E4BD95-D1D3-4407-AC42-7CC0C690444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7D7B2E-BCB9-4BEA-96B5-977E13ECAA50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 the Confidentiality Agreement</a:t>
          </a:r>
        </a:p>
      </dgm:t>
    </dgm:pt>
    <dgm:pt modelId="{DC54D9FB-B576-4145-A51A-51E57F9BC120}" type="parTrans" cxnId="{09793A54-4287-4665-8A7D-D7BBF1572D5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3595C-9DA6-4297-B311-43E420E4F903}" type="sibTrans" cxnId="{09793A54-4287-4665-8A7D-D7BBF1572D5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C6A850-A444-49F7-9FC5-615B21B5F890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Follow school’s test schedule</a:t>
          </a:r>
        </a:p>
      </dgm:t>
    </dgm:pt>
    <dgm:pt modelId="{076865F6-4619-4760-9D2A-BF4FE64D25BE}" type="parTrans" cxnId="{D360648A-74E7-451C-A468-7A12510A12A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2C6BFD-CA78-4C02-A90A-BB405D0B9A12}" type="sibTrans" cxnId="{D360648A-74E7-451C-A468-7A12510A12A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FFCE5-512E-4EC5-927A-84F5055A50BB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Carry out standard examination procedures</a:t>
          </a:r>
        </a:p>
      </dgm:t>
    </dgm:pt>
    <dgm:pt modelId="{91CF4FB8-B795-4D4B-823F-419171D0518B}" type="parTrans" cxnId="{52CA3BC4-63FD-4EFE-94B4-8D34AF470E2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C0F48A-8CE3-4771-AD57-DC44DCADBE1F}" type="sibTrans" cxnId="{52CA3BC4-63FD-4EFE-94B4-8D34AF470E2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77CE62-378C-4B81-B3F2-4A3E8704ECC4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test materials are returned to a secure location each day</a:t>
          </a:r>
        </a:p>
      </dgm:t>
    </dgm:pt>
    <dgm:pt modelId="{EE015D7F-BB6B-4DA3-A57C-1A2D08ED50E9}" type="parTrans" cxnId="{39747A5B-1A92-45F3-BF82-CD31428AAB7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6624C8-7A8C-4065-B9BF-EC741F3B9BBF}" type="sibTrans" cxnId="{39747A5B-1A92-45F3-BF82-CD31428AAB7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EEB4E7-CF04-4263-A23A-A8A2EF42080B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Report any possible security breaches</a:t>
          </a:r>
        </a:p>
      </dgm:t>
    </dgm:pt>
    <dgm:pt modelId="{C958F675-0A18-4A5D-A008-158739EDF65B}" type="parTrans" cxnId="{DC613688-09E4-423F-AB74-BEC4B6D7BBD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05307-3083-4BD9-A616-F415EB903C52}" type="sibTrans" cxnId="{DC613688-09E4-423F-AB74-BEC4B6D7BBD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257F3-8759-4408-BD55-214281BAAF99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DON’T</a:t>
          </a:r>
        </a:p>
      </dgm:t>
    </dgm:pt>
    <dgm:pt modelId="{5614C11E-6A0C-46E0-8657-914809A710E3}" type="parTrans" cxnId="{3D3E2E99-B96E-45E3-97E7-90B8799869F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4710FD-0A2F-44DF-B198-328029D05B42}" type="sibTrans" cxnId="{3D3E2E99-B96E-45E3-97E7-90B8799869F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F0C734-7A86-4273-8348-0C05AF01EE0A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Administer the assessment to a family member</a:t>
          </a:r>
        </a:p>
      </dgm:t>
    </dgm:pt>
    <dgm:pt modelId="{8BC16507-F701-4720-A85A-21770337F8F9}" type="parTrans" cxnId="{B2C89B86-745E-4FD4-928A-87648F54045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5D68AF-D356-460E-AD8A-5C13DA164760}" type="sibTrans" cxnId="{B2C89B86-745E-4FD4-928A-87648F54045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3A93-1B1D-4320-9729-70E823683518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Allow students to use electronic devices</a:t>
          </a:r>
        </a:p>
      </dgm:t>
    </dgm:pt>
    <dgm:pt modelId="{3CF462CA-2F86-4EB6-B9A6-B64E5CA8CE37}" type="parTrans" cxnId="{889B0ACD-81AF-4CAF-A21F-DC891821628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5B040-63CA-4AFE-B94D-CE200DD0F7CB}" type="sibTrans" cxnId="{889B0ACD-81AF-4CAF-A21F-DC891821628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410B8F-C98F-472C-8CCC-17B291F1C339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 not cue students with answers to questions</a:t>
          </a:r>
        </a:p>
      </dgm:t>
    </dgm:pt>
    <dgm:pt modelId="{24248065-42C5-48F3-8280-7BD9AD55E89C}" type="parTrans" cxnId="{E91F8903-AFDD-4637-BE69-980349B57B5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231A2-B705-4D95-91D8-8D52E85D26E2}" type="sibTrans" cxnId="{E91F8903-AFDD-4637-BE69-980349B57B5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46F7B5-2599-4784-A2A2-915C607300CF}" type="pres">
      <dgm:prSet presAssocID="{82836B8D-ADB2-4AC3-9251-80CB5A16D0C3}" presName="theList" presStyleCnt="0">
        <dgm:presLayoutVars>
          <dgm:dir/>
          <dgm:animLvl val="lvl"/>
          <dgm:resizeHandles val="exact"/>
        </dgm:presLayoutVars>
      </dgm:prSet>
      <dgm:spPr/>
    </dgm:pt>
    <dgm:pt modelId="{B9BE930B-1654-4B42-AED1-24FDB32273C4}" type="pres">
      <dgm:prSet presAssocID="{260BBB87-0F3E-4474-9632-7DB9E97FF18C}" presName="compNode" presStyleCnt="0"/>
      <dgm:spPr/>
    </dgm:pt>
    <dgm:pt modelId="{2260A1AC-0470-4CFC-97E1-90E231CF8CC6}" type="pres">
      <dgm:prSet presAssocID="{260BBB87-0F3E-4474-9632-7DB9E97FF18C}" presName="noGeometry" presStyleCnt="0"/>
      <dgm:spPr/>
    </dgm:pt>
    <dgm:pt modelId="{2E6973F1-9761-4A0C-A32B-FBE4328628AC}" type="pres">
      <dgm:prSet presAssocID="{260BBB87-0F3E-4474-9632-7DB9E97FF18C}" presName="childTextVisible" presStyleLbl="bgAccFollowNode1" presStyleIdx="0" presStyleCnt="2">
        <dgm:presLayoutVars>
          <dgm:bulletEnabled val="1"/>
        </dgm:presLayoutVars>
      </dgm:prSet>
      <dgm:spPr/>
    </dgm:pt>
    <dgm:pt modelId="{91F92E18-4F3B-4F52-B37E-A7D80E0618CD}" type="pres">
      <dgm:prSet presAssocID="{260BBB87-0F3E-4474-9632-7DB9E97FF18C}" presName="childTextHidden" presStyleLbl="bgAccFollowNode1" presStyleIdx="0" presStyleCnt="2"/>
      <dgm:spPr/>
    </dgm:pt>
    <dgm:pt modelId="{C69EE1C2-D835-42AD-834C-0E682AC4FD3E}" type="pres">
      <dgm:prSet presAssocID="{260BBB87-0F3E-4474-9632-7DB9E97FF18C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326BC53-8BB2-4E8F-B178-63B0B07E0FFA}" type="pres">
      <dgm:prSet presAssocID="{260BBB87-0F3E-4474-9632-7DB9E97FF18C}" presName="aSpace" presStyleCnt="0"/>
      <dgm:spPr/>
    </dgm:pt>
    <dgm:pt modelId="{C8E887A7-9D26-4FD2-B186-C17CD896AB4E}" type="pres">
      <dgm:prSet presAssocID="{BA8257F3-8759-4408-BD55-214281BAAF99}" presName="compNode" presStyleCnt="0"/>
      <dgm:spPr/>
    </dgm:pt>
    <dgm:pt modelId="{95A030CD-968B-4650-A1C3-1EB15C4A6C64}" type="pres">
      <dgm:prSet presAssocID="{BA8257F3-8759-4408-BD55-214281BAAF99}" presName="noGeometry" presStyleCnt="0"/>
      <dgm:spPr/>
    </dgm:pt>
    <dgm:pt modelId="{2D5AE9F4-91E6-4E85-99D5-AD10AB96B9EF}" type="pres">
      <dgm:prSet presAssocID="{BA8257F3-8759-4408-BD55-214281BAAF99}" presName="childTextVisible" presStyleLbl="bgAccFollowNode1" presStyleIdx="1" presStyleCnt="2">
        <dgm:presLayoutVars>
          <dgm:bulletEnabled val="1"/>
        </dgm:presLayoutVars>
      </dgm:prSet>
      <dgm:spPr/>
    </dgm:pt>
    <dgm:pt modelId="{2F432E90-C334-44F0-A9B1-DC8F1B1C5016}" type="pres">
      <dgm:prSet presAssocID="{BA8257F3-8759-4408-BD55-214281BAAF99}" presName="childTextHidden" presStyleLbl="bgAccFollowNode1" presStyleIdx="1" presStyleCnt="2"/>
      <dgm:spPr/>
    </dgm:pt>
    <dgm:pt modelId="{985A52A4-F204-44B8-B0D8-AC2404ED7507}" type="pres">
      <dgm:prSet presAssocID="{BA8257F3-8759-4408-BD55-214281BAAF99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C25B1802-4ED4-4C67-9243-F3BF798801ED}" type="presOf" srcId="{8B410B8F-C98F-472C-8CCC-17B291F1C339}" destId="{2D5AE9F4-91E6-4E85-99D5-AD10AB96B9EF}" srcOrd="0" destOrd="2" presId="urn:microsoft.com/office/officeart/2005/8/layout/hProcess6"/>
    <dgm:cxn modelId="{E56D4502-0DD5-4A79-AAF1-3415633C3E01}" type="presOf" srcId="{C2F03A93-1B1D-4320-9729-70E823683518}" destId="{2F432E90-C334-44F0-A9B1-DC8F1B1C5016}" srcOrd="1" destOrd="1" presId="urn:microsoft.com/office/officeart/2005/8/layout/hProcess6"/>
    <dgm:cxn modelId="{E91F8903-AFDD-4637-BE69-980349B57B50}" srcId="{BA8257F3-8759-4408-BD55-214281BAAF99}" destId="{8B410B8F-C98F-472C-8CCC-17B291F1C339}" srcOrd="2" destOrd="0" parTransId="{24248065-42C5-48F3-8280-7BD9AD55E89C}" sibTransId="{682231A2-B705-4D95-91D8-8D52E85D26E2}"/>
    <dgm:cxn modelId="{5EA0F61C-F543-4671-A502-4A0D1305D6C3}" type="presOf" srcId="{260BBB87-0F3E-4474-9632-7DB9E97FF18C}" destId="{C69EE1C2-D835-42AD-834C-0E682AC4FD3E}" srcOrd="0" destOrd="0" presId="urn:microsoft.com/office/officeart/2005/8/layout/hProcess6"/>
    <dgm:cxn modelId="{1BEE7520-F0D2-4379-B6D4-6550428FB7BD}" type="presOf" srcId="{0BB9A586-2F91-4894-893A-687167653020}" destId="{2E6973F1-9761-4A0C-A32B-FBE4328628AC}" srcOrd="0" destOrd="1" presId="urn:microsoft.com/office/officeart/2005/8/layout/hProcess6"/>
    <dgm:cxn modelId="{923F5125-7C21-42E8-BA43-AC4047313D60}" srcId="{82836B8D-ADB2-4AC3-9251-80CB5A16D0C3}" destId="{260BBB87-0F3E-4474-9632-7DB9E97FF18C}" srcOrd="0" destOrd="0" parTransId="{2EBCBF0C-9500-4ED3-8797-B62A8C894685}" sibTransId="{973369A7-5A36-4BD2-8377-BCBB8BBEAF92}"/>
    <dgm:cxn modelId="{39747A5B-1A92-45F3-BF82-CD31428AAB78}" srcId="{260BBB87-0F3E-4474-9632-7DB9E97FF18C}" destId="{DF77CE62-378C-4B81-B3F2-4A3E8704ECC4}" srcOrd="5" destOrd="0" parTransId="{EE015D7F-BB6B-4DA3-A57C-1A2D08ED50E9}" sibTransId="{E16624C8-7A8C-4065-B9BF-EC741F3B9BBF}"/>
    <dgm:cxn modelId="{3BD6595D-6ABD-4799-A202-E2F484371A1C}" type="presOf" srcId="{C2F03A93-1B1D-4320-9729-70E823683518}" destId="{2D5AE9F4-91E6-4E85-99D5-AD10AB96B9EF}" srcOrd="0" destOrd="1" presId="urn:microsoft.com/office/officeart/2005/8/layout/hProcess6"/>
    <dgm:cxn modelId="{72EA2E63-D293-458A-9A47-D2DD68FF23DC}" type="presOf" srcId="{A9F0C734-7A86-4273-8348-0C05AF01EE0A}" destId="{2F432E90-C334-44F0-A9B1-DC8F1B1C5016}" srcOrd="1" destOrd="0" presId="urn:microsoft.com/office/officeart/2005/8/layout/hProcess6"/>
    <dgm:cxn modelId="{E10D3C43-C2FD-4CE5-B925-765C5F5B78B1}" type="presOf" srcId="{414FF368-C112-457F-8A3B-8EEC42B42670}" destId="{91F92E18-4F3B-4F52-B37E-A7D80E0618CD}" srcOrd="1" destOrd="0" presId="urn:microsoft.com/office/officeart/2005/8/layout/hProcess6"/>
    <dgm:cxn modelId="{6853C443-8CDB-445D-A00C-4075E8BD4365}" srcId="{260BBB87-0F3E-4474-9632-7DB9E97FF18C}" destId="{414FF368-C112-457F-8A3B-8EEC42B42670}" srcOrd="0" destOrd="0" parTransId="{3C83D01D-57CC-4EC6-8F5B-D2ADC8E9D1AF}" sibTransId="{72EA76FC-D200-42E4-B9F3-67775345B9E5}"/>
    <dgm:cxn modelId="{A1FA3845-BDF7-4F9D-96BB-17843C50F5F3}" type="presOf" srcId="{0BB9A586-2F91-4894-893A-687167653020}" destId="{91F92E18-4F3B-4F52-B37E-A7D80E0618CD}" srcOrd="1" destOrd="1" presId="urn:microsoft.com/office/officeart/2005/8/layout/hProcess6"/>
    <dgm:cxn modelId="{874C1066-0172-41F7-920A-D1584239FDDD}" type="presOf" srcId="{31EEB4E7-CF04-4263-A23A-A8A2EF42080B}" destId="{91F92E18-4F3B-4F52-B37E-A7D80E0618CD}" srcOrd="1" destOrd="6" presId="urn:microsoft.com/office/officeart/2005/8/layout/hProcess6"/>
    <dgm:cxn modelId="{09793A54-4287-4665-8A7D-D7BBF1572D5D}" srcId="{260BBB87-0F3E-4474-9632-7DB9E97FF18C}" destId="{737D7B2E-BCB9-4BEA-96B5-977E13ECAA50}" srcOrd="2" destOrd="0" parTransId="{DC54D9FB-B576-4145-A51A-51E57F9BC120}" sibTransId="{BB93595C-9DA6-4297-B311-43E420E4F903}"/>
    <dgm:cxn modelId="{92410778-FEB2-4D3C-ABC2-ECD1CDC5B43D}" type="presOf" srcId="{BA8257F3-8759-4408-BD55-214281BAAF99}" destId="{985A52A4-F204-44B8-B0D8-AC2404ED7507}" srcOrd="0" destOrd="0" presId="urn:microsoft.com/office/officeart/2005/8/layout/hProcess6"/>
    <dgm:cxn modelId="{5451FC85-0C99-4DD7-AB58-9DAD4A3E7A2D}" type="presOf" srcId="{DF77CE62-378C-4B81-B3F2-4A3E8704ECC4}" destId="{91F92E18-4F3B-4F52-B37E-A7D80E0618CD}" srcOrd="1" destOrd="5" presId="urn:microsoft.com/office/officeart/2005/8/layout/hProcess6"/>
    <dgm:cxn modelId="{B2C89B86-745E-4FD4-928A-87648F540456}" srcId="{BA8257F3-8759-4408-BD55-214281BAAF99}" destId="{A9F0C734-7A86-4273-8348-0C05AF01EE0A}" srcOrd="0" destOrd="0" parTransId="{8BC16507-F701-4720-A85A-21770337F8F9}" sibTransId="{705D68AF-D356-460E-AD8A-5C13DA164760}"/>
    <dgm:cxn modelId="{DC613688-09E4-423F-AB74-BEC4B6D7BBDF}" srcId="{260BBB87-0F3E-4474-9632-7DB9E97FF18C}" destId="{31EEB4E7-CF04-4263-A23A-A8A2EF42080B}" srcOrd="6" destOrd="0" parTransId="{C958F675-0A18-4A5D-A008-158739EDF65B}" sibTransId="{B5905307-3083-4BD9-A616-F415EB903C52}"/>
    <dgm:cxn modelId="{D360648A-74E7-451C-A468-7A12510A12A9}" srcId="{260BBB87-0F3E-4474-9632-7DB9E97FF18C}" destId="{2AC6A850-A444-49F7-9FC5-615B21B5F890}" srcOrd="3" destOrd="0" parTransId="{076865F6-4619-4760-9D2A-BF4FE64D25BE}" sibTransId="{972C6BFD-CA78-4C02-A90A-BB405D0B9A12}"/>
    <dgm:cxn modelId="{38857591-A574-41FB-B458-644E765B1851}" type="presOf" srcId="{0C7FFCE5-512E-4EC5-927A-84F5055A50BB}" destId="{2E6973F1-9761-4A0C-A32B-FBE4328628AC}" srcOrd="0" destOrd="4" presId="urn:microsoft.com/office/officeart/2005/8/layout/hProcess6"/>
    <dgm:cxn modelId="{70F17495-2BFF-4C76-B360-460DCB503911}" type="presOf" srcId="{2AC6A850-A444-49F7-9FC5-615B21B5F890}" destId="{91F92E18-4F3B-4F52-B37E-A7D80E0618CD}" srcOrd="1" destOrd="3" presId="urn:microsoft.com/office/officeart/2005/8/layout/hProcess6"/>
    <dgm:cxn modelId="{D3E4BD95-D1D3-4407-AC42-7CC0C690444D}" srcId="{260BBB87-0F3E-4474-9632-7DB9E97FF18C}" destId="{0BB9A586-2F91-4894-893A-687167653020}" srcOrd="1" destOrd="0" parTransId="{ED9DA198-5EAE-4CD6-A0CE-4DA1ECBB7BC4}" sibTransId="{16A7BA93-6B82-4D65-900B-31702C49AB14}"/>
    <dgm:cxn modelId="{3D3E2E99-B96E-45E3-97E7-90B8799869F2}" srcId="{82836B8D-ADB2-4AC3-9251-80CB5A16D0C3}" destId="{BA8257F3-8759-4408-BD55-214281BAAF99}" srcOrd="1" destOrd="0" parTransId="{5614C11E-6A0C-46E0-8657-914809A710E3}" sibTransId="{104710FD-0A2F-44DF-B198-328029D05B42}"/>
    <dgm:cxn modelId="{B3811FA0-E8CA-4C9E-9529-8BB44BB72B32}" type="presOf" srcId="{31EEB4E7-CF04-4263-A23A-A8A2EF42080B}" destId="{2E6973F1-9761-4A0C-A32B-FBE4328628AC}" srcOrd="0" destOrd="6" presId="urn:microsoft.com/office/officeart/2005/8/layout/hProcess6"/>
    <dgm:cxn modelId="{7972C5AC-2C1F-4FDC-B374-F106591FFCBB}" type="presOf" srcId="{DF77CE62-378C-4B81-B3F2-4A3E8704ECC4}" destId="{2E6973F1-9761-4A0C-A32B-FBE4328628AC}" srcOrd="0" destOrd="5" presId="urn:microsoft.com/office/officeart/2005/8/layout/hProcess6"/>
    <dgm:cxn modelId="{E28848B4-7DE2-4E3D-B582-D30DDF33E864}" type="presOf" srcId="{737D7B2E-BCB9-4BEA-96B5-977E13ECAA50}" destId="{2E6973F1-9761-4A0C-A32B-FBE4328628AC}" srcOrd="0" destOrd="2" presId="urn:microsoft.com/office/officeart/2005/8/layout/hProcess6"/>
    <dgm:cxn modelId="{DCDBA3B6-2BBA-4BE7-8277-649884386D55}" type="presOf" srcId="{414FF368-C112-457F-8A3B-8EEC42B42670}" destId="{2E6973F1-9761-4A0C-A32B-FBE4328628AC}" srcOrd="0" destOrd="0" presId="urn:microsoft.com/office/officeart/2005/8/layout/hProcess6"/>
    <dgm:cxn modelId="{AE27B5BC-BD4B-4E94-8C5F-1034801DEE49}" type="presOf" srcId="{0C7FFCE5-512E-4EC5-927A-84F5055A50BB}" destId="{91F92E18-4F3B-4F52-B37E-A7D80E0618CD}" srcOrd="1" destOrd="4" presId="urn:microsoft.com/office/officeart/2005/8/layout/hProcess6"/>
    <dgm:cxn modelId="{52CA3BC4-63FD-4EFE-94B4-8D34AF470E21}" srcId="{260BBB87-0F3E-4474-9632-7DB9E97FF18C}" destId="{0C7FFCE5-512E-4EC5-927A-84F5055A50BB}" srcOrd="4" destOrd="0" parTransId="{91CF4FB8-B795-4D4B-823F-419171D0518B}" sibTransId="{2DC0F48A-8CE3-4771-AD57-DC44DCADBE1F}"/>
    <dgm:cxn modelId="{1D7104C6-C55D-430B-9047-EF0E14A51A94}" type="presOf" srcId="{A9F0C734-7A86-4273-8348-0C05AF01EE0A}" destId="{2D5AE9F4-91E6-4E85-99D5-AD10AB96B9EF}" srcOrd="0" destOrd="0" presId="urn:microsoft.com/office/officeart/2005/8/layout/hProcess6"/>
    <dgm:cxn modelId="{889B0ACD-81AF-4CAF-A21F-DC8918216280}" srcId="{BA8257F3-8759-4408-BD55-214281BAAF99}" destId="{C2F03A93-1B1D-4320-9729-70E823683518}" srcOrd="1" destOrd="0" parTransId="{3CF462CA-2F86-4EB6-B9A6-B64E5CA8CE37}" sibTransId="{9F15B040-63CA-4AFE-B94D-CE200DD0F7CB}"/>
    <dgm:cxn modelId="{6FBB2AD1-C208-4D44-BB99-9E1053EE280D}" type="presOf" srcId="{737D7B2E-BCB9-4BEA-96B5-977E13ECAA50}" destId="{91F92E18-4F3B-4F52-B37E-A7D80E0618CD}" srcOrd="1" destOrd="2" presId="urn:microsoft.com/office/officeart/2005/8/layout/hProcess6"/>
    <dgm:cxn modelId="{6569B4E2-9AA4-4D38-84AB-4DCD2EE1FE10}" type="presOf" srcId="{8B410B8F-C98F-472C-8CCC-17B291F1C339}" destId="{2F432E90-C334-44F0-A9B1-DC8F1B1C5016}" srcOrd="1" destOrd="2" presId="urn:microsoft.com/office/officeart/2005/8/layout/hProcess6"/>
    <dgm:cxn modelId="{B21286F4-8ABF-4E4C-88F5-7B2D369822F2}" type="presOf" srcId="{2AC6A850-A444-49F7-9FC5-615B21B5F890}" destId="{2E6973F1-9761-4A0C-A32B-FBE4328628AC}" srcOrd="0" destOrd="3" presId="urn:microsoft.com/office/officeart/2005/8/layout/hProcess6"/>
    <dgm:cxn modelId="{BEA785FF-4CBE-42D9-B50E-3ACD430E124E}" type="presOf" srcId="{82836B8D-ADB2-4AC3-9251-80CB5A16D0C3}" destId="{7D46F7B5-2599-4784-A2A2-915C607300CF}" srcOrd="0" destOrd="0" presId="urn:microsoft.com/office/officeart/2005/8/layout/hProcess6"/>
    <dgm:cxn modelId="{4A68D938-ED2D-455E-98AD-CD238A000A38}" type="presParOf" srcId="{7D46F7B5-2599-4784-A2A2-915C607300CF}" destId="{B9BE930B-1654-4B42-AED1-24FDB32273C4}" srcOrd="0" destOrd="0" presId="urn:microsoft.com/office/officeart/2005/8/layout/hProcess6"/>
    <dgm:cxn modelId="{C0386EA0-2527-4B6B-9E7F-B13E9D8C70D3}" type="presParOf" srcId="{B9BE930B-1654-4B42-AED1-24FDB32273C4}" destId="{2260A1AC-0470-4CFC-97E1-90E231CF8CC6}" srcOrd="0" destOrd="0" presId="urn:microsoft.com/office/officeart/2005/8/layout/hProcess6"/>
    <dgm:cxn modelId="{5A12B914-51A8-4CF0-918F-38C9AC6E809E}" type="presParOf" srcId="{B9BE930B-1654-4B42-AED1-24FDB32273C4}" destId="{2E6973F1-9761-4A0C-A32B-FBE4328628AC}" srcOrd="1" destOrd="0" presId="urn:microsoft.com/office/officeart/2005/8/layout/hProcess6"/>
    <dgm:cxn modelId="{93EC490B-33EE-4022-8D05-FF861FB8BE8B}" type="presParOf" srcId="{B9BE930B-1654-4B42-AED1-24FDB32273C4}" destId="{91F92E18-4F3B-4F52-B37E-A7D80E0618CD}" srcOrd="2" destOrd="0" presId="urn:microsoft.com/office/officeart/2005/8/layout/hProcess6"/>
    <dgm:cxn modelId="{36B83F3F-D149-474A-9635-6832EAA8A93C}" type="presParOf" srcId="{B9BE930B-1654-4B42-AED1-24FDB32273C4}" destId="{C69EE1C2-D835-42AD-834C-0E682AC4FD3E}" srcOrd="3" destOrd="0" presId="urn:microsoft.com/office/officeart/2005/8/layout/hProcess6"/>
    <dgm:cxn modelId="{772DD25A-106E-4B6E-A0F6-1AAB5324DAD7}" type="presParOf" srcId="{7D46F7B5-2599-4784-A2A2-915C607300CF}" destId="{1326BC53-8BB2-4E8F-B178-63B0B07E0FFA}" srcOrd="1" destOrd="0" presId="urn:microsoft.com/office/officeart/2005/8/layout/hProcess6"/>
    <dgm:cxn modelId="{FBDA3369-8681-4C54-83F3-DE46D95D6C21}" type="presParOf" srcId="{7D46F7B5-2599-4784-A2A2-915C607300CF}" destId="{C8E887A7-9D26-4FD2-B186-C17CD896AB4E}" srcOrd="2" destOrd="0" presId="urn:microsoft.com/office/officeart/2005/8/layout/hProcess6"/>
    <dgm:cxn modelId="{04906B11-EB62-42F2-BB8C-9F8C436AA6B0}" type="presParOf" srcId="{C8E887A7-9D26-4FD2-B186-C17CD896AB4E}" destId="{95A030CD-968B-4650-A1C3-1EB15C4A6C64}" srcOrd="0" destOrd="0" presId="urn:microsoft.com/office/officeart/2005/8/layout/hProcess6"/>
    <dgm:cxn modelId="{C59B25B9-94FB-4707-82CA-AF9D91D0EF7C}" type="presParOf" srcId="{C8E887A7-9D26-4FD2-B186-C17CD896AB4E}" destId="{2D5AE9F4-91E6-4E85-99D5-AD10AB96B9EF}" srcOrd="1" destOrd="0" presId="urn:microsoft.com/office/officeart/2005/8/layout/hProcess6"/>
    <dgm:cxn modelId="{9828B422-EB64-4413-944C-20354E8BB1DC}" type="presParOf" srcId="{C8E887A7-9D26-4FD2-B186-C17CD896AB4E}" destId="{2F432E90-C334-44F0-A9B1-DC8F1B1C5016}" srcOrd="2" destOrd="0" presId="urn:microsoft.com/office/officeart/2005/8/layout/hProcess6"/>
    <dgm:cxn modelId="{4750DD5A-8386-4527-BD2D-86BE16022922}" type="presParOf" srcId="{C8E887A7-9D26-4FD2-B186-C17CD896AB4E}" destId="{985A52A4-F204-44B8-B0D8-AC2404ED750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C04B7E5-B288-4E8E-9E37-39B75989F44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E3D5F5A-8521-40C7-B595-B4B8435C1C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Testing irregularities, such as potential cheating, and any suspected or actual breach of security must be reported immediately by the TA to the STC.</a:t>
          </a:r>
        </a:p>
      </dgm:t>
    </dgm:pt>
    <dgm:pt modelId="{1B910ECC-0050-4884-BCED-D1AE15D27715}" type="parTrans" cxnId="{6EA6F9DF-1C78-41C1-8A43-0CB56EA1AFD6}">
      <dgm:prSet/>
      <dgm:spPr/>
      <dgm:t>
        <a:bodyPr/>
        <a:lstStyle/>
        <a:p>
          <a:endParaRPr lang="en-US" b="1"/>
        </a:p>
      </dgm:t>
    </dgm:pt>
    <dgm:pt modelId="{9B862237-B082-427C-B70E-8177BA743224}" type="sibTrans" cxnId="{6EA6F9DF-1C78-41C1-8A43-0CB56EA1AFD6}">
      <dgm:prSet/>
      <dgm:spPr/>
      <dgm:t>
        <a:bodyPr/>
        <a:lstStyle/>
        <a:p>
          <a:endParaRPr lang="en-US" b="1"/>
        </a:p>
      </dgm:t>
    </dgm:pt>
    <dgm:pt modelId="{CDA07D94-8E01-4412-B235-2988241E27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The STC must notify the BIE of a testing irregularity within three business days of the incident. </a:t>
          </a:r>
        </a:p>
      </dgm:t>
    </dgm:pt>
    <dgm:pt modelId="{5C6732B2-252D-450D-B0C6-F489BBF62BAD}" type="parTrans" cxnId="{128FCB4B-189D-4071-B50C-02B56AF1081A}">
      <dgm:prSet/>
      <dgm:spPr/>
      <dgm:t>
        <a:bodyPr/>
        <a:lstStyle/>
        <a:p>
          <a:endParaRPr lang="en-US" b="1"/>
        </a:p>
      </dgm:t>
    </dgm:pt>
    <dgm:pt modelId="{B6D48052-68B0-49CD-89E3-677B2A0CCB2E}" type="sibTrans" cxnId="{128FCB4B-189D-4071-B50C-02B56AF1081A}">
      <dgm:prSet/>
      <dgm:spPr/>
      <dgm:t>
        <a:bodyPr/>
        <a:lstStyle/>
        <a:p>
          <a:endParaRPr lang="en-US" b="1"/>
        </a:p>
      </dgm:t>
    </dgm:pt>
    <dgm:pt modelId="{0710F7A6-8456-4B77-A899-D22011747D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 Testing Irregularity Reporting Form must be submitted to the BIE within ten business days. </a:t>
          </a:r>
        </a:p>
      </dgm:t>
    </dgm:pt>
    <dgm:pt modelId="{0A284D5E-D1E7-45D6-95B0-44331E759131}" type="parTrans" cxnId="{DF139294-DE71-49BC-8271-087187239E05}">
      <dgm:prSet/>
      <dgm:spPr/>
      <dgm:t>
        <a:bodyPr/>
        <a:lstStyle/>
        <a:p>
          <a:endParaRPr lang="en-US" b="1"/>
        </a:p>
      </dgm:t>
    </dgm:pt>
    <dgm:pt modelId="{152A4D76-D9D5-4B9F-A694-E9E443766175}" type="sibTrans" cxnId="{DF139294-DE71-49BC-8271-087187239E05}">
      <dgm:prSet/>
      <dgm:spPr/>
      <dgm:t>
        <a:bodyPr/>
        <a:lstStyle/>
        <a:p>
          <a:endParaRPr lang="en-US" b="1"/>
        </a:p>
      </dgm:t>
    </dgm:pt>
    <dgm:pt modelId="{A8DDCC76-4A63-40D7-9235-59E656E8092A}" type="pres">
      <dgm:prSet presAssocID="{4C04B7E5-B288-4E8E-9E37-39B75989F44E}" presName="root" presStyleCnt="0">
        <dgm:presLayoutVars>
          <dgm:dir/>
          <dgm:resizeHandles val="exact"/>
        </dgm:presLayoutVars>
      </dgm:prSet>
      <dgm:spPr/>
    </dgm:pt>
    <dgm:pt modelId="{3FB1981E-1714-4812-8F96-B7E7952A0235}" type="pres">
      <dgm:prSet presAssocID="{2E3D5F5A-8521-40C7-B595-B4B8435C1C18}" presName="compNode" presStyleCnt="0"/>
      <dgm:spPr/>
    </dgm:pt>
    <dgm:pt modelId="{0FE8522C-CA3F-4BA8-B8DC-38B42968CD11}" type="pres">
      <dgm:prSet presAssocID="{2E3D5F5A-8521-40C7-B595-B4B8435C1C18}" presName="bgRect" presStyleLbl="bgShp" presStyleIdx="0" presStyleCnt="3"/>
      <dgm:spPr/>
    </dgm:pt>
    <dgm:pt modelId="{8BB026EA-AA04-491D-96CE-4D5B4B016BA7}" type="pres">
      <dgm:prSet presAssocID="{2E3D5F5A-8521-40C7-B595-B4B8435C1C1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078C4218-8012-4BF5-9175-B74A21655323}" type="pres">
      <dgm:prSet presAssocID="{2E3D5F5A-8521-40C7-B595-B4B8435C1C18}" presName="spaceRect" presStyleCnt="0"/>
      <dgm:spPr/>
    </dgm:pt>
    <dgm:pt modelId="{AD1EB07B-0449-4C8F-A9A1-8A4E5940D194}" type="pres">
      <dgm:prSet presAssocID="{2E3D5F5A-8521-40C7-B595-B4B8435C1C18}" presName="parTx" presStyleLbl="revTx" presStyleIdx="0" presStyleCnt="3">
        <dgm:presLayoutVars>
          <dgm:chMax val="0"/>
          <dgm:chPref val="0"/>
        </dgm:presLayoutVars>
      </dgm:prSet>
      <dgm:spPr/>
    </dgm:pt>
    <dgm:pt modelId="{4A41D4CA-B96A-413E-9F36-3F0750BE8B0B}" type="pres">
      <dgm:prSet presAssocID="{9B862237-B082-427C-B70E-8177BA743224}" presName="sibTrans" presStyleCnt="0"/>
      <dgm:spPr/>
    </dgm:pt>
    <dgm:pt modelId="{3C44BF84-310A-46AE-8370-8D3E88DDA941}" type="pres">
      <dgm:prSet presAssocID="{CDA07D94-8E01-4412-B235-2988241E270D}" presName="compNode" presStyleCnt="0"/>
      <dgm:spPr/>
    </dgm:pt>
    <dgm:pt modelId="{D2E967B2-38E8-4372-A0FA-0E2B28AF1AB3}" type="pres">
      <dgm:prSet presAssocID="{CDA07D94-8E01-4412-B235-2988241E270D}" presName="bgRect" presStyleLbl="bgShp" presStyleIdx="1" presStyleCnt="3"/>
      <dgm:spPr/>
    </dgm:pt>
    <dgm:pt modelId="{3804C999-B778-4749-A3A4-EAC99C7CD0C7}" type="pres">
      <dgm:prSet presAssocID="{CDA07D94-8E01-4412-B235-2988241E270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72C4BF9B-1D3A-4968-8D3E-29C0E926E52A}" type="pres">
      <dgm:prSet presAssocID="{CDA07D94-8E01-4412-B235-2988241E270D}" presName="spaceRect" presStyleCnt="0"/>
      <dgm:spPr/>
    </dgm:pt>
    <dgm:pt modelId="{77B1723C-CBAA-4912-A5A9-C35498592A61}" type="pres">
      <dgm:prSet presAssocID="{CDA07D94-8E01-4412-B235-2988241E270D}" presName="parTx" presStyleLbl="revTx" presStyleIdx="1" presStyleCnt="3">
        <dgm:presLayoutVars>
          <dgm:chMax val="0"/>
          <dgm:chPref val="0"/>
        </dgm:presLayoutVars>
      </dgm:prSet>
      <dgm:spPr/>
    </dgm:pt>
    <dgm:pt modelId="{EA7049B0-05AF-4B82-9D0B-3561181811EA}" type="pres">
      <dgm:prSet presAssocID="{B6D48052-68B0-49CD-89E3-677B2A0CCB2E}" presName="sibTrans" presStyleCnt="0"/>
      <dgm:spPr/>
    </dgm:pt>
    <dgm:pt modelId="{A35C8889-D1C9-4C3C-B38E-6C994346CB6D}" type="pres">
      <dgm:prSet presAssocID="{0710F7A6-8456-4B77-A899-D22011747DA9}" presName="compNode" presStyleCnt="0"/>
      <dgm:spPr/>
    </dgm:pt>
    <dgm:pt modelId="{4AD39A6E-A10A-4483-B4EC-06DBBA4C6D00}" type="pres">
      <dgm:prSet presAssocID="{0710F7A6-8456-4B77-A899-D22011747DA9}" presName="bgRect" presStyleLbl="bgShp" presStyleIdx="2" presStyleCnt="3"/>
      <dgm:spPr/>
    </dgm:pt>
    <dgm:pt modelId="{E86E8C87-5B4F-46FB-8684-A9439ADB74BE}" type="pres">
      <dgm:prSet presAssocID="{0710F7A6-8456-4B77-A899-D22011747DA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83C14F5-AF81-4FBA-A8EC-38BE13580D34}" type="pres">
      <dgm:prSet presAssocID="{0710F7A6-8456-4B77-A899-D22011747DA9}" presName="spaceRect" presStyleCnt="0"/>
      <dgm:spPr/>
    </dgm:pt>
    <dgm:pt modelId="{E9CCBEEA-29DB-40E2-9497-B41E265D9AAE}" type="pres">
      <dgm:prSet presAssocID="{0710F7A6-8456-4B77-A899-D22011747DA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3140F07-C5AD-4AA8-806F-A42BF97C255C}" type="presOf" srcId="{CDA07D94-8E01-4412-B235-2988241E270D}" destId="{77B1723C-CBAA-4912-A5A9-C35498592A61}" srcOrd="0" destOrd="0" presId="urn:microsoft.com/office/officeart/2018/2/layout/IconVerticalSolidList"/>
    <dgm:cxn modelId="{697D1E67-163E-4935-BF6B-24482AF4480A}" type="presOf" srcId="{4C04B7E5-B288-4E8E-9E37-39B75989F44E}" destId="{A8DDCC76-4A63-40D7-9235-59E656E8092A}" srcOrd="0" destOrd="0" presId="urn:microsoft.com/office/officeart/2018/2/layout/IconVerticalSolidList"/>
    <dgm:cxn modelId="{128FCB4B-189D-4071-B50C-02B56AF1081A}" srcId="{4C04B7E5-B288-4E8E-9E37-39B75989F44E}" destId="{CDA07D94-8E01-4412-B235-2988241E270D}" srcOrd="1" destOrd="0" parTransId="{5C6732B2-252D-450D-B0C6-F489BBF62BAD}" sibTransId="{B6D48052-68B0-49CD-89E3-677B2A0CCB2E}"/>
    <dgm:cxn modelId="{DF139294-DE71-49BC-8271-087187239E05}" srcId="{4C04B7E5-B288-4E8E-9E37-39B75989F44E}" destId="{0710F7A6-8456-4B77-A899-D22011747DA9}" srcOrd="2" destOrd="0" parTransId="{0A284D5E-D1E7-45D6-95B0-44331E759131}" sibTransId="{152A4D76-D9D5-4B9F-A694-E9E443766175}"/>
    <dgm:cxn modelId="{F5679C99-A8D6-42DE-9359-A55AEC22C166}" type="presOf" srcId="{0710F7A6-8456-4B77-A899-D22011747DA9}" destId="{E9CCBEEA-29DB-40E2-9497-B41E265D9AAE}" srcOrd="0" destOrd="0" presId="urn:microsoft.com/office/officeart/2018/2/layout/IconVerticalSolidList"/>
    <dgm:cxn modelId="{2A3B7ED8-0B62-4DDC-85F0-218DBDCC292D}" type="presOf" srcId="{2E3D5F5A-8521-40C7-B595-B4B8435C1C18}" destId="{AD1EB07B-0449-4C8F-A9A1-8A4E5940D194}" srcOrd="0" destOrd="0" presId="urn:microsoft.com/office/officeart/2018/2/layout/IconVerticalSolidList"/>
    <dgm:cxn modelId="{6EA6F9DF-1C78-41C1-8A43-0CB56EA1AFD6}" srcId="{4C04B7E5-B288-4E8E-9E37-39B75989F44E}" destId="{2E3D5F5A-8521-40C7-B595-B4B8435C1C18}" srcOrd="0" destOrd="0" parTransId="{1B910ECC-0050-4884-BCED-D1AE15D27715}" sibTransId="{9B862237-B082-427C-B70E-8177BA743224}"/>
    <dgm:cxn modelId="{6DBCFFC2-C158-4692-9AC6-07BB9C6318BB}" type="presParOf" srcId="{A8DDCC76-4A63-40D7-9235-59E656E8092A}" destId="{3FB1981E-1714-4812-8F96-B7E7952A0235}" srcOrd="0" destOrd="0" presId="urn:microsoft.com/office/officeart/2018/2/layout/IconVerticalSolidList"/>
    <dgm:cxn modelId="{16221453-F526-416F-B8AD-8A3FD1B7B1C0}" type="presParOf" srcId="{3FB1981E-1714-4812-8F96-B7E7952A0235}" destId="{0FE8522C-CA3F-4BA8-B8DC-38B42968CD11}" srcOrd="0" destOrd="0" presId="urn:microsoft.com/office/officeart/2018/2/layout/IconVerticalSolidList"/>
    <dgm:cxn modelId="{7C3CC57A-C76D-4705-B1C0-25994B840A85}" type="presParOf" srcId="{3FB1981E-1714-4812-8F96-B7E7952A0235}" destId="{8BB026EA-AA04-491D-96CE-4D5B4B016BA7}" srcOrd="1" destOrd="0" presId="urn:microsoft.com/office/officeart/2018/2/layout/IconVerticalSolidList"/>
    <dgm:cxn modelId="{274EFF02-888D-4A83-A4A8-99808FF056AA}" type="presParOf" srcId="{3FB1981E-1714-4812-8F96-B7E7952A0235}" destId="{078C4218-8012-4BF5-9175-B74A21655323}" srcOrd="2" destOrd="0" presId="urn:microsoft.com/office/officeart/2018/2/layout/IconVerticalSolidList"/>
    <dgm:cxn modelId="{7F87551F-3B37-477C-ADC4-E874F110436F}" type="presParOf" srcId="{3FB1981E-1714-4812-8F96-B7E7952A0235}" destId="{AD1EB07B-0449-4C8F-A9A1-8A4E5940D194}" srcOrd="3" destOrd="0" presId="urn:microsoft.com/office/officeart/2018/2/layout/IconVerticalSolidList"/>
    <dgm:cxn modelId="{D1B9F3FA-A3DA-4AF1-9DFE-3F630EBBA4F4}" type="presParOf" srcId="{A8DDCC76-4A63-40D7-9235-59E656E8092A}" destId="{4A41D4CA-B96A-413E-9F36-3F0750BE8B0B}" srcOrd="1" destOrd="0" presId="urn:microsoft.com/office/officeart/2018/2/layout/IconVerticalSolidList"/>
    <dgm:cxn modelId="{DB3B2F0A-6B25-4EA5-85E2-FD6B8A073D65}" type="presParOf" srcId="{A8DDCC76-4A63-40D7-9235-59E656E8092A}" destId="{3C44BF84-310A-46AE-8370-8D3E88DDA941}" srcOrd="2" destOrd="0" presId="urn:microsoft.com/office/officeart/2018/2/layout/IconVerticalSolidList"/>
    <dgm:cxn modelId="{59DEC72A-2B1F-466D-952A-E17B19094104}" type="presParOf" srcId="{3C44BF84-310A-46AE-8370-8D3E88DDA941}" destId="{D2E967B2-38E8-4372-A0FA-0E2B28AF1AB3}" srcOrd="0" destOrd="0" presId="urn:microsoft.com/office/officeart/2018/2/layout/IconVerticalSolidList"/>
    <dgm:cxn modelId="{63A149DE-47C4-4BF3-A3C0-7E8F5A314503}" type="presParOf" srcId="{3C44BF84-310A-46AE-8370-8D3E88DDA941}" destId="{3804C999-B778-4749-A3A4-EAC99C7CD0C7}" srcOrd="1" destOrd="0" presId="urn:microsoft.com/office/officeart/2018/2/layout/IconVerticalSolidList"/>
    <dgm:cxn modelId="{9AF46857-02F4-4793-AA8D-8D4F30E75B80}" type="presParOf" srcId="{3C44BF84-310A-46AE-8370-8D3E88DDA941}" destId="{72C4BF9B-1D3A-4968-8D3E-29C0E926E52A}" srcOrd="2" destOrd="0" presId="urn:microsoft.com/office/officeart/2018/2/layout/IconVerticalSolidList"/>
    <dgm:cxn modelId="{DBCBDEE5-3F39-4E69-B305-E262AABA2525}" type="presParOf" srcId="{3C44BF84-310A-46AE-8370-8D3E88DDA941}" destId="{77B1723C-CBAA-4912-A5A9-C35498592A61}" srcOrd="3" destOrd="0" presId="urn:microsoft.com/office/officeart/2018/2/layout/IconVerticalSolidList"/>
    <dgm:cxn modelId="{3768EE4A-DF7B-4C36-8D9D-EF9D0F22AA68}" type="presParOf" srcId="{A8DDCC76-4A63-40D7-9235-59E656E8092A}" destId="{EA7049B0-05AF-4B82-9D0B-3561181811EA}" srcOrd="3" destOrd="0" presId="urn:microsoft.com/office/officeart/2018/2/layout/IconVerticalSolidList"/>
    <dgm:cxn modelId="{53EF9E5F-3A7D-482C-A2F3-434BF8A2BD9D}" type="presParOf" srcId="{A8DDCC76-4A63-40D7-9235-59E656E8092A}" destId="{A35C8889-D1C9-4C3C-B38E-6C994346CB6D}" srcOrd="4" destOrd="0" presId="urn:microsoft.com/office/officeart/2018/2/layout/IconVerticalSolidList"/>
    <dgm:cxn modelId="{0B806AB3-2414-4881-9E86-53C0B85080A0}" type="presParOf" srcId="{A35C8889-D1C9-4C3C-B38E-6C994346CB6D}" destId="{4AD39A6E-A10A-4483-B4EC-06DBBA4C6D00}" srcOrd="0" destOrd="0" presId="urn:microsoft.com/office/officeart/2018/2/layout/IconVerticalSolidList"/>
    <dgm:cxn modelId="{ABD73B40-794A-407E-9014-8AE3612A7627}" type="presParOf" srcId="{A35C8889-D1C9-4C3C-B38E-6C994346CB6D}" destId="{E86E8C87-5B4F-46FB-8684-A9439ADB74BE}" srcOrd="1" destOrd="0" presId="urn:microsoft.com/office/officeart/2018/2/layout/IconVerticalSolidList"/>
    <dgm:cxn modelId="{DA812456-FECA-4D87-AF17-F16C0D0A1058}" type="presParOf" srcId="{A35C8889-D1C9-4C3C-B38E-6C994346CB6D}" destId="{383C14F5-AF81-4FBA-A8EC-38BE13580D34}" srcOrd="2" destOrd="0" presId="urn:microsoft.com/office/officeart/2018/2/layout/IconVerticalSolidList"/>
    <dgm:cxn modelId="{471A9857-DAAD-43B1-91F8-DA4F5271CAA5}" type="presParOf" srcId="{A35C8889-D1C9-4C3C-B38E-6C994346CB6D}" destId="{E9CCBEEA-29DB-40E2-9497-B41E265D9A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79772D5-EA9B-4DEB-A7FD-C79737A452D1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033F536C-2C8E-417B-B5E8-FA1FCA09B738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an educator no longer works at your school or will no longer be involved in the science assessment administration, be sure to deactivate their account in the portal.  </a:t>
          </a:r>
        </a:p>
      </dgm:t>
    </dgm:pt>
    <dgm:pt modelId="{E75B971C-AB15-422F-BE1E-D2101B9EF264}" type="parTrans" cxnId="{2D5FC08E-0B00-4246-BA3B-4943BC335E78}">
      <dgm:prSet/>
      <dgm:spPr/>
      <dgm:t>
        <a:bodyPr/>
        <a:lstStyle/>
        <a:p>
          <a:endParaRPr lang="en-US"/>
        </a:p>
      </dgm:t>
    </dgm:pt>
    <dgm:pt modelId="{6F11A522-BDE3-402A-B0D1-60B44CA87FF6}" type="sibTrans" cxnId="{2D5FC08E-0B00-4246-BA3B-4943BC335E78}">
      <dgm:prSet/>
      <dgm:spPr/>
      <dgm:t>
        <a:bodyPr/>
        <a:lstStyle/>
        <a:p>
          <a:endParaRPr lang="en-US"/>
        </a:p>
      </dgm:t>
    </dgm:pt>
    <dgm:pt modelId="{A9582A8A-B8E8-40C5-BF54-26FF793487B7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Locate the user and click the “X” to the right to deactivate. </a:t>
          </a:r>
        </a:p>
      </dgm:t>
    </dgm:pt>
    <dgm:pt modelId="{0FD2050B-C82A-4F85-BB47-BAE6E11DF1E8}" type="parTrans" cxnId="{688FD78B-1809-493A-A810-A2AC2B79D064}">
      <dgm:prSet/>
      <dgm:spPr/>
      <dgm:t>
        <a:bodyPr/>
        <a:lstStyle/>
        <a:p>
          <a:endParaRPr lang="en-US"/>
        </a:p>
      </dgm:t>
    </dgm:pt>
    <dgm:pt modelId="{21156801-2723-43DA-A4C5-9534D75676DB}" type="sibTrans" cxnId="{688FD78B-1809-493A-A810-A2AC2B79D06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BFA66A-1443-4A26-A4F8-C56FADD07C15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 to the </a:t>
          </a:r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Portal User Guide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more details</a:t>
          </a:r>
        </a:p>
      </dgm:t>
    </dgm:pt>
    <dgm:pt modelId="{296B980B-8D5A-453D-8AB6-2017F853CCC7}" type="parTrans" cxnId="{520A767F-EEF5-405D-848D-A641BE7DA3A9}">
      <dgm:prSet/>
      <dgm:spPr/>
      <dgm:t>
        <a:bodyPr/>
        <a:lstStyle/>
        <a:p>
          <a:endParaRPr lang="en-US"/>
        </a:p>
      </dgm:t>
    </dgm:pt>
    <dgm:pt modelId="{B6066125-A5D8-4822-BD1E-38B2DB7B7BE4}" type="sibTrans" cxnId="{520A767F-EEF5-405D-848D-A641BE7DA3A9}">
      <dgm:prSet/>
      <dgm:spPr/>
      <dgm:t>
        <a:bodyPr/>
        <a:lstStyle/>
        <a:p>
          <a:endParaRPr lang="en-US"/>
        </a:p>
      </dgm:t>
    </dgm:pt>
    <dgm:pt modelId="{095F3A6E-B031-4919-9A99-41BE5E0B666C}" type="pres">
      <dgm:prSet presAssocID="{979772D5-EA9B-4DEB-A7FD-C79737A452D1}" presName="Name0" presStyleCnt="0">
        <dgm:presLayoutVars>
          <dgm:chMax val="7"/>
          <dgm:chPref val="7"/>
          <dgm:dir/>
        </dgm:presLayoutVars>
      </dgm:prSet>
      <dgm:spPr/>
    </dgm:pt>
    <dgm:pt modelId="{AE669496-3FE9-436B-A8F9-6AB42ECCBCC2}" type="pres">
      <dgm:prSet presAssocID="{979772D5-EA9B-4DEB-A7FD-C79737A452D1}" presName="Name1" presStyleCnt="0"/>
      <dgm:spPr/>
    </dgm:pt>
    <dgm:pt modelId="{1CCF4621-21F3-44A9-96FE-34FF35E9C9A1}" type="pres">
      <dgm:prSet presAssocID="{979772D5-EA9B-4DEB-A7FD-C79737A452D1}" presName="cycle" presStyleCnt="0"/>
      <dgm:spPr/>
    </dgm:pt>
    <dgm:pt modelId="{1BEA009A-A704-4EFB-816F-9FA521ECC586}" type="pres">
      <dgm:prSet presAssocID="{979772D5-EA9B-4DEB-A7FD-C79737A452D1}" presName="srcNode" presStyleLbl="node1" presStyleIdx="0" presStyleCnt="1"/>
      <dgm:spPr/>
    </dgm:pt>
    <dgm:pt modelId="{742723E4-7E09-4CB5-9C7A-7DB3B89E0DCE}" type="pres">
      <dgm:prSet presAssocID="{979772D5-EA9B-4DEB-A7FD-C79737A452D1}" presName="conn" presStyleLbl="parChTrans1D2" presStyleIdx="0" presStyleCnt="1"/>
      <dgm:spPr/>
    </dgm:pt>
    <dgm:pt modelId="{411C6C6D-A862-4EAA-8029-557FF3C4449F}" type="pres">
      <dgm:prSet presAssocID="{979772D5-EA9B-4DEB-A7FD-C79737A452D1}" presName="extraNode" presStyleLbl="node1" presStyleIdx="0" presStyleCnt="1"/>
      <dgm:spPr/>
    </dgm:pt>
    <dgm:pt modelId="{7E341BC9-CB86-4F78-A245-9AD62EF29A40}" type="pres">
      <dgm:prSet presAssocID="{979772D5-EA9B-4DEB-A7FD-C79737A452D1}" presName="dstNode" presStyleLbl="node1" presStyleIdx="0" presStyleCnt="1"/>
      <dgm:spPr/>
    </dgm:pt>
    <dgm:pt modelId="{C4D57C6C-B86A-4602-98AA-D35475042BE0}" type="pres">
      <dgm:prSet presAssocID="{033F536C-2C8E-417B-B5E8-FA1FCA09B738}" presName="text_1" presStyleLbl="node1" presStyleIdx="0" presStyleCnt="1">
        <dgm:presLayoutVars>
          <dgm:bulletEnabled val="1"/>
        </dgm:presLayoutVars>
      </dgm:prSet>
      <dgm:spPr/>
    </dgm:pt>
    <dgm:pt modelId="{C5DD77BE-6DFA-451F-ACCA-87202C40899E}" type="pres">
      <dgm:prSet presAssocID="{033F536C-2C8E-417B-B5E8-FA1FCA09B738}" presName="accent_1" presStyleCnt="0"/>
      <dgm:spPr/>
    </dgm:pt>
    <dgm:pt modelId="{D7CB4DCA-0EE7-487E-8F3B-EA0B474752B1}" type="pres">
      <dgm:prSet presAssocID="{033F536C-2C8E-417B-B5E8-FA1FCA09B738}" presName="accentRepeatNode" presStyleLbl="solidFgAcc1" presStyleIdx="0" presStyleCnt="1"/>
      <dgm:spPr/>
    </dgm:pt>
  </dgm:ptLst>
  <dgm:cxnLst>
    <dgm:cxn modelId="{E6F5EC49-9873-46E0-B86A-B42148125145}" type="presOf" srcId="{7DBFA66A-1443-4A26-A4F8-C56FADD07C15}" destId="{C4D57C6C-B86A-4602-98AA-D35475042BE0}" srcOrd="0" destOrd="2" presId="urn:microsoft.com/office/officeart/2008/layout/VerticalCurvedList"/>
    <dgm:cxn modelId="{2D28C56C-024E-490F-B8AA-26E57A44A5BF}" type="presOf" srcId="{A9582A8A-B8E8-40C5-BF54-26FF793487B7}" destId="{C4D57C6C-B86A-4602-98AA-D35475042BE0}" srcOrd="0" destOrd="1" presId="urn:microsoft.com/office/officeart/2008/layout/VerticalCurvedList"/>
    <dgm:cxn modelId="{520A767F-EEF5-405D-848D-A641BE7DA3A9}" srcId="{033F536C-2C8E-417B-B5E8-FA1FCA09B738}" destId="{7DBFA66A-1443-4A26-A4F8-C56FADD07C15}" srcOrd="1" destOrd="0" parTransId="{296B980B-8D5A-453D-8AB6-2017F853CCC7}" sibTransId="{B6066125-A5D8-4822-BD1E-38B2DB7B7BE4}"/>
    <dgm:cxn modelId="{688FD78B-1809-493A-A810-A2AC2B79D064}" srcId="{033F536C-2C8E-417B-B5E8-FA1FCA09B738}" destId="{A9582A8A-B8E8-40C5-BF54-26FF793487B7}" srcOrd="0" destOrd="0" parTransId="{0FD2050B-C82A-4F85-BB47-BAE6E11DF1E8}" sibTransId="{21156801-2723-43DA-A4C5-9534D75676DB}"/>
    <dgm:cxn modelId="{2D5FC08E-0B00-4246-BA3B-4943BC335E78}" srcId="{979772D5-EA9B-4DEB-A7FD-C79737A452D1}" destId="{033F536C-2C8E-417B-B5E8-FA1FCA09B738}" srcOrd="0" destOrd="0" parTransId="{E75B971C-AB15-422F-BE1E-D2101B9EF264}" sibTransId="{6F11A522-BDE3-402A-B0D1-60B44CA87FF6}"/>
    <dgm:cxn modelId="{C09419B2-0A63-4F29-B4E0-C35B5DBCBB8F}" type="presOf" srcId="{033F536C-2C8E-417B-B5E8-FA1FCA09B738}" destId="{C4D57C6C-B86A-4602-98AA-D35475042BE0}" srcOrd="0" destOrd="0" presId="urn:microsoft.com/office/officeart/2008/layout/VerticalCurvedList"/>
    <dgm:cxn modelId="{BAF09CC8-58E2-4A2B-ABC7-ACAA2E4EFF1C}" type="presOf" srcId="{979772D5-EA9B-4DEB-A7FD-C79737A452D1}" destId="{095F3A6E-B031-4919-9A99-41BE5E0B666C}" srcOrd="0" destOrd="0" presId="urn:microsoft.com/office/officeart/2008/layout/VerticalCurvedList"/>
    <dgm:cxn modelId="{134D07EF-26AD-44C3-8733-844DBFB9DB8C}" type="presOf" srcId="{21156801-2723-43DA-A4C5-9534D75676DB}" destId="{742723E4-7E09-4CB5-9C7A-7DB3B89E0DCE}" srcOrd="0" destOrd="0" presId="urn:microsoft.com/office/officeart/2008/layout/VerticalCurvedList"/>
    <dgm:cxn modelId="{1BA8FC6C-3ED6-4F44-93DE-DF0481E8297B}" type="presParOf" srcId="{095F3A6E-B031-4919-9A99-41BE5E0B666C}" destId="{AE669496-3FE9-436B-A8F9-6AB42ECCBCC2}" srcOrd="0" destOrd="0" presId="urn:microsoft.com/office/officeart/2008/layout/VerticalCurvedList"/>
    <dgm:cxn modelId="{1BFB05FF-9711-4C6C-BCC2-ABAA5B35FB5E}" type="presParOf" srcId="{AE669496-3FE9-436B-A8F9-6AB42ECCBCC2}" destId="{1CCF4621-21F3-44A9-96FE-34FF35E9C9A1}" srcOrd="0" destOrd="0" presId="urn:microsoft.com/office/officeart/2008/layout/VerticalCurvedList"/>
    <dgm:cxn modelId="{A6B329F6-B69F-4937-ADAB-6800BCFF5877}" type="presParOf" srcId="{1CCF4621-21F3-44A9-96FE-34FF35E9C9A1}" destId="{1BEA009A-A704-4EFB-816F-9FA521ECC586}" srcOrd="0" destOrd="0" presId="urn:microsoft.com/office/officeart/2008/layout/VerticalCurvedList"/>
    <dgm:cxn modelId="{024E7DD7-71F6-4CB3-8D1A-05A1A203C392}" type="presParOf" srcId="{1CCF4621-21F3-44A9-96FE-34FF35E9C9A1}" destId="{742723E4-7E09-4CB5-9C7A-7DB3B89E0DCE}" srcOrd="1" destOrd="0" presId="urn:microsoft.com/office/officeart/2008/layout/VerticalCurvedList"/>
    <dgm:cxn modelId="{B927BBC3-ACA5-4166-A78F-14999FB6204D}" type="presParOf" srcId="{1CCF4621-21F3-44A9-96FE-34FF35E9C9A1}" destId="{411C6C6D-A862-4EAA-8029-557FF3C4449F}" srcOrd="2" destOrd="0" presId="urn:microsoft.com/office/officeart/2008/layout/VerticalCurvedList"/>
    <dgm:cxn modelId="{12D42937-8BFF-477A-B750-CAF13F539071}" type="presParOf" srcId="{1CCF4621-21F3-44A9-96FE-34FF35E9C9A1}" destId="{7E341BC9-CB86-4F78-A245-9AD62EF29A40}" srcOrd="3" destOrd="0" presId="urn:microsoft.com/office/officeart/2008/layout/VerticalCurvedList"/>
    <dgm:cxn modelId="{6B67328A-1814-4B23-BE79-A6A66C78EE64}" type="presParOf" srcId="{AE669496-3FE9-436B-A8F9-6AB42ECCBCC2}" destId="{C4D57C6C-B86A-4602-98AA-D35475042BE0}" srcOrd="1" destOrd="0" presId="urn:microsoft.com/office/officeart/2008/layout/VerticalCurvedList"/>
    <dgm:cxn modelId="{9166E512-5548-4D59-B933-A4233A847F01}" type="presParOf" srcId="{AE669496-3FE9-436B-A8F9-6AB42ECCBCC2}" destId="{C5DD77BE-6DFA-451F-ACCA-87202C40899E}" srcOrd="2" destOrd="0" presId="urn:microsoft.com/office/officeart/2008/layout/VerticalCurvedList"/>
    <dgm:cxn modelId="{D8DD2CF3-F571-43E3-B79F-392770FC512A}" type="presParOf" srcId="{C5DD77BE-6DFA-451F-ACCA-87202C40899E}" destId="{D7CB4DCA-0EE7-487E-8F3B-EA0B474752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2F9675F-1456-4C0B-A04D-6A1D040E1559}" type="doc">
      <dgm:prSet loTypeId="urn:microsoft.com/office/officeart/2005/8/layout/vList2" loCatId="list" qsTypeId="urn:microsoft.com/office/officeart/2005/8/quickstyle/3d4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9C267B25-CDB2-4DFC-961B-27B271785FB8}">
      <dgm:prSet phldrT="[Text]" custT="1"/>
      <dgm:spPr/>
      <dgm:t>
        <a:bodyPr/>
        <a:lstStyle/>
        <a:p>
          <a:pPr algn="ctr"/>
          <a:r>
            <a:rPr lang="en-US" sz="2400" b="1" dirty="0">
              <a:solidFill>
                <a:schemeClr val="bg1"/>
              </a:solidFill>
            </a:rPr>
            <a:t>Portal URL Link: </a:t>
          </a:r>
          <a:r>
            <a:rPr lang="en-US" sz="2400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https://bie.cognia.org</a:t>
          </a:r>
          <a:r>
            <a:rPr lang="en-US" sz="2400" b="1" dirty="0">
              <a:solidFill>
                <a:schemeClr val="bg1"/>
              </a:solidFill>
            </a:rPr>
            <a:t>  </a:t>
          </a:r>
        </a:p>
      </dgm:t>
    </dgm:pt>
    <dgm:pt modelId="{4A8F3C1A-B7B3-42CA-AE60-2D0FCEFE6AA0}" type="parTrans" cxnId="{1F28E7D9-628C-46FD-A241-65EA8743FD1B}">
      <dgm:prSet/>
      <dgm:spPr/>
      <dgm:t>
        <a:bodyPr/>
        <a:lstStyle/>
        <a:p>
          <a:endParaRPr lang="en-US" sz="1100" b="1"/>
        </a:p>
      </dgm:t>
    </dgm:pt>
    <dgm:pt modelId="{625814EB-6360-4A00-86BD-ECBEA72D39FB}" type="sibTrans" cxnId="{1F28E7D9-628C-46FD-A241-65EA8743FD1B}">
      <dgm:prSet/>
      <dgm:spPr/>
      <dgm:t>
        <a:bodyPr/>
        <a:lstStyle/>
        <a:p>
          <a:endParaRPr lang="en-US" sz="1100" b="1"/>
        </a:p>
      </dgm:t>
    </dgm:pt>
    <dgm:pt modelId="{DFDAF6ED-5119-4A76-9B55-5134557BF70A}" type="pres">
      <dgm:prSet presAssocID="{A2F9675F-1456-4C0B-A04D-6A1D040E1559}" presName="linear" presStyleCnt="0">
        <dgm:presLayoutVars>
          <dgm:animLvl val="lvl"/>
          <dgm:resizeHandles val="exact"/>
        </dgm:presLayoutVars>
      </dgm:prSet>
      <dgm:spPr/>
    </dgm:pt>
    <dgm:pt modelId="{ABEB9E39-A226-4BDE-BDF5-BFDAB882EA94}" type="pres">
      <dgm:prSet presAssocID="{9C267B25-CDB2-4DFC-961B-27B271785FB8}" presName="parentText" presStyleLbl="node1" presStyleIdx="0" presStyleCnt="1" custScaleY="37274" custLinFactNeighborY="-809">
        <dgm:presLayoutVars>
          <dgm:chMax val="0"/>
          <dgm:bulletEnabled val="1"/>
        </dgm:presLayoutVars>
      </dgm:prSet>
      <dgm:spPr/>
    </dgm:pt>
  </dgm:ptLst>
  <dgm:cxnLst>
    <dgm:cxn modelId="{9F2B8B9F-63A5-4B63-8D6B-83BEA3F65F10}" type="presOf" srcId="{9C267B25-CDB2-4DFC-961B-27B271785FB8}" destId="{ABEB9E39-A226-4BDE-BDF5-BFDAB882EA94}" srcOrd="0" destOrd="0" presId="urn:microsoft.com/office/officeart/2005/8/layout/vList2"/>
    <dgm:cxn modelId="{1F28E7D9-628C-46FD-A241-65EA8743FD1B}" srcId="{A2F9675F-1456-4C0B-A04D-6A1D040E1559}" destId="{9C267B25-CDB2-4DFC-961B-27B271785FB8}" srcOrd="0" destOrd="0" parTransId="{4A8F3C1A-B7B3-42CA-AE60-2D0FCEFE6AA0}" sibTransId="{625814EB-6360-4A00-86BD-ECBEA72D39FB}"/>
    <dgm:cxn modelId="{44350FEC-ECFC-4893-A577-EFCE2CC5F3AB}" type="presOf" srcId="{A2F9675F-1456-4C0B-A04D-6A1D040E1559}" destId="{DFDAF6ED-5119-4A76-9B55-5134557BF70A}" srcOrd="0" destOrd="0" presId="urn:microsoft.com/office/officeart/2005/8/layout/vList2"/>
    <dgm:cxn modelId="{EE443C33-742A-467C-9DA3-200729E7AC16}" type="presParOf" srcId="{DFDAF6ED-5119-4A76-9B55-5134557BF70A}" destId="{ABEB9E39-A226-4BDE-BDF5-BFDAB882EA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87D8D79-8AFC-4EEC-A84F-5A7E8C56F04D}" type="doc">
      <dgm:prSet loTypeId="urn:microsoft.com/office/officeart/2008/layout/VerticalCurvedList" loCatId="list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8138C4AD-F1AE-4CB4-8FAB-0DECF67797C1}">
      <dgm:prSet phldrT="[Text]" phldr="0"/>
      <dgm:spPr/>
      <dgm:t>
        <a:bodyPr/>
        <a:lstStyle/>
        <a:p>
          <a:r>
            <a:rPr lang="en-US" dirty="0"/>
            <a:t>An accessibility features and accommodations guide to accompany the summative science assessment</a:t>
          </a:r>
        </a:p>
      </dgm:t>
    </dgm:pt>
    <dgm:pt modelId="{5B3C5920-2688-4CBD-84A4-DD87143EBBF3}" type="parTrans" cxnId="{FC32CC70-4FCE-42D7-B15D-AA9A08DF69C2}">
      <dgm:prSet/>
      <dgm:spPr/>
      <dgm:t>
        <a:bodyPr/>
        <a:lstStyle/>
        <a:p>
          <a:endParaRPr lang="en-US"/>
        </a:p>
      </dgm:t>
    </dgm:pt>
    <dgm:pt modelId="{FDBF6FC0-1C59-4DC4-8BF0-7F950E157D86}" type="sibTrans" cxnId="{FC32CC70-4FCE-42D7-B15D-AA9A08DF69C2}">
      <dgm:prSet/>
      <dgm:spPr/>
      <dgm:t>
        <a:bodyPr/>
        <a:lstStyle/>
        <a:p>
          <a:endParaRPr lang="en-US"/>
        </a:p>
      </dgm:t>
    </dgm:pt>
    <dgm:pt modelId="{D9B77E8D-197B-40C4-9009-8034AD48A6F8}">
      <dgm:prSet phldrT="[Text]" phldr="0"/>
      <dgm:spPr/>
      <dgm:t>
        <a:bodyPr/>
        <a:lstStyle/>
        <a:p>
          <a:r>
            <a:rPr lang="en-US" dirty="0"/>
            <a:t>Online portal updates included in the eMetric side of the presentation</a:t>
          </a:r>
        </a:p>
      </dgm:t>
    </dgm:pt>
    <dgm:pt modelId="{D5E9EA25-4AEA-4D1B-AE97-A70A9A7D5078}" type="parTrans" cxnId="{70D28819-F932-4603-9FDC-A163AAF44DBA}">
      <dgm:prSet/>
      <dgm:spPr/>
      <dgm:t>
        <a:bodyPr/>
        <a:lstStyle/>
        <a:p>
          <a:endParaRPr lang="en-US"/>
        </a:p>
      </dgm:t>
    </dgm:pt>
    <dgm:pt modelId="{8AFA2A25-ABAA-4039-868B-D57B14C6D01E}" type="sibTrans" cxnId="{70D28819-F932-4603-9FDC-A163AAF44DBA}">
      <dgm:prSet/>
      <dgm:spPr/>
      <dgm:t>
        <a:bodyPr/>
        <a:lstStyle/>
        <a:p>
          <a:endParaRPr lang="en-US"/>
        </a:p>
      </dgm:t>
    </dgm:pt>
    <dgm:pt modelId="{CC829AEA-FFD1-460B-846B-593B65595712}" type="pres">
      <dgm:prSet presAssocID="{F87D8D79-8AFC-4EEC-A84F-5A7E8C56F04D}" presName="Name0" presStyleCnt="0">
        <dgm:presLayoutVars>
          <dgm:chMax val="7"/>
          <dgm:chPref val="7"/>
          <dgm:dir/>
        </dgm:presLayoutVars>
      </dgm:prSet>
      <dgm:spPr/>
    </dgm:pt>
    <dgm:pt modelId="{EE2872E7-0C04-4689-A6FB-E24ACBCBFF6F}" type="pres">
      <dgm:prSet presAssocID="{F87D8D79-8AFC-4EEC-A84F-5A7E8C56F04D}" presName="Name1" presStyleCnt="0"/>
      <dgm:spPr/>
    </dgm:pt>
    <dgm:pt modelId="{24AB42CB-3ECC-4943-99C8-D024F60DFA76}" type="pres">
      <dgm:prSet presAssocID="{F87D8D79-8AFC-4EEC-A84F-5A7E8C56F04D}" presName="cycle" presStyleCnt="0"/>
      <dgm:spPr/>
    </dgm:pt>
    <dgm:pt modelId="{DD59DFCF-744D-4243-98AC-05351981A61D}" type="pres">
      <dgm:prSet presAssocID="{F87D8D79-8AFC-4EEC-A84F-5A7E8C56F04D}" presName="srcNode" presStyleLbl="node1" presStyleIdx="0" presStyleCnt="2"/>
      <dgm:spPr/>
    </dgm:pt>
    <dgm:pt modelId="{2583F34C-4E71-4184-8228-58E445F40FF7}" type="pres">
      <dgm:prSet presAssocID="{F87D8D79-8AFC-4EEC-A84F-5A7E8C56F04D}" presName="conn" presStyleLbl="parChTrans1D2" presStyleIdx="0" presStyleCnt="1"/>
      <dgm:spPr/>
    </dgm:pt>
    <dgm:pt modelId="{5D41BCD6-95F9-4B5C-84A4-26D2AF96F6B9}" type="pres">
      <dgm:prSet presAssocID="{F87D8D79-8AFC-4EEC-A84F-5A7E8C56F04D}" presName="extraNode" presStyleLbl="node1" presStyleIdx="0" presStyleCnt="2"/>
      <dgm:spPr/>
    </dgm:pt>
    <dgm:pt modelId="{97E76A16-CE45-47D5-BC59-D2A2B81247DB}" type="pres">
      <dgm:prSet presAssocID="{F87D8D79-8AFC-4EEC-A84F-5A7E8C56F04D}" presName="dstNode" presStyleLbl="node1" presStyleIdx="0" presStyleCnt="2"/>
      <dgm:spPr/>
    </dgm:pt>
    <dgm:pt modelId="{AC6962D1-A930-4E32-A489-FD8E666230AE}" type="pres">
      <dgm:prSet presAssocID="{8138C4AD-F1AE-4CB4-8FAB-0DECF67797C1}" presName="text_1" presStyleLbl="node1" presStyleIdx="0" presStyleCnt="2">
        <dgm:presLayoutVars>
          <dgm:bulletEnabled val="1"/>
        </dgm:presLayoutVars>
      </dgm:prSet>
      <dgm:spPr/>
    </dgm:pt>
    <dgm:pt modelId="{44370725-47A3-491D-9341-6A38C8659A9C}" type="pres">
      <dgm:prSet presAssocID="{8138C4AD-F1AE-4CB4-8FAB-0DECF67797C1}" presName="accent_1" presStyleCnt="0"/>
      <dgm:spPr/>
    </dgm:pt>
    <dgm:pt modelId="{242E4A73-0100-4899-B16F-D5ACD097D03F}" type="pres">
      <dgm:prSet presAssocID="{8138C4AD-F1AE-4CB4-8FAB-0DECF67797C1}" presName="accentRepeatNode" presStyleLbl="solidFgAcc1" presStyleIdx="0" presStyleCnt="2"/>
      <dgm:spPr/>
    </dgm:pt>
    <dgm:pt modelId="{8CF5F8D8-9D6F-4C82-8FF3-26F3C51D6066}" type="pres">
      <dgm:prSet presAssocID="{D9B77E8D-197B-40C4-9009-8034AD48A6F8}" presName="text_2" presStyleLbl="node1" presStyleIdx="1" presStyleCnt="2">
        <dgm:presLayoutVars>
          <dgm:bulletEnabled val="1"/>
        </dgm:presLayoutVars>
      </dgm:prSet>
      <dgm:spPr/>
    </dgm:pt>
    <dgm:pt modelId="{CD9CA419-B83A-49E0-967A-56BDCE94E3FD}" type="pres">
      <dgm:prSet presAssocID="{D9B77E8D-197B-40C4-9009-8034AD48A6F8}" presName="accent_2" presStyleCnt="0"/>
      <dgm:spPr/>
    </dgm:pt>
    <dgm:pt modelId="{9B1C7F43-85C1-4A05-B536-4DD53FF54638}" type="pres">
      <dgm:prSet presAssocID="{D9B77E8D-197B-40C4-9009-8034AD48A6F8}" presName="accentRepeatNode" presStyleLbl="solidFgAcc1" presStyleIdx="1" presStyleCnt="2"/>
      <dgm:spPr/>
    </dgm:pt>
  </dgm:ptLst>
  <dgm:cxnLst>
    <dgm:cxn modelId="{70D28819-F932-4603-9FDC-A163AAF44DBA}" srcId="{F87D8D79-8AFC-4EEC-A84F-5A7E8C56F04D}" destId="{D9B77E8D-197B-40C4-9009-8034AD48A6F8}" srcOrd="1" destOrd="0" parTransId="{D5E9EA25-4AEA-4D1B-AE97-A70A9A7D5078}" sibTransId="{8AFA2A25-ABAA-4039-868B-D57B14C6D01E}"/>
    <dgm:cxn modelId="{E485312B-A117-4597-B234-DD335C6E85C8}" type="presOf" srcId="{D9B77E8D-197B-40C4-9009-8034AD48A6F8}" destId="{8CF5F8D8-9D6F-4C82-8FF3-26F3C51D6066}" srcOrd="0" destOrd="0" presId="urn:microsoft.com/office/officeart/2008/layout/VerticalCurvedList"/>
    <dgm:cxn modelId="{6600B36A-07F5-40E7-9D91-E370C09B3A1A}" type="presOf" srcId="{8138C4AD-F1AE-4CB4-8FAB-0DECF67797C1}" destId="{AC6962D1-A930-4E32-A489-FD8E666230AE}" srcOrd="0" destOrd="0" presId="urn:microsoft.com/office/officeart/2008/layout/VerticalCurvedList"/>
    <dgm:cxn modelId="{FC32CC70-4FCE-42D7-B15D-AA9A08DF69C2}" srcId="{F87D8D79-8AFC-4EEC-A84F-5A7E8C56F04D}" destId="{8138C4AD-F1AE-4CB4-8FAB-0DECF67797C1}" srcOrd="0" destOrd="0" parTransId="{5B3C5920-2688-4CBD-84A4-DD87143EBBF3}" sibTransId="{FDBF6FC0-1C59-4DC4-8BF0-7F950E157D86}"/>
    <dgm:cxn modelId="{59C6F3C6-0CC0-4B1F-9535-8B455890BB39}" type="presOf" srcId="{F87D8D79-8AFC-4EEC-A84F-5A7E8C56F04D}" destId="{CC829AEA-FFD1-460B-846B-593B65595712}" srcOrd="0" destOrd="0" presId="urn:microsoft.com/office/officeart/2008/layout/VerticalCurvedList"/>
    <dgm:cxn modelId="{816CDECB-27FC-4FA2-BD92-9364F0056C48}" type="presOf" srcId="{FDBF6FC0-1C59-4DC4-8BF0-7F950E157D86}" destId="{2583F34C-4E71-4184-8228-58E445F40FF7}" srcOrd="0" destOrd="0" presId="urn:microsoft.com/office/officeart/2008/layout/VerticalCurvedList"/>
    <dgm:cxn modelId="{89C572BE-1527-4A8A-8850-3DE46EC13F7F}" type="presParOf" srcId="{CC829AEA-FFD1-460B-846B-593B65595712}" destId="{EE2872E7-0C04-4689-A6FB-E24ACBCBFF6F}" srcOrd="0" destOrd="0" presId="urn:microsoft.com/office/officeart/2008/layout/VerticalCurvedList"/>
    <dgm:cxn modelId="{1042D8BB-3E61-4E0F-850A-585C90387110}" type="presParOf" srcId="{EE2872E7-0C04-4689-A6FB-E24ACBCBFF6F}" destId="{24AB42CB-3ECC-4943-99C8-D024F60DFA76}" srcOrd="0" destOrd="0" presId="urn:microsoft.com/office/officeart/2008/layout/VerticalCurvedList"/>
    <dgm:cxn modelId="{028356C8-60F4-441C-878F-D6EF657A34B4}" type="presParOf" srcId="{24AB42CB-3ECC-4943-99C8-D024F60DFA76}" destId="{DD59DFCF-744D-4243-98AC-05351981A61D}" srcOrd="0" destOrd="0" presId="urn:microsoft.com/office/officeart/2008/layout/VerticalCurvedList"/>
    <dgm:cxn modelId="{3E7EF1F6-801D-4CD3-9140-E2AF4AC84A20}" type="presParOf" srcId="{24AB42CB-3ECC-4943-99C8-D024F60DFA76}" destId="{2583F34C-4E71-4184-8228-58E445F40FF7}" srcOrd="1" destOrd="0" presId="urn:microsoft.com/office/officeart/2008/layout/VerticalCurvedList"/>
    <dgm:cxn modelId="{39E4BA89-6995-4FB2-BEFA-595AFCF819B6}" type="presParOf" srcId="{24AB42CB-3ECC-4943-99C8-D024F60DFA76}" destId="{5D41BCD6-95F9-4B5C-84A4-26D2AF96F6B9}" srcOrd="2" destOrd="0" presId="urn:microsoft.com/office/officeart/2008/layout/VerticalCurvedList"/>
    <dgm:cxn modelId="{59CD104E-69A1-4D63-BF34-3E9FBF5E5657}" type="presParOf" srcId="{24AB42CB-3ECC-4943-99C8-D024F60DFA76}" destId="{97E76A16-CE45-47D5-BC59-D2A2B81247DB}" srcOrd="3" destOrd="0" presId="urn:microsoft.com/office/officeart/2008/layout/VerticalCurvedList"/>
    <dgm:cxn modelId="{52551970-0B52-43EB-8E6C-3678B605E858}" type="presParOf" srcId="{EE2872E7-0C04-4689-A6FB-E24ACBCBFF6F}" destId="{AC6962D1-A930-4E32-A489-FD8E666230AE}" srcOrd="1" destOrd="0" presId="urn:microsoft.com/office/officeart/2008/layout/VerticalCurvedList"/>
    <dgm:cxn modelId="{474DCF59-0202-4324-A8F6-DB1B6A20D4BD}" type="presParOf" srcId="{EE2872E7-0C04-4689-A6FB-E24ACBCBFF6F}" destId="{44370725-47A3-491D-9341-6A38C8659A9C}" srcOrd="2" destOrd="0" presId="urn:microsoft.com/office/officeart/2008/layout/VerticalCurvedList"/>
    <dgm:cxn modelId="{A0243280-842A-4D94-B91D-1095A7DCCDD5}" type="presParOf" srcId="{44370725-47A3-491D-9341-6A38C8659A9C}" destId="{242E4A73-0100-4899-B16F-D5ACD097D03F}" srcOrd="0" destOrd="0" presId="urn:microsoft.com/office/officeart/2008/layout/VerticalCurvedList"/>
    <dgm:cxn modelId="{1FF345F1-00D4-4892-9FD3-7E6ADC1465E4}" type="presParOf" srcId="{EE2872E7-0C04-4689-A6FB-E24ACBCBFF6F}" destId="{8CF5F8D8-9D6F-4C82-8FF3-26F3C51D6066}" srcOrd="3" destOrd="0" presId="urn:microsoft.com/office/officeart/2008/layout/VerticalCurvedList"/>
    <dgm:cxn modelId="{20D50466-506E-4C98-8AF6-26FA5CE7CC9F}" type="presParOf" srcId="{EE2872E7-0C04-4689-A6FB-E24ACBCBFF6F}" destId="{CD9CA419-B83A-49E0-967A-56BDCE94E3FD}" srcOrd="4" destOrd="0" presId="urn:microsoft.com/office/officeart/2008/layout/VerticalCurvedList"/>
    <dgm:cxn modelId="{7CE82728-47FA-4F2E-B0E0-A6803C560D0A}" type="presParOf" srcId="{CD9CA419-B83A-49E0-967A-56BDCE94E3FD}" destId="{9B1C7F43-85C1-4A05-B536-4DD53FF546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EB50774-01D8-4FF1-9506-18748180628B}" type="doc">
      <dgm:prSet loTypeId="urn:microsoft.com/office/officeart/2005/8/layout/vList2" loCatId="list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DDB21433-28A2-401A-B293-6DE64EE888D9}">
      <dgm:prSet/>
      <dgm:spPr/>
      <dgm:t>
        <a:bodyPr/>
        <a:lstStyle/>
        <a:p>
          <a:r>
            <a:rPr lang="en-US" dirty="0"/>
            <a:t>Pre-ID Management tab renamed to Student Registration</a:t>
          </a:r>
        </a:p>
      </dgm:t>
    </dgm:pt>
    <dgm:pt modelId="{738E8334-72EA-4FBF-99F3-6EC65255C0B7}" type="parTrans" cxnId="{4FEEF0A7-B4BD-4E42-8A13-FDC39F207B29}">
      <dgm:prSet/>
      <dgm:spPr/>
      <dgm:t>
        <a:bodyPr/>
        <a:lstStyle/>
        <a:p>
          <a:endParaRPr lang="en-US"/>
        </a:p>
      </dgm:t>
    </dgm:pt>
    <dgm:pt modelId="{CEB65278-6F6B-449A-9EFB-B6BBB59ACCD9}" type="sibTrans" cxnId="{4FEEF0A7-B4BD-4E42-8A13-FDC39F207B29}">
      <dgm:prSet/>
      <dgm:spPr/>
      <dgm:t>
        <a:bodyPr/>
        <a:lstStyle/>
        <a:p>
          <a:endParaRPr lang="en-US"/>
        </a:p>
      </dgm:t>
    </dgm:pt>
    <dgm:pt modelId="{337C61E1-8736-416E-9023-0D5907C36255}">
      <dgm:prSet/>
      <dgm:spPr/>
      <dgm:t>
        <a:bodyPr/>
        <a:lstStyle/>
        <a:p>
          <a:r>
            <a:rPr lang="en-US" dirty="0"/>
            <a:t>Test Sessions tab renamed to Test Scheduling</a:t>
          </a:r>
        </a:p>
      </dgm:t>
    </dgm:pt>
    <dgm:pt modelId="{BA45A35F-97B2-490E-A0BA-4B0F4A3A190B}" type="parTrans" cxnId="{F121A003-8FB5-4847-939A-2BBA88A6D753}">
      <dgm:prSet/>
      <dgm:spPr/>
      <dgm:t>
        <a:bodyPr/>
        <a:lstStyle/>
        <a:p>
          <a:endParaRPr lang="en-US"/>
        </a:p>
      </dgm:t>
    </dgm:pt>
    <dgm:pt modelId="{79CF7928-D84C-4E3C-A53E-4C9F1C5844C7}" type="sibTrans" cxnId="{F121A003-8FB5-4847-939A-2BBA88A6D753}">
      <dgm:prSet/>
      <dgm:spPr/>
      <dgm:t>
        <a:bodyPr/>
        <a:lstStyle/>
        <a:p>
          <a:endParaRPr lang="en-US"/>
        </a:p>
      </dgm:t>
    </dgm:pt>
    <dgm:pt modelId="{89612E1D-EB3A-4DF9-93A7-AEF476EF8C3B}">
      <dgm:prSet/>
      <dgm:spPr/>
      <dgm:t>
        <a:bodyPr/>
        <a:lstStyle/>
        <a:p>
          <a:r>
            <a:rPr lang="en-US" dirty="0"/>
            <a:t>Four different color options in the Highlighter tool. </a:t>
          </a:r>
        </a:p>
      </dgm:t>
    </dgm:pt>
    <dgm:pt modelId="{1918309E-A8C1-49A2-9320-6F001375C512}" type="parTrans" cxnId="{3DE47421-37E9-47B1-8140-9B7A0288AD25}">
      <dgm:prSet/>
      <dgm:spPr/>
      <dgm:t>
        <a:bodyPr/>
        <a:lstStyle/>
        <a:p>
          <a:endParaRPr lang="en-US"/>
        </a:p>
      </dgm:t>
    </dgm:pt>
    <dgm:pt modelId="{9BB1DA1C-C101-404B-B95D-F1ED07C6DE14}" type="sibTrans" cxnId="{3DE47421-37E9-47B1-8140-9B7A0288AD25}">
      <dgm:prSet/>
      <dgm:spPr/>
      <dgm:t>
        <a:bodyPr/>
        <a:lstStyle/>
        <a:p>
          <a:endParaRPr lang="en-US"/>
        </a:p>
      </dgm:t>
    </dgm:pt>
    <dgm:pt modelId="{C29E1761-D6C1-4D33-9B98-4492E947ACF5}">
      <dgm:prSet/>
      <dgm:spPr/>
      <dgm:t>
        <a:bodyPr/>
        <a:lstStyle/>
        <a:p>
          <a:r>
            <a:rPr lang="en-US" dirty="0"/>
            <a:t>Item expansion feature when paired with a stimulus. </a:t>
          </a:r>
        </a:p>
      </dgm:t>
    </dgm:pt>
    <dgm:pt modelId="{A068644C-1735-4087-B969-5424BC06B074}" type="parTrans" cxnId="{CA24EE3F-1B57-45D1-99CB-3A2C2D30CF61}">
      <dgm:prSet/>
      <dgm:spPr/>
      <dgm:t>
        <a:bodyPr/>
        <a:lstStyle/>
        <a:p>
          <a:endParaRPr lang="en-US"/>
        </a:p>
      </dgm:t>
    </dgm:pt>
    <dgm:pt modelId="{92B33E0A-C773-4219-9145-20ABDD535308}" type="sibTrans" cxnId="{CA24EE3F-1B57-45D1-99CB-3A2C2D30CF61}">
      <dgm:prSet/>
      <dgm:spPr/>
      <dgm:t>
        <a:bodyPr/>
        <a:lstStyle/>
        <a:p>
          <a:endParaRPr lang="en-US"/>
        </a:p>
      </dgm:t>
    </dgm:pt>
    <dgm:pt modelId="{3D46BDFD-A01E-4790-8275-54FEA3D07B12}">
      <dgm:prSet/>
      <dgm:spPr/>
      <dgm:t>
        <a:bodyPr/>
        <a:lstStyle/>
        <a:p>
          <a:r>
            <a:rPr lang="en-US" dirty="0"/>
            <a:t>Student's name will be displayed to the top right corner of the item and directions pages within a test.</a:t>
          </a:r>
        </a:p>
      </dgm:t>
    </dgm:pt>
    <dgm:pt modelId="{4CFD84A6-34D1-4C96-A444-D0861F3C1977}" type="parTrans" cxnId="{1F30811D-9DD0-4339-9D01-F088803B8E47}">
      <dgm:prSet/>
      <dgm:spPr/>
      <dgm:t>
        <a:bodyPr/>
        <a:lstStyle/>
        <a:p>
          <a:endParaRPr lang="en-US"/>
        </a:p>
      </dgm:t>
    </dgm:pt>
    <dgm:pt modelId="{84AE4BC0-9B65-4952-AB6B-140D5C901BF6}" type="sibTrans" cxnId="{1F30811D-9DD0-4339-9D01-F088803B8E47}">
      <dgm:prSet/>
      <dgm:spPr/>
      <dgm:t>
        <a:bodyPr/>
        <a:lstStyle/>
        <a:p>
          <a:endParaRPr lang="en-US"/>
        </a:p>
      </dgm:t>
    </dgm:pt>
    <dgm:pt modelId="{3F2490F2-4605-4E15-8543-0696C51FD2D3}">
      <dgm:prSet/>
      <dgm:spPr/>
      <dgm:t>
        <a:bodyPr/>
        <a:lstStyle/>
        <a:p>
          <a:r>
            <a:rPr lang="en-US" dirty="0"/>
            <a:t>Help feature enabled for practice tests. </a:t>
          </a:r>
        </a:p>
      </dgm:t>
    </dgm:pt>
    <dgm:pt modelId="{F0101FAB-E1C3-4E33-AC25-2094F7170DA7}" type="parTrans" cxnId="{499D5CFC-A2F4-4109-87A6-80E7D7E562B1}">
      <dgm:prSet/>
      <dgm:spPr/>
      <dgm:t>
        <a:bodyPr/>
        <a:lstStyle/>
        <a:p>
          <a:endParaRPr lang="en-US"/>
        </a:p>
      </dgm:t>
    </dgm:pt>
    <dgm:pt modelId="{F3A3018E-EA94-4957-8241-03981A519DD8}" type="sibTrans" cxnId="{499D5CFC-A2F4-4109-87A6-80E7D7E562B1}">
      <dgm:prSet/>
      <dgm:spPr/>
      <dgm:t>
        <a:bodyPr/>
        <a:lstStyle/>
        <a:p>
          <a:endParaRPr lang="en-US"/>
        </a:p>
      </dgm:t>
    </dgm:pt>
    <dgm:pt modelId="{3FD7634B-51F9-46F9-9D6C-C793504A492D}">
      <dgm:prSet/>
      <dgm:spPr/>
      <dgm:t>
        <a:bodyPr/>
        <a:lstStyle/>
        <a:p>
          <a:r>
            <a:rPr lang="en-US" dirty="0"/>
            <a:t>Student's name will be displayed to the top right corner of the item and directions pages within a test.</a:t>
          </a:r>
        </a:p>
      </dgm:t>
    </dgm:pt>
    <dgm:pt modelId="{E0E27E9B-23F8-483C-AD79-33718F00D4FE}" type="parTrans" cxnId="{95EBA0B1-08F8-4112-BFFB-5434CA07495B}">
      <dgm:prSet/>
      <dgm:spPr/>
      <dgm:t>
        <a:bodyPr/>
        <a:lstStyle/>
        <a:p>
          <a:endParaRPr lang="en-US"/>
        </a:p>
      </dgm:t>
    </dgm:pt>
    <dgm:pt modelId="{896C1EDE-C093-4A75-B8F8-19F5B1781A93}" type="sibTrans" cxnId="{95EBA0B1-08F8-4112-BFFB-5434CA07495B}">
      <dgm:prSet/>
      <dgm:spPr/>
      <dgm:t>
        <a:bodyPr/>
        <a:lstStyle/>
        <a:p>
          <a:endParaRPr lang="en-US"/>
        </a:p>
      </dgm:t>
    </dgm:pt>
    <dgm:pt modelId="{3EF57F05-CF1D-40F9-B498-5AF9E10226D2}" type="pres">
      <dgm:prSet presAssocID="{1EB50774-01D8-4FF1-9506-18748180628B}" presName="linear" presStyleCnt="0">
        <dgm:presLayoutVars>
          <dgm:animLvl val="lvl"/>
          <dgm:resizeHandles val="exact"/>
        </dgm:presLayoutVars>
      </dgm:prSet>
      <dgm:spPr/>
    </dgm:pt>
    <dgm:pt modelId="{AF0707E3-B8BE-4F0F-832C-7FC27E795079}" type="pres">
      <dgm:prSet presAssocID="{DDB21433-28A2-401A-B293-6DE64EE888D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29B2C8E-8851-4C52-BB78-BBDAA98A3B30}" type="pres">
      <dgm:prSet presAssocID="{CEB65278-6F6B-449A-9EFB-B6BBB59ACCD9}" presName="spacer" presStyleCnt="0"/>
      <dgm:spPr/>
    </dgm:pt>
    <dgm:pt modelId="{87073764-A75D-47F9-ACA7-6D037093697C}" type="pres">
      <dgm:prSet presAssocID="{337C61E1-8736-416E-9023-0D5907C3625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66F8970-A15D-4158-A4DC-6B412C1F275D}" type="pres">
      <dgm:prSet presAssocID="{79CF7928-D84C-4E3C-A53E-4C9F1C5844C7}" presName="spacer" presStyleCnt="0"/>
      <dgm:spPr/>
    </dgm:pt>
    <dgm:pt modelId="{E037FCFF-3329-4121-9BEC-880716E8D8D1}" type="pres">
      <dgm:prSet presAssocID="{89612E1D-EB3A-4DF9-93A7-AEF476EF8C3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5D4DDE9-4A04-4A90-8021-A7FC8189A362}" type="pres">
      <dgm:prSet presAssocID="{9BB1DA1C-C101-404B-B95D-F1ED07C6DE14}" presName="spacer" presStyleCnt="0"/>
      <dgm:spPr/>
    </dgm:pt>
    <dgm:pt modelId="{F6C99F23-2943-4F4C-B83A-89B7B4BD7C16}" type="pres">
      <dgm:prSet presAssocID="{C29E1761-D6C1-4D33-9B98-4492E947ACF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FFB8379-3934-4D65-9995-EA63C661E68D}" type="pres">
      <dgm:prSet presAssocID="{92B33E0A-C773-4219-9145-20ABDD535308}" presName="spacer" presStyleCnt="0"/>
      <dgm:spPr/>
    </dgm:pt>
    <dgm:pt modelId="{A5E1B30E-CF65-42AE-AFDF-B3C6F303D571}" type="pres">
      <dgm:prSet presAssocID="{3D46BDFD-A01E-4790-8275-54FEA3D07B1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10E57E2-F37F-4E26-A016-7CF1FEC82272}" type="pres">
      <dgm:prSet presAssocID="{84AE4BC0-9B65-4952-AB6B-140D5C901BF6}" presName="spacer" presStyleCnt="0"/>
      <dgm:spPr/>
    </dgm:pt>
    <dgm:pt modelId="{6924BD9C-B1F7-41B6-84A0-B02F9DAABAE5}" type="pres">
      <dgm:prSet presAssocID="{3F2490F2-4605-4E15-8543-0696C51FD2D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2D82994-807D-4C70-9349-D563A6CD8D3C}" type="pres">
      <dgm:prSet presAssocID="{F3A3018E-EA94-4957-8241-03981A519DD8}" presName="spacer" presStyleCnt="0"/>
      <dgm:spPr/>
    </dgm:pt>
    <dgm:pt modelId="{3DC3B7A4-53AA-44F7-9A8E-A55970B38C19}" type="pres">
      <dgm:prSet presAssocID="{3FD7634B-51F9-46F9-9D6C-C793504A492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9CF3001-D47B-4D69-9E0A-36DCE72B1A4C}" type="presOf" srcId="{DDB21433-28A2-401A-B293-6DE64EE888D9}" destId="{AF0707E3-B8BE-4F0F-832C-7FC27E795079}" srcOrd="0" destOrd="0" presId="urn:microsoft.com/office/officeart/2005/8/layout/vList2"/>
    <dgm:cxn modelId="{696CF802-91A9-4890-A84D-8464246D3528}" type="presOf" srcId="{3F2490F2-4605-4E15-8543-0696C51FD2D3}" destId="{6924BD9C-B1F7-41B6-84A0-B02F9DAABAE5}" srcOrd="0" destOrd="0" presId="urn:microsoft.com/office/officeart/2005/8/layout/vList2"/>
    <dgm:cxn modelId="{F121A003-8FB5-4847-939A-2BBA88A6D753}" srcId="{1EB50774-01D8-4FF1-9506-18748180628B}" destId="{337C61E1-8736-416E-9023-0D5907C36255}" srcOrd="1" destOrd="0" parTransId="{BA45A35F-97B2-490E-A0BA-4B0F4A3A190B}" sibTransId="{79CF7928-D84C-4E3C-A53E-4C9F1C5844C7}"/>
    <dgm:cxn modelId="{1F30811D-9DD0-4339-9D01-F088803B8E47}" srcId="{1EB50774-01D8-4FF1-9506-18748180628B}" destId="{3D46BDFD-A01E-4790-8275-54FEA3D07B12}" srcOrd="4" destOrd="0" parTransId="{4CFD84A6-34D1-4C96-A444-D0861F3C1977}" sibTransId="{84AE4BC0-9B65-4952-AB6B-140D5C901BF6}"/>
    <dgm:cxn modelId="{3DE47421-37E9-47B1-8140-9B7A0288AD25}" srcId="{1EB50774-01D8-4FF1-9506-18748180628B}" destId="{89612E1D-EB3A-4DF9-93A7-AEF476EF8C3B}" srcOrd="2" destOrd="0" parTransId="{1918309E-A8C1-49A2-9320-6F001375C512}" sibTransId="{9BB1DA1C-C101-404B-B95D-F1ED07C6DE14}"/>
    <dgm:cxn modelId="{BAB5C03F-EF28-4F64-BD41-50E2E407B313}" type="presOf" srcId="{89612E1D-EB3A-4DF9-93A7-AEF476EF8C3B}" destId="{E037FCFF-3329-4121-9BEC-880716E8D8D1}" srcOrd="0" destOrd="0" presId="urn:microsoft.com/office/officeart/2005/8/layout/vList2"/>
    <dgm:cxn modelId="{CA24EE3F-1B57-45D1-99CB-3A2C2D30CF61}" srcId="{1EB50774-01D8-4FF1-9506-18748180628B}" destId="{C29E1761-D6C1-4D33-9B98-4492E947ACF5}" srcOrd="3" destOrd="0" parTransId="{A068644C-1735-4087-B969-5424BC06B074}" sibTransId="{92B33E0A-C773-4219-9145-20ABDD535308}"/>
    <dgm:cxn modelId="{DB7BDF4A-0C2F-492D-ABAE-3923C8833503}" type="presOf" srcId="{C29E1761-D6C1-4D33-9B98-4492E947ACF5}" destId="{F6C99F23-2943-4F4C-B83A-89B7B4BD7C16}" srcOrd="0" destOrd="0" presId="urn:microsoft.com/office/officeart/2005/8/layout/vList2"/>
    <dgm:cxn modelId="{DF77CF8A-87D5-4663-9F13-2D91860C988E}" type="presOf" srcId="{3FD7634B-51F9-46F9-9D6C-C793504A492D}" destId="{3DC3B7A4-53AA-44F7-9A8E-A55970B38C19}" srcOrd="0" destOrd="0" presId="urn:microsoft.com/office/officeart/2005/8/layout/vList2"/>
    <dgm:cxn modelId="{24F0F49B-DE72-410A-9B92-82AFA1CD1698}" type="presOf" srcId="{3D46BDFD-A01E-4790-8275-54FEA3D07B12}" destId="{A5E1B30E-CF65-42AE-AFDF-B3C6F303D571}" srcOrd="0" destOrd="0" presId="urn:microsoft.com/office/officeart/2005/8/layout/vList2"/>
    <dgm:cxn modelId="{4FEEF0A7-B4BD-4E42-8A13-FDC39F207B29}" srcId="{1EB50774-01D8-4FF1-9506-18748180628B}" destId="{DDB21433-28A2-401A-B293-6DE64EE888D9}" srcOrd="0" destOrd="0" parTransId="{738E8334-72EA-4FBF-99F3-6EC65255C0B7}" sibTransId="{CEB65278-6F6B-449A-9EFB-B6BBB59ACCD9}"/>
    <dgm:cxn modelId="{45BEC4A8-6456-4A5C-BA72-270C1C98BB3E}" type="presOf" srcId="{337C61E1-8736-416E-9023-0D5907C36255}" destId="{87073764-A75D-47F9-ACA7-6D037093697C}" srcOrd="0" destOrd="0" presId="urn:microsoft.com/office/officeart/2005/8/layout/vList2"/>
    <dgm:cxn modelId="{95EBA0B1-08F8-4112-BFFB-5434CA07495B}" srcId="{1EB50774-01D8-4FF1-9506-18748180628B}" destId="{3FD7634B-51F9-46F9-9D6C-C793504A492D}" srcOrd="6" destOrd="0" parTransId="{E0E27E9B-23F8-483C-AD79-33718F00D4FE}" sibTransId="{896C1EDE-C093-4A75-B8F8-19F5B1781A93}"/>
    <dgm:cxn modelId="{B83B98B9-2921-45EF-9A4A-5275F92D8B23}" type="presOf" srcId="{1EB50774-01D8-4FF1-9506-18748180628B}" destId="{3EF57F05-CF1D-40F9-B498-5AF9E10226D2}" srcOrd="0" destOrd="0" presId="urn:microsoft.com/office/officeart/2005/8/layout/vList2"/>
    <dgm:cxn modelId="{499D5CFC-A2F4-4109-87A6-80E7D7E562B1}" srcId="{1EB50774-01D8-4FF1-9506-18748180628B}" destId="{3F2490F2-4605-4E15-8543-0696C51FD2D3}" srcOrd="5" destOrd="0" parTransId="{F0101FAB-E1C3-4E33-AC25-2094F7170DA7}" sibTransId="{F3A3018E-EA94-4957-8241-03981A519DD8}"/>
    <dgm:cxn modelId="{D072B05A-D96F-495C-85B1-48F53DF3689A}" type="presParOf" srcId="{3EF57F05-CF1D-40F9-B498-5AF9E10226D2}" destId="{AF0707E3-B8BE-4F0F-832C-7FC27E795079}" srcOrd="0" destOrd="0" presId="urn:microsoft.com/office/officeart/2005/8/layout/vList2"/>
    <dgm:cxn modelId="{34231988-6B2E-4383-BC20-F46CA1DFB7BC}" type="presParOf" srcId="{3EF57F05-CF1D-40F9-B498-5AF9E10226D2}" destId="{229B2C8E-8851-4C52-BB78-BBDAA98A3B30}" srcOrd="1" destOrd="0" presId="urn:microsoft.com/office/officeart/2005/8/layout/vList2"/>
    <dgm:cxn modelId="{3A36BF41-0C8C-4240-BD7F-95BA0C9E5ACF}" type="presParOf" srcId="{3EF57F05-CF1D-40F9-B498-5AF9E10226D2}" destId="{87073764-A75D-47F9-ACA7-6D037093697C}" srcOrd="2" destOrd="0" presId="urn:microsoft.com/office/officeart/2005/8/layout/vList2"/>
    <dgm:cxn modelId="{BA626A03-7FF7-4654-8D3C-B9A444B6002D}" type="presParOf" srcId="{3EF57F05-CF1D-40F9-B498-5AF9E10226D2}" destId="{F66F8970-A15D-4158-A4DC-6B412C1F275D}" srcOrd="3" destOrd="0" presId="urn:microsoft.com/office/officeart/2005/8/layout/vList2"/>
    <dgm:cxn modelId="{884C03C4-BDD4-4594-AE56-4CD612A08703}" type="presParOf" srcId="{3EF57F05-CF1D-40F9-B498-5AF9E10226D2}" destId="{E037FCFF-3329-4121-9BEC-880716E8D8D1}" srcOrd="4" destOrd="0" presId="urn:microsoft.com/office/officeart/2005/8/layout/vList2"/>
    <dgm:cxn modelId="{949A9BDA-F8BD-43B5-A451-5BB5EAA646C8}" type="presParOf" srcId="{3EF57F05-CF1D-40F9-B498-5AF9E10226D2}" destId="{E5D4DDE9-4A04-4A90-8021-A7FC8189A362}" srcOrd="5" destOrd="0" presId="urn:microsoft.com/office/officeart/2005/8/layout/vList2"/>
    <dgm:cxn modelId="{F4E0ADF1-B5D3-44FE-A116-17BD1C62AC99}" type="presParOf" srcId="{3EF57F05-CF1D-40F9-B498-5AF9E10226D2}" destId="{F6C99F23-2943-4F4C-B83A-89B7B4BD7C16}" srcOrd="6" destOrd="0" presId="urn:microsoft.com/office/officeart/2005/8/layout/vList2"/>
    <dgm:cxn modelId="{6768B407-4EA8-4C4B-8F55-F1A19F369A7D}" type="presParOf" srcId="{3EF57F05-CF1D-40F9-B498-5AF9E10226D2}" destId="{4FFB8379-3934-4D65-9995-EA63C661E68D}" srcOrd="7" destOrd="0" presId="urn:microsoft.com/office/officeart/2005/8/layout/vList2"/>
    <dgm:cxn modelId="{3B7395B8-AE00-49F4-99FF-373FA9AD6B84}" type="presParOf" srcId="{3EF57F05-CF1D-40F9-B498-5AF9E10226D2}" destId="{A5E1B30E-CF65-42AE-AFDF-B3C6F303D571}" srcOrd="8" destOrd="0" presId="urn:microsoft.com/office/officeart/2005/8/layout/vList2"/>
    <dgm:cxn modelId="{C1AA2D4F-47D7-43FE-87E5-4F89D95D5B4B}" type="presParOf" srcId="{3EF57F05-CF1D-40F9-B498-5AF9E10226D2}" destId="{810E57E2-F37F-4E26-A016-7CF1FEC82272}" srcOrd="9" destOrd="0" presId="urn:microsoft.com/office/officeart/2005/8/layout/vList2"/>
    <dgm:cxn modelId="{052D438B-9568-43A5-ACE8-1D456E88B124}" type="presParOf" srcId="{3EF57F05-CF1D-40F9-B498-5AF9E10226D2}" destId="{6924BD9C-B1F7-41B6-84A0-B02F9DAABAE5}" srcOrd="10" destOrd="0" presId="urn:microsoft.com/office/officeart/2005/8/layout/vList2"/>
    <dgm:cxn modelId="{47F686E4-574D-4F68-91F3-ECB049F10EE0}" type="presParOf" srcId="{3EF57F05-CF1D-40F9-B498-5AF9E10226D2}" destId="{42D82994-807D-4C70-9349-D563A6CD8D3C}" srcOrd="11" destOrd="0" presId="urn:microsoft.com/office/officeart/2005/8/layout/vList2"/>
    <dgm:cxn modelId="{74657625-05F4-4B97-9CC8-8C367085D59A}" type="presParOf" srcId="{3EF57F05-CF1D-40F9-B498-5AF9E10226D2}" destId="{3DC3B7A4-53AA-44F7-9A8E-A55970B38C1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FD61504-605D-4D2E-B6A7-3BF9C50D0060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307858F-B912-4AB3-9764-07D277A806CB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Accessibility updates: Contrast enhancements in the student testing interface (for example, change Pause/Exit button color from yellow to blue)</a:t>
          </a:r>
        </a:p>
      </dgm:t>
    </dgm:pt>
    <dgm:pt modelId="{F737793E-4D14-4484-9D6C-A21D350D7FD8}" type="parTrans" cxnId="{119DCC68-58A9-4310-821E-681C5541CC17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EEE6E6-87B1-4752-A199-7A5049CFE072}" type="sibTrans" cxnId="{119DCC68-58A9-4310-821E-681C5541CC17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F283D5-FE7A-4E31-8C48-8014D09AA4A0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Display student's session progress metrics such as number of items visited, answered, not answered along with a visual progress bar for portal users (DTC/STC/TA)</a:t>
          </a:r>
        </a:p>
      </dgm:t>
    </dgm:pt>
    <dgm:pt modelId="{1B1FF0F6-7057-436C-B9FE-E96B6F36E65B}" type="parTrans" cxnId="{A1592E20-2C9F-4FCC-8054-EB10DDAC86AE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79EA18-FFE5-4C08-AFD5-294A912BC4A7}" type="sibTrans" cxnId="{A1592E20-2C9F-4FCC-8054-EB10DDAC86AE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2FE29D-8CC1-47D0-A426-C1FDA6D7E5FC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Allow exporting student logins in bulk by school</a:t>
          </a:r>
        </a:p>
      </dgm:t>
    </dgm:pt>
    <dgm:pt modelId="{7AFC10B4-B279-42F8-B57C-F7BE7B383BFE}" type="parTrans" cxnId="{F5EE8BB5-827E-40E7-B7FC-80C80FE5D645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EA0B64-B184-418F-9514-CD5AEBDB6A88}" type="sibTrans" cxnId="{F5EE8BB5-827E-40E7-B7FC-80C80FE5D645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D4C698-C6AA-451D-833E-5CE166E653DF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Enhancements to new user email and account creation workflow</a:t>
          </a:r>
        </a:p>
      </dgm:t>
    </dgm:pt>
    <dgm:pt modelId="{EDF5B3D1-5064-498F-9856-EE8DE73E67A7}" type="parTrans" cxnId="{5C6F07C1-073B-41A8-80BC-04AF55C4226F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EEC3E5-1F5C-40BD-A7C4-96E72B67B24C}" type="sibTrans" cxnId="{5C6F07C1-073B-41A8-80BC-04AF55C4226F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66CE77-B0F7-4851-852F-90C07CEFD0EE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Color Contrast names will be updated to be reflective of the color options</a:t>
          </a:r>
        </a:p>
      </dgm:t>
    </dgm:pt>
    <dgm:pt modelId="{CCD49F70-A7B2-4E6B-9084-863D4284B48A}" type="parTrans" cxnId="{0E8ACB5B-4FDA-4862-8D7E-5CCD65DEA838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FF8AB4-3DD7-462C-8D01-92B81E5FD141}" type="sibTrans" cxnId="{0E8ACB5B-4FDA-4862-8D7E-5CCD65DEA838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A276B0-43CE-4160-9410-07F324B3F207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Provide inactivity timeout warning for students</a:t>
          </a:r>
        </a:p>
      </dgm:t>
    </dgm:pt>
    <dgm:pt modelId="{7BE9173C-62BD-4943-9580-A85225D345E4}" type="parTrans" cxnId="{999C36E7-E814-463A-AE0D-1A4067CD85E6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B5F5DE-78EC-478E-8727-5E65F24337D4}" type="sibTrans" cxnId="{999C36E7-E814-463A-AE0D-1A4067CD85E6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E58683-5A9C-412E-A43C-43E03EA2DB6B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User Import Enhancement: Add a data definitions layout to the UI</a:t>
          </a:r>
        </a:p>
      </dgm:t>
    </dgm:pt>
    <dgm:pt modelId="{CA17C2B0-4F3F-4774-B17E-5046B433EC60}" type="parTrans" cxnId="{F8EA3F55-76EB-41BB-9F96-A198DD2E0B19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6C0BC8-893E-4C02-83BC-2A691C895970}" type="sibTrans" cxnId="{F8EA3F55-76EB-41BB-9F96-A198DD2E0B19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17E3CA-2572-49BF-955B-0898347FB59F}">
      <dgm:prSet custT="1"/>
      <dgm:spPr/>
      <dgm:t>
        <a:bodyPr/>
        <a:lstStyle/>
        <a:p>
          <a:r>
            <a: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Transfer test sessions when a student is transferred (coming soon)</a:t>
          </a:r>
        </a:p>
      </dgm:t>
    </dgm:pt>
    <dgm:pt modelId="{E4DCC6AC-8B6C-4BB5-BCE9-0BF6D1A3AAF6}" type="parTrans" cxnId="{7F7468C2-4BF9-47BD-91AD-49D3C5CA369D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C4F0EE-CA6A-409F-8C01-E1298D36187C}" type="sibTrans" cxnId="{7F7468C2-4BF9-47BD-91AD-49D3C5CA369D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9546FB-320A-4E86-BC66-D5F0CA0C487D}" type="pres">
      <dgm:prSet presAssocID="{BFD61504-605D-4D2E-B6A7-3BF9C50D0060}" presName="linear" presStyleCnt="0">
        <dgm:presLayoutVars>
          <dgm:animLvl val="lvl"/>
          <dgm:resizeHandles val="exact"/>
        </dgm:presLayoutVars>
      </dgm:prSet>
      <dgm:spPr/>
    </dgm:pt>
    <dgm:pt modelId="{2372A6FF-1DC8-4EF9-B0A1-2E1F64A637C0}" type="pres">
      <dgm:prSet presAssocID="{D307858F-B912-4AB3-9764-07D277A806C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527D2864-04AD-439E-9660-BDE6C7B56C57}" type="pres">
      <dgm:prSet presAssocID="{92EEE6E6-87B1-4752-A199-7A5049CFE072}" presName="spacer" presStyleCnt="0"/>
      <dgm:spPr/>
    </dgm:pt>
    <dgm:pt modelId="{F3AC1C74-8E1D-4045-9387-B555D8A44EB5}" type="pres">
      <dgm:prSet presAssocID="{C8F283D5-FE7A-4E31-8C48-8014D09AA4A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02755226-8B35-4FFF-B8F4-0BD22F3456C0}" type="pres">
      <dgm:prSet presAssocID="{1179EA18-FFE5-4C08-AFD5-294A912BC4A7}" presName="spacer" presStyleCnt="0"/>
      <dgm:spPr/>
    </dgm:pt>
    <dgm:pt modelId="{3B4C9D71-80CB-45C2-824F-2E4E785F6CB1}" type="pres">
      <dgm:prSet presAssocID="{CC2FE29D-8CC1-47D0-A426-C1FDA6D7E5FC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5D972DF0-0491-4358-BC1B-4779FE59B813}" type="pres">
      <dgm:prSet presAssocID="{DEEA0B64-B184-418F-9514-CD5AEBDB6A88}" presName="spacer" presStyleCnt="0"/>
      <dgm:spPr/>
    </dgm:pt>
    <dgm:pt modelId="{B0494F68-F25F-4E33-AD60-89024A748B40}" type="pres">
      <dgm:prSet presAssocID="{FFD4C698-C6AA-451D-833E-5CE166E653DF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1471673-50E8-4146-A167-C1894D75385C}" type="pres">
      <dgm:prSet presAssocID="{29EEC3E5-1F5C-40BD-A7C4-96E72B67B24C}" presName="spacer" presStyleCnt="0"/>
      <dgm:spPr/>
    </dgm:pt>
    <dgm:pt modelId="{3D5BB343-046A-4428-842C-9D78CD54AF5C}" type="pres">
      <dgm:prSet presAssocID="{6D66CE77-B0F7-4851-852F-90C07CEFD0EE}" presName="parentText" presStyleLbl="node1" presStyleIdx="4" presStyleCnt="8" custScaleY="110000">
        <dgm:presLayoutVars>
          <dgm:chMax val="0"/>
          <dgm:bulletEnabled val="1"/>
        </dgm:presLayoutVars>
      </dgm:prSet>
      <dgm:spPr/>
    </dgm:pt>
    <dgm:pt modelId="{0AA444B1-DA4D-4AC7-BC61-E879D6113F9B}" type="pres">
      <dgm:prSet presAssocID="{35FF8AB4-3DD7-462C-8D01-92B81E5FD141}" presName="spacer" presStyleCnt="0"/>
      <dgm:spPr/>
    </dgm:pt>
    <dgm:pt modelId="{F5C23BC7-7276-4DEF-B235-C07DEC1F7877}" type="pres">
      <dgm:prSet presAssocID="{23A276B0-43CE-4160-9410-07F324B3F207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B81A844-C8BE-4AB7-B40F-853C2D17D27E}" type="pres">
      <dgm:prSet presAssocID="{94B5F5DE-78EC-478E-8727-5E65F24337D4}" presName="spacer" presStyleCnt="0"/>
      <dgm:spPr/>
    </dgm:pt>
    <dgm:pt modelId="{18528225-B6B3-4D08-825C-CA92E3243301}" type="pres">
      <dgm:prSet presAssocID="{22E58683-5A9C-412E-A43C-43E03EA2DB6B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795CEDA-3EA6-45BE-A89D-D556CFE18A4B}" type="pres">
      <dgm:prSet presAssocID="{606C0BC8-893E-4C02-83BC-2A691C895970}" presName="spacer" presStyleCnt="0"/>
      <dgm:spPr/>
    </dgm:pt>
    <dgm:pt modelId="{2542E2A7-493E-451C-B276-1DF5C3F0D313}" type="pres">
      <dgm:prSet presAssocID="{6F17E3CA-2572-49BF-955B-0898347FB59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9A66F02-B27B-4301-9310-033C4665179E}" type="presOf" srcId="{CC2FE29D-8CC1-47D0-A426-C1FDA6D7E5FC}" destId="{3B4C9D71-80CB-45C2-824F-2E4E785F6CB1}" srcOrd="0" destOrd="0" presId="urn:microsoft.com/office/officeart/2005/8/layout/vList2"/>
    <dgm:cxn modelId="{EBED5405-72E0-4FF7-A01A-20CB3D254E7B}" type="presOf" srcId="{C8F283D5-FE7A-4E31-8C48-8014D09AA4A0}" destId="{F3AC1C74-8E1D-4045-9387-B555D8A44EB5}" srcOrd="0" destOrd="0" presId="urn:microsoft.com/office/officeart/2005/8/layout/vList2"/>
    <dgm:cxn modelId="{A1592E20-2C9F-4FCC-8054-EB10DDAC86AE}" srcId="{BFD61504-605D-4D2E-B6A7-3BF9C50D0060}" destId="{C8F283D5-FE7A-4E31-8C48-8014D09AA4A0}" srcOrd="1" destOrd="0" parTransId="{1B1FF0F6-7057-436C-B9FE-E96B6F36E65B}" sibTransId="{1179EA18-FFE5-4C08-AFD5-294A912BC4A7}"/>
    <dgm:cxn modelId="{07D1272C-9E82-46B2-A755-64ECE326B1DD}" type="presOf" srcId="{23A276B0-43CE-4160-9410-07F324B3F207}" destId="{F5C23BC7-7276-4DEF-B235-C07DEC1F7877}" srcOrd="0" destOrd="0" presId="urn:microsoft.com/office/officeart/2005/8/layout/vList2"/>
    <dgm:cxn modelId="{0E8ACB5B-4FDA-4862-8D7E-5CCD65DEA838}" srcId="{BFD61504-605D-4D2E-B6A7-3BF9C50D0060}" destId="{6D66CE77-B0F7-4851-852F-90C07CEFD0EE}" srcOrd="4" destOrd="0" parTransId="{CCD49F70-A7B2-4E6B-9084-863D4284B48A}" sibTransId="{35FF8AB4-3DD7-462C-8D01-92B81E5FD141}"/>
    <dgm:cxn modelId="{119DCC68-58A9-4310-821E-681C5541CC17}" srcId="{BFD61504-605D-4D2E-B6A7-3BF9C50D0060}" destId="{D307858F-B912-4AB3-9764-07D277A806CB}" srcOrd="0" destOrd="0" parTransId="{F737793E-4D14-4484-9D6C-A21D350D7FD8}" sibTransId="{92EEE6E6-87B1-4752-A199-7A5049CFE072}"/>
    <dgm:cxn modelId="{22F4F868-7AAF-4601-AA87-EF61E0D9FAAD}" type="presOf" srcId="{6D66CE77-B0F7-4851-852F-90C07CEFD0EE}" destId="{3D5BB343-046A-4428-842C-9D78CD54AF5C}" srcOrd="0" destOrd="0" presId="urn:microsoft.com/office/officeart/2005/8/layout/vList2"/>
    <dgm:cxn modelId="{F8EA3F55-76EB-41BB-9F96-A198DD2E0B19}" srcId="{BFD61504-605D-4D2E-B6A7-3BF9C50D0060}" destId="{22E58683-5A9C-412E-A43C-43E03EA2DB6B}" srcOrd="6" destOrd="0" parTransId="{CA17C2B0-4F3F-4774-B17E-5046B433EC60}" sibTransId="{606C0BC8-893E-4C02-83BC-2A691C895970}"/>
    <dgm:cxn modelId="{FDD40098-1904-41A7-ACC8-F1F1CE612ABA}" type="presOf" srcId="{FFD4C698-C6AA-451D-833E-5CE166E653DF}" destId="{B0494F68-F25F-4E33-AD60-89024A748B40}" srcOrd="0" destOrd="0" presId="urn:microsoft.com/office/officeart/2005/8/layout/vList2"/>
    <dgm:cxn modelId="{E366A59D-D027-49BB-B821-2DEA6471441E}" type="presOf" srcId="{BFD61504-605D-4D2E-B6A7-3BF9C50D0060}" destId="{539546FB-320A-4E86-BC66-D5F0CA0C487D}" srcOrd="0" destOrd="0" presId="urn:microsoft.com/office/officeart/2005/8/layout/vList2"/>
    <dgm:cxn modelId="{F5EE8BB5-827E-40E7-B7FC-80C80FE5D645}" srcId="{BFD61504-605D-4D2E-B6A7-3BF9C50D0060}" destId="{CC2FE29D-8CC1-47D0-A426-C1FDA6D7E5FC}" srcOrd="2" destOrd="0" parTransId="{7AFC10B4-B279-42F8-B57C-F7BE7B383BFE}" sibTransId="{DEEA0B64-B184-418F-9514-CD5AEBDB6A88}"/>
    <dgm:cxn modelId="{9A98C1BB-701B-4DED-80B3-51E548F4B037}" type="presOf" srcId="{6F17E3CA-2572-49BF-955B-0898347FB59F}" destId="{2542E2A7-493E-451C-B276-1DF5C3F0D313}" srcOrd="0" destOrd="0" presId="urn:microsoft.com/office/officeart/2005/8/layout/vList2"/>
    <dgm:cxn modelId="{5C6F07C1-073B-41A8-80BC-04AF55C4226F}" srcId="{BFD61504-605D-4D2E-B6A7-3BF9C50D0060}" destId="{FFD4C698-C6AA-451D-833E-5CE166E653DF}" srcOrd="3" destOrd="0" parTransId="{EDF5B3D1-5064-498F-9856-EE8DE73E67A7}" sibTransId="{29EEC3E5-1F5C-40BD-A7C4-96E72B67B24C}"/>
    <dgm:cxn modelId="{7F7468C2-4BF9-47BD-91AD-49D3C5CA369D}" srcId="{BFD61504-605D-4D2E-B6A7-3BF9C50D0060}" destId="{6F17E3CA-2572-49BF-955B-0898347FB59F}" srcOrd="7" destOrd="0" parTransId="{E4DCC6AC-8B6C-4BB5-BCE9-0BF6D1A3AAF6}" sibTransId="{D8C4F0EE-CA6A-409F-8C01-E1298D36187C}"/>
    <dgm:cxn modelId="{52DC6ED8-80B0-4BDB-86F7-C45F8A000F82}" type="presOf" srcId="{D307858F-B912-4AB3-9764-07D277A806CB}" destId="{2372A6FF-1DC8-4EF9-B0A1-2E1F64A637C0}" srcOrd="0" destOrd="0" presId="urn:microsoft.com/office/officeart/2005/8/layout/vList2"/>
    <dgm:cxn modelId="{0A2C9CDF-4AD7-405C-AAF4-7F3BD61EACFB}" type="presOf" srcId="{22E58683-5A9C-412E-A43C-43E03EA2DB6B}" destId="{18528225-B6B3-4D08-825C-CA92E3243301}" srcOrd="0" destOrd="0" presId="urn:microsoft.com/office/officeart/2005/8/layout/vList2"/>
    <dgm:cxn modelId="{999C36E7-E814-463A-AE0D-1A4067CD85E6}" srcId="{BFD61504-605D-4D2E-B6A7-3BF9C50D0060}" destId="{23A276B0-43CE-4160-9410-07F324B3F207}" srcOrd="5" destOrd="0" parTransId="{7BE9173C-62BD-4943-9580-A85225D345E4}" sibTransId="{94B5F5DE-78EC-478E-8727-5E65F24337D4}"/>
    <dgm:cxn modelId="{5794D182-5C85-4862-83D2-DB358F94276D}" type="presParOf" srcId="{539546FB-320A-4E86-BC66-D5F0CA0C487D}" destId="{2372A6FF-1DC8-4EF9-B0A1-2E1F64A637C0}" srcOrd="0" destOrd="0" presId="urn:microsoft.com/office/officeart/2005/8/layout/vList2"/>
    <dgm:cxn modelId="{6A77F091-933C-4351-8FA1-1AD060F2DE3C}" type="presParOf" srcId="{539546FB-320A-4E86-BC66-D5F0CA0C487D}" destId="{527D2864-04AD-439E-9660-BDE6C7B56C57}" srcOrd="1" destOrd="0" presId="urn:microsoft.com/office/officeart/2005/8/layout/vList2"/>
    <dgm:cxn modelId="{6E453958-19BB-4E60-A09B-345B44256912}" type="presParOf" srcId="{539546FB-320A-4E86-BC66-D5F0CA0C487D}" destId="{F3AC1C74-8E1D-4045-9387-B555D8A44EB5}" srcOrd="2" destOrd="0" presId="urn:microsoft.com/office/officeart/2005/8/layout/vList2"/>
    <dgm:cxn modelId="{E14CA84E-8AC0-4DC7-B087-A8887398DF4D}" type="presParOf" srcId="{539546FB-320A-4E86-BC66-D5F0CA0C487D}" destId="{02755226-8B35-4FFF-B8F4-0BD22F3456C0}" srcOrd="3" destOrd="0" presId="urn:microsoft.com/office/officeart/2005/8/layout/vList2"/>
    <dgm:cxn modelId="{7E2EE246-CF6E-4604-BF93-AFF3CFCDAE7D}" type="presParOf" srcId="{539546FB-320A-4E86-BC66-D5F0CA0C487D}" destId="{3B4C9D71-80CB-45C2-824F-2E4E785F6CB1}" srcOrd="4" destOrd="0" presId="urn:microsoft.com/office/officeart/2005/8/layout/vList2"/>
    <dgm:cxn modelId="{A2423614-21CD-4102-B884-40BAABF0B4B6}" type="presParOf" srcId="{539546FB-320A-4E86-BC66-D5F0CA0C487D}" destId="{5D972DF0-0491-4358-BC1B-4779FE59B813}" srcOrd="5" destOrd="0" presId="urn:microsoft.com/office/officeart/2005/8/layout/vList2"/>
    <dgm:cxn modelId="{A40BB211-3FBB-436F-A314-58E2DFDF6770}" type="presParOf" srcId="{539546FB-320A-4E86-BC66-D5F0CA0C487D}" destId="{B0494F68-F25F-4E33-AD60-89024A748B40}" srcOrd="6" destOrd="0" presId="urn:microsoft.com/office/officeart/2005/8/layout/vList2"/>
    <dgm:cxn modelId="{13750FF3-D8BF-4C1B-8854-D7F484E279F9}" type="presParOf" srcId="{539546FB-320A-4E86-BC66-D5F0CA0C487D}" destId="{D1471673-50E8-4146-A167-C1894D75385C}" srcOrd="7" destOrd="0" presId="urn:microsoft.com/office/officeart/2005/8/layout/vList2"/>
    <dgm:cxn modelId="{D053A916-1545-42B1-A658-3F29459D0BD9}" type="presParOf" srcId="{539546FB-320A-4E86-BC66-D5F0CA0C487D}" destId="{3D5BB343-046A-4428-842C-9D78CD54AF5C}" srcOrd="8" destOrd="0" presId="urn:microsoft.com/office/officeart/2005/8/layout/vList2"/>
    <dgm:cxn modelId="{882C50E2-44D9-4B2A-B3D9-7123EC1871DE}" type="presParOf" srcId="{539546FB-320A-4E86-BC66-D5F0CA0C487D}" destId="{0AA444B1-DA4D-4AC7-BC61-E879D6113F9B}" srcOrd="9" destOrd="0" presId="urn:microsoft.com/office/officeart/2005/8/layout/vList2"/>
    <dgm:cxn modelId="{3513C0E0-E04D-49E1-938E-FC2BC6610C98}" type="presParOf" srcId="{539546FB-320A-4E86-BC66-D5F0CA0C487D}" destId="{F5C23BC7-7276-4DEF-B235-C07DEC1F7877}" srcOrd="10" destOrd="0" presId="urn:microsoft.com/office/officeart/2005/8/layout/vList2"/>
    <dgm:cxn modelId="{E636619B-80A3-429D-814C-7D3FD6058716}" type="presParOf" srcId="{539546FB-320A-4E86-BC66-D5F0CA0C487D}" destId="{FB81A844-C8BE-4AB7-B40F-853C2D17D27E}" srcOrd="11" destOrd="0" presId="urn:microsoft.com/office/officeart/2005/8/layout/vList2"/>
    <dgm:cxn modelId="{6DDD71F1-51C7-4E84-ACE0-270FFB3E08D4}" type="presParOf" srcId="{539546FB-320A-4E86-BC66-D5F0CA0C487D}" destId="{18528225-B6B3-4D08-825C-CA92E3243301}" srcOrd="12" destOrd="0" presId="urn:microsoft.com/office/officeart/2005/8/layout/vList2"/>
    <dgm:cxn modelId="{56285C57-BD21-4E08-A631-08EEE3D6FE4A}" type="presParOf" srcId="{539546FB-320A-4E86-BC66-D5F0CA0C487D}" destId="{5795CEDA-3EA6-45BE-A89D-D556CFE18A4B}" srcOrd="13" destOrd="0" presId="urn:microsoft.com/office/officeart/2005/8/layout/vList2"/>
    <dgm:cxn modelId="{7E482EFE-DB9E-49F3-818F-5EAAE47ADBD1}" type="presParOf" srcId="{539546FB-320A-4E86-BC66-D5F0CA0C487D}" destId="{2542E2A7-493E-451C-B276-1DF5C3F0D31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B0DF263-A47F-4901-814B-239AF3BD7FF5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B206D2-FB94-4170-BA7D-F0E912FC8C4B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STC Checklist</a:t>
          </a:r>
        </a:p>
      </dgm:t>
    </dgm:pt>
    <dgm:pt modelId="{EB2148AF-7CF8-4DED-B2CE-9516EC7E10B6}" type="parTrans" cxnId="{EF2553FC-AAA0-4493-8FCF-35C64B7E92D0}">
      <dgm:prSet/>
      <dgm:spPr/>
      <dgm:t>
        <a:bodyPr/>
        <a:lstStyle/>
        <a:p>
          <a:endParaRPr lang="en-US"/>
        </a:p>
      </dgm:t>
    </dgm:pt>
    <dgm:pt modelId="{444FF63B-2F90-4C69-994B-15D2111151B0}" type="sibTrans" cxnId="{EF2553FC-AAA0-4493-8FCF-35C64B7E92D0}">
      <dgm:prSet/>
      <dgm:spPr/>
      <dgm:t>
        <a:bodyPr/>
        <a:lstStyle/>
        <a:p>
          <a:endParaRPr lang="en-US"/>
        </a:p>
      </dgm:t>
    </dgm:pt>
    <dgm:pt modelId="{B7D8F9A6-8BD2-4300-92FA-0823273B2EB9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Setup</a:t>
          </a:r>
        </a:p>
      </dgm:t>
    </dgm:pt>
    <dgm:pt modelId="{9129577C-83ED-4AD3-B1AD-1A8C1EEF0FA4}" type="parTrans" cxnId="{35C47E12-6A3D-4087-9618-2E20AB60E9A8}">
      <dgm:prSet/>
      <dgm:spPr/>
      <dgm:t>
        <a:bodyPr/>
        <a:lstStyle/>
        <a:p>
          <a:endParaRPr lang="en-US"/>
        </a:p>
      </dgm:t>
    </dgm:pt>
    <dgm:pt modelId="{4D5E10E6-A227-409A-B31A-5870B3AB1955}" type="sibTrans" cxnId="{35C47E12-6A3D-4087-9618-2E20AB60E9A8}">
      <dgm:prSet/>
      <dgm:spPr/>
      <dgm:t>
        <a:bodyPr/>
        <a:lstStyle/>
        <a:p>
          <a:endParaRPr lang="en-US"/>
        </a:p>
      </dgm:t>
    </dgm:pt>
    <dgm:pt modelId="{DE2C1122-5B2A-4A90-94AB-AF8DB3425400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</a:t>
          </a:r>
        </a:p>
      </dgm:t>
    </dgm:pt>
    <dgm:pt modelId="{C100C3E1-3459-465E-956A-ECED76AC77A2}" type="parTrans" cxnId="{A820BC6D-C132-42BC-8901-4D003D70B3E3}">
      <dgm:prSet/>
      <dgm:spPr/>
      <dgm:t>
        <a:bodyPr/>
        <a:lstStyle/>
        <a:p>
          <a:endParaRPr lang="en-US"/>
        </a:p>
      </dgm:t>
    </dgm:pt>
    <dgm:pt modelId="{048CB92C-6E42-4BA8-8C88-95F4EE491003}" type="sibTrans" cxnId="{A820BC6D-C132-42BC-8901-4D003D70B3E3}">
      <dgm:prSet/>
      <dgm:spPr/>
      <dgm:t>
        <a:bodyPr/>
        <a:lstStyle/>
        <a:p>
          <a:endParaRPr lang="en-US"/>
        </a:p>
      </dgm:t>
    </dgm:pt>
    <dgm:pt modelId="{F151E558-2FDB-4F74-B5B0-903E0ED4758A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Accessibility Features Assignment</a:t>
          </a:r>
        </a:p>
      </dgm:t>
    </dgm:pt>
    <dgm:pt modelId="{802CCEDA-D9F6-46CD-B0F6-A785AA52E496}" type="parTrans" cxnId="{67F443C5-A554-4425-84CA-FC38C23CF35D}">
      <dgm:prSet/>
      <dgm:spPr/>
      <dgm:t>
        <a:bodyPr/>
        <a:lstStyle/>
        <a:p>
          <a:endParaRPr lang="en-US"/>
        </a:p>
      </dgm:t>
    </dgm:pt>
    <dgm:pt modelId="{0FEACF39-8D13-4416-BB03-B4C1B957F966}" type="sibTrans" cxnId="{67F443C5-A554-4425-84CA-FC38C23CF35D}">
      <dgm:prSet/>
      <dgm:spPr/>
      <dgm:t>
        <a:bodyPr/>
        <a:lstStyle/>
        <a:p>
          <a:endParaRPr lang="en-US"/>
        </a:p>
      </dgm:t>
    </dgm:pt>
    <dgm:pt modelId="{5732314F-ED22-44D9-A53E-DBFA07C22174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Platform</a:t>
          </a:r>
        </a:p>
      </dgm:t>
    </dgm:pt>
    <dgm:pt modelId="{CB46AB8B-4329-41D6-B0D7-0B99B7D00B4A}" type="parTrans" cxnId="{23EBB693-EDD5-4D74-8256-BF87EA0D4086}">
      <dgm:prSet/>
      <dgm:spPr/>
      <dgm:t>
        <a:bodyPr/>
        <a:lstStyle/>
        <a:p>
          <a:endParaRPr lang="en-US"/>
        </a:p>
      </dgm:t>
    </dgm:pt>
    <dgm:pt modelId="{84B71F3B-6E17-428E-9DE7-FAA3D5A0F5CB}" type="sibTrans" cxnId="{23EBB693-EDD5-4D74-8256-BF87EA0D4086}">
      <dgm:prSet/>
      <dgm:spPr/>
      <dgm:t>
        <a:bodyPr/>
        <a:lstStyle/>
        <a:p>
          <a:endParaRPr lang="en-US"/>
        </a:p>
      </dgm:t>
    </dgm:pt>
    <dgm:pt modelId="{C4E7B2E3-27FF-4648-9AD3-46E333AA278A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Platform</a:t>
          </a:r>
        </a:p>
      </dgm:t>
    </dgm:pt>
    <dgm:pt modelId="{DC17761B-AEDF-4D1D-BEDF-737BF7206BAC}" type="parTrans" cxnId="{3D7F1F4E-47DB-4FB3-B435-931360103B62}">
      <dgm:prSet/>
      <dgm:spPr/>
      <dgm:t>
        <a:bodyPr/>
        <a:lstStyle/>
        <a:p>
          <a:endParaRPr lang="en-US"/>
        </a:p>
      </dgm:t>
    </dgm:pt>
    <dgm:pt modelId="{3BB93660-6AC5-4BEE-922A-BBBD1E958A09}" type="sibTrans" cxnId="{3D7F1F4E-47DB-4FB3-B435-931360103B62}">
      <dgm:prSet/>
      <dgm:spPr/>
      <dgm:t>
        <a:bodyPr/>
        <a:lstStyle/>
        <a:p>
          <a:endParaRPr lang="en-US"/>
        </a:p>
      </dgm:t>
    </dgm:pt>
    <dgm:pt modelId="{BB8207D8-21AF-4C85-B3C0-B70D8D442674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 accommodations</a:t>
          </a:r>
        </a:p>
      </dgm:t>
    </dgm:pt>
    <dgm:pt modelId="{AF481148-5231-4703-AED8-576ABFFE1E8E}" type="parTrans" cxnId="{C2DC104C-CF0C-4B32-8ABD-F51CE97CC5B5}">
      <dgm:prSet/>
      <dgm:spPr/>
      <dgm:t>
        <a:bodyPr/>
        <a:lstStyle/>
        <a:p>
          <a:endParaRPr lang="en-US"/>
        </a:p>
      </dgm:t>
    </dgm:pt>
    <dgm:pt modelId="{9B00F736-FC71-4296-AF50-E6DD5952F390}" type="sibTrans" cxnId="{C2DC104C-CF0C-4B32-8ABD-F51CE97CC5B5}">
      <dgm:prSet/>
      <dgm:spPr/>
      <dgm:t>
        <a:bodyPr/>
        <a:lstStyle/>
        <a:p>
          <a:endParaRPr lang="en-US"/>
        </a:p>
      </dgm:t>
    </dgm:pt>
    <dgm:pt modelId="{AD83A29B-9195-459B-B22A-99FEAAE1019F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Scheduling</a:t>
          </a:r>
        </a:p>
      </dgm:t>
    </dgm:pt>
    <dgm:pt modelId="{DB305D1F-B2E9-4B6E-8865-B6E2B0570906}" type="parTrans" cxnId="{5C30DCE8-6982-4B85-8CCD-88460AFB5822}">
      <dgm:prSet/>
      <dgm:spPr/>
      <dgm:t>
        <a:bodyPr/>
        <a:lstStyle/>
        <a:p>
          <a:endParaRPr lang="en-US"/>
        </a:p>
      </dgm:t>
    </dgm:pt>
    <dgm:pt modelId="{E64DB202-E62F-4CC4-92F0-5B47EFAC4815}" type="sibTrans" cxnId="{5C30DCE8-6982-4B85-8CCD-88460AFB5822}">
      <dgm:prSet/>
      <dgm:spPr/>
      <dgm:t>
        <a:bodyPr/>
        <a:lstStyle/>
        <a:p>
          <a:endParaRPr lang="en-US"/>
        </a:p>
      </dgm:t>
    </dgm:pt>
    <dgm:pt modelId="{73862BE9-E680-412F-8C17-76AD43DC97B7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 features</a:t>
          </a:r>
        </a:p>
      </dgm:t>
    </dgm:pt>
    <dgm:pt modelId="{20A62E8C-00ED-47DA-BD37-73222BC1F45C}" type="parTrans" cxnId="{CC4F0571-4614-4E1F-A60B-51117E1A1267}">
      <dgm:prSet/>
      <dgm:spPr/>
      <dgm:t>
        <a:bodyPr/>
        <a:lstStyle/>
        <a:p>
          <a:endParaRPr lang="en-US"/>
        </a:p>
      </dgm:t>
    </dgm:pt>
    <dgm:pt modelId="{661689FC-86F9-49AD-A167-88422B8E3606}" type="sibTrans" cxnId="{CC4F0571-4614-4E1F-A60B-51117E1A1267}">
      <dgm:prSet/>
      <dgm:spPr/>
      <dgm:t>
        <a:bodyPr/>
        <a:lstStyle/>
        <a:p>
          <a:endParaRPr lang="en-US"/>
        </a:p>
      </dgm:t>
    </dgm:pt>
    <dgm:pt modelId="{681A5177-EB0A-4ED1-8FBB-F57E37B72B4E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Accommodations Assignment</a:t>
          </a:r>
        </a:p>
      </dgm:t>
    </dgm:pt>
    <dgm:pt modelId="{77E7AEBF-9D7A-451E-87CA-2BC1A0826F6F}" type="parTrans" cxnId="{60A82768-6B0E-4A42-9E5F-965C760B9185}">
      <dgm:prSet/>
      <dgm:spPr/>
      <dgm:t>
        <a:bodyPr/>
        <a:lstStyle/>
        <a:p>
          <a:endParaRPr lang="en-US"/>
        </a:p>
      </dgm:t>
    </dgm:pt>
    <dgm:pt modelId="{E2B8219B-F8A9-44D7-ADC2-A984A10EEDE7}" type="sibTrans" cxnId="{60A82768-6B0E-4A42-9E5F-965C760B9185}">
      <dgm:prSet/>
      <dgm:spPr/>
      <dgm:t>
        <a:bodyPr/>
        <a:lstStyle/>
        <a:p>
          <a:endParaRPr lang="en-US"/>
        </a:p>
      </dgm:t>
    </dgm:pt>
    <dgm:pt modelId="{C628444F-DFD4-40B9-884E-3C9329237C6F}" type="pres">
      <dgm:prSet presAssocID="{2B0DF263-A47F-4901-814B-239AF3BD7FF5}" presName="root" presStyleCnt="0">
        <dgm:presLayoutVars>
          <dgm:dir/>
          <dgm:resizeHandles val="exact"/>
        </dgm:presLayoutVars>
      </dgm:prSet>
      <dgm:spPr/>
    </dgm:pt>
    <dgm:pt modelId="{C6000C1F-BE04-446C-B884-8EAAA78395FD}" type="pres">
      <dgm:prSet presAssocID="{88B206D2-FB94-4170-BA7D-F0E912FC8C4B}" presName="compNode" presStyleCnt="0"/>
      <dgm:spPr/>
    </dgm:pt>
    <dgm:pt modelId="{2E5B5358-7025-43CC-8CFA-AC4C70446699}" type="pres">
      <dgm:prSet presAssocID="{88B206D2-FB94-4170-BA7D-F0E912FC8C4B}" presName="bgRect" presStyleLbl="bgShp" presStyleIdx="0" presStyleCnt="3"/>
      <dgm:spPr/>
    </dgm:pt>
    <dgm:pt modelId="{7A4EE4D9-EC69-425C-8464-1BF900B8603E}" type="pres">
      <dgm:prSet presAssocID="{88B206D2-FB94-4170-BA7D-F0E912FC8C4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A7E1C5C-1BE7-4FD8-AE92-7D27729742D0}" type="pres">
      <dgm:prSet presAssocID="{88B206D2-FB94-4170-BA7D-F0E912FC8C4B}" presName="spaceRect" presStyleCnt="0"/>
      <dgm:spPr/>
    </dgm:pt>
    <dgm:pt modelId="{1292D033-D09B-4B0C-90DC-5244803E432C}" type="pres">
      <dgm:prSet presAssocID="{88B206D2-FB94-4170-BA7D-F0E912FC8C4B}" presName="parTx" presStyleLbl="revTx" presStyleIdx="0" presStyleCnt="6">
        <dgm:presLayoutVars>
          <dgm:chMax val="0"/>
          <dgm:chPref val="0"/>
        </dgm:presLayoutVars>
      </dgm:prSet>
      <dgm:spPr/>
    </dgm:pt>
    <dgm:pt modelId="{AB84CA27-3189-4BE3-82BC-B284A3F34769}" type="pres">
      <dgm:prSet presAssocID="{88B206D2-FB94-4170-BA7D-F0E912FC8C4B}" presName="desTx" presStyleLbl="revTx" presStyleIdx="1" presStyleCnt="6">
        <dgm:presLayoutVars/>
      </dgm:prSet>
      <dgm:spPr/>
    </dgm:pt>
    <dgm:pt modelId="{E4E0ED34-DE06-470E-A012-F3AACBA5BF67}" type="pres">
      <dgm:prSet presAssocID="{444FF63B-2F90-4C69-994B-15D2111151B0}" presName="sibTrans" presStyleCnt="0"/>
      <dgm:spPr/>
    </dgm:pt>
    <dgm:pt modelId="{C6E95C5F-E65C-481F-B207-78A4AF9E6DBA}" type="pres">
      <dgm:prSet presAssocID="{F151E558-2FDB-4F74-B5B0-903E0ED4758A}" presName="compNode" presStyleCnt="0"/>
      <dgm:spPr/>
    </dgm:pt>
    <dgm:pt modelId="{A8A4EF22-05FA-4D94-A2CF-7A96A2955B10}" type="pres">
      <dgm:prSet presAssocID="{F151E558-2FDB-4F74-B5B0-903E0ED4758A}" presName="bgRect" presStyleLbl="bgShp" presStyleIdx="1" presStyleCnt="3"/>
      <dgm:spPr/>
    </dgm:pt>
    <dgm:pt modelId="{0D570E3B-D316-43E7-B6E1-3691262F4849}" type="pres">
      <dgm:prSet presAssocID="{F151E558-2FDB-4F74-B5B0-903E0ED4758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DDB4F9E8-2D2B-4069-A7A0-A48ECAD7CCCC}" type="pres">
      <dgm:prSet presAssocID="{F151E558-2FDB-4F74-B5B0-903E0ED4758A}" presName="spaceRect" presStyleCnt="0"/>
      <dgm:spPr/>
    </dgm:pt>
    <dgm:pt modelId="{55CC3FE2-52CE-480A-88EC-D25C002858D1}" type="pres">
      <dgm:prSet presAssocID="{F151E558-2FDB-4F74-B5B0-903E0ED4758A}" presName="parTx" presStyleLbl="revTx" presStyleIdx="2" presStyleCnt="6">
        <dgm:presLayoutVars>
          <dgm:chMax val="0"/>
          <dgm:chPref val="0"/>
        </dgm:presLayoutVars>
      </dgm:prSet>
      <dgm:spPr/>
    </dgm:pt>
    <dgm:pt modelId="{4AC30629-6A67-44C9-8502-2ACF2736D724}" type="pres">
      <dgm:prSet presAssocID="{F151E558-2FDB-4F74-B5B0-903E0ED4758A}" presName="desTx" presStyleLbl="revTx" presStyleIdx="3" presStyleCnt="6">
        <dgm:presLayoutVars/>
      </dgm:prSet>
      <dgm:spPr/>
    </dgm:pt>
    <dgm:pt modelId="{6C064C31-6197-487B-8BF5-1D2B83CC2BFC}" type="pres">
      <dgm:prSet presAssocID="{0FEACF39-8D13-4416-BB03-B4C1B957F966}" presName="sibTrans" presStyleCnt="0"/>
      <dgm:spPr/>
    </dgm:pt>
    <dgm:pt modelId="{9BB05D34-A295-4CCF-BD4C-4475E15011AF}" type="pres">
      <dgm:prSet presAssocID="{681A5177-EB0A-4ED1-8FBB-F57E37B72B4E}" presName="compNode" presStyleCnt="0"/>
      <dgm:spPr/>
    </dgm:pt>
    <dgm:pt modelId="{A52B217B-4757-42D7-8008-B5257F1BCFAB}" type="pres">
      <dgm:prSet presAssocID="{681A5177-EB0A-4ED1-8FBB-F57E37B72B4E}" presName="bgRect" presStyleLbl="bgShp" presStyleIdx="2" presStyleCnt="3"/>
      <dgm:spPr/>
    </dgm:pt>
    <dgm:pt modelId="{924B157D-EDAB-4D6F-B9EE-31B71FE00061}" type="pres">
      <dgm:prSet presAssocID="{681A5177-EB0A-4ED1-8FBB-F57E37B72B4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2FF0334D-34CB-4A59-B1F0-E95D1FC7BFD4}" type="pres">
      <dgm:prSet presAssocID="{681A5177-EB0A-4ED1-8FBB-F57E37B72B4E}" presName="spaceRect" presStyleCnt="0"/>
      <dgm:spPr/>
    </dgm:pt>
    <dgm:pt modelId="{BFD1A2C8-A7F1-4082-B483-5E56A37C3020}" type="pres">
      <dgm:prSet presAssocID="{681A5177-EB0A-4ED1-8FBB-F57E37B72B4E}" presName="parTx" presStyleLbl="revTx" presStyleIdx="4" presStyleCnt="6">
        <dgm:presLayoutVars>
          <dgm:chMax val="0"/>
          <dgm:chPref val="0"/>
        </dgm:presLayoutVars>
      </dgm:prSet>
      <dgm:spPr/>
    </dgm:pt>
    <dgm:pt modelId="{1C69A963-0ABA-4251-B8C0-E0B325431234}" type="pres">
      <dgm:prSet presAssocID="{681A5177-EB0A-4ED1-8FBB-F57E37B72B4E}" presName="desTx" presStyleLbl="revTx" presStyleIdx="5" presStyleCnt="6">
        <dgm:presLayoutVars/>
      </dgm:prSet>
      <dgm:spPr/>
    </dgm:pt>
  </dgm:ptLst>
  <dgm:cxnLst>
    <dgm:cxn modelId="{AFB65500-83EE-465E-8B22-AEA4D9FCB3E6}" type="presOf" srcId="{BB8207D8-21AF-4C85-B3C0-B70D8D442674}" destId="{1C69A963-0ABA-4251-B8C0-E0B325431234}" srcOrd="0" destOrd="1" presId="urn:microsoft.com/office/officeart/2018/2/layout/IconVerticalSolidList"/>
    <dgm:cxn modelId="{133C2711-6C2C-4E9B-9E18-2CE031BC123A}" type="presOf" srcId="{C4E7B2E3-27FF-4648-9AD3-46E333AA278A}" destId="{1C69A963-0ABA-4251-B8C0-E0B325431234}" srcOrd="0" destOrd="0" presId="urn:microsoft.com/office/officeart/2018/2/layout/IconVerticalSolidList"/>
    <dgm:cxn modelId="{35C47E12-6A3D-4087-9618-2E20AB60E9A8}" srcId="{88B206D2-FB94-4170-BA7D-F0E912FC8C4B}" destId="{B7D8F9A6-8BD2-4300-92FA-0823273B2EB9}" srcOrd="0" destOrd="0" parTransId="{9129577C-83ED-4AD3-B1AD-1A8C1EEF0FA4}" sibTransId="{4D5E10E6-A227-409A-B31A-5870B3AB1955}"/>
    <dgm:cxn modelId="{5B8CEA13-4DCF-479D-B2C5-6ECB17B051B9}" type="presOf" srcId="{2B0DF263-A47F-4901-814B-239AF3BD7FF5}" destId="{C628444F-DFD4-40B9-884E-3C9329237C6F}" srcOrd="0" destOrd="0" presId="urn:microsoft.com/office/officeart/2018/2/layout/IconVerticalSolidList"/>
    <dgm:cxn modelId="{C5AE7125-5129-4C52-9CFD-392AD0ED0E55}" type="presOf" srcId="{88B206D2-FB94-4170-BA7D-F0E912FC8C4B}" destId="{1292D033-D09B-4B0C-90DC-5244803E432C}" srcOrd="0" destOrd="0" presId="urn:microsoft.com/office/officeart/2018/2/layout/IconVerticalSolidList"/>
    <dgm:cxn modelId="{DAEB862E-781C-4389-91E4-9FCB91140E9C}" type="presOf" srcId="{AD83A29B-9195-459B-B22A-99FEAAE1019F}" destId="{AB84CA27-3189-4BE3-82BC-B284A3F34769}" srcOrd="0" destOrd="2" presId="urn:microsoft.com/office/officeart/2018/2/layout/IconVerticalSolidList"/>
    <dgm:cxn modelId="{155E9E3C-5AF3-441A-B4EA-AEA9EEFC881E}" type="presOf" srcId="{5732314F-ED22-44D9-A53E-DBFA07C22174}" destId="{4AC30629-6A67-44C9-8502-2ACF2736D724}" srcOrd="0" destOrd="0" presId="urn:microsoft.com/office/officeart/2018/2/layout/IconVerticalSolidList"/>
    <dgm:cxn modelId="{60A82768-6B0E-4A42-9E5F-965C760B9185}" srcId="{2B0DF263-A47F-4901-814B-239AF3BD7FF5}" destId="{681A5177-EB0A-4ED1-8FBB-F57E37B72B4E}" srcOrd="2" destOrd="0" parTransId="{77E7AEBF-9D7A-451E-87CA-2BC1A0826F6F}" sibTransId="{E2B8219B-F8A9-44D7-ADC2-A984A10EEDE7}"/>
    <dgm:cxn modelId="{C2DC104C-CF0C-4B32-8ABD-F51CE97CC5B5}" srcId="{681A5177-EB0A-4ED1-8FBB-F57E37B72B4E}" destId="{BB8207D8-21AF-4C85-B3C0-B70D8D442674}" srcOrd="1" destOrd="0" parTransId="{AF481148-5231-4703-AED8-576ABFFE1E8E}" sibTransId="{9B00F736-FC71-4296-AF50-E6DD5952F390}"/>
    <dgm:cxn modelId="{A820BC6D-C132-42BC-8901-4D003D70B3E3}" srcId="{88B206D2-FB94-4170-BA7D-F0E912FC8C4B}" destId="{DE2C1122-5B2A-4A90-94AB-AF8DB3425400}" srcOrd="1" destOrd="0" parTransId="{C100C3E1-3459-465E-956A-ECED76AC77A2}" sibTransId="{048CB92C-6E42-4BA8-8C88-95F4EE491003}"/>
    <dgm:cxn modelId="{3D7F1F4E-47DB-4FB3-B435-931360103B62}" srcId="{681A5177-EB0A-4ED1-8FBB-F57E37B72B4E}" destId="{C4E7B2E3-27FF-4648-9AD3-46E333AA278A}" srcOrd="0" destOrd="0" parTransId="{DC17761B-AEDF-4D1D-BEDF-737BF7206BAC}" sibTransId="{3BB93660-6AC5-4BEE-922A-BBBD1E958A09}"/>
    <dgm:cxn modelId="{CC4F0571-4614-4E1F-A60B-51117E1A1267}" srcId="{F151E558-2FDB-4F74-B5B0-903E0ED4758A}" destId="{73862BE9-E680-412F-8C17-76AD43DC97B7}" srcOrd="1" destOrd="0" parTransId="{20A62E8C-00ED-47DA-BD37-73222BC1F45C}" sibTransId="{661689FC-86F9-49AD-A167-88422B8E3606}"/>
    <dgm:cxn modelId="{8D3E6080-17C1-424F-8480-6E40152B0986}" type="presOf" srcId="{73862BE9-E680-412F-8C17-76AD43DC97B7}" destId="{4AC30629-6A67-44C9-8502-2ACF2736D724}" srcOrd="0" destOrd="1" presId="urn:microsoft.com/office/officeart/2018/2/layout/IconVerticalSolidList"/>
    <dgm:cxn modelId="{23EBB693-EDD5-4D74-8256-BF87EA0D4086}" srcId="{F151E558-2FDB-4F74-B5B0-903E0ED4758A}" destId="{5732314F-ED22-44D9-A53E-DBFA07C22174}" srcOrd="0" destOrd="0" parTransId="{CB46AB8B-4329-41D6-B0D7-0B99B7D00B4A}" sibTransId="{84B71F3B-6E17-428E-9DE7-FAA3D5A0F5CB}"/>
    <dgm:cxn modelId="{AEE14DBE-CD5A-46F2-B355-EA6592A3CF40}" type="presOf" srcId="{B7D8F9A6-8BD2-4300-92FA-0823273B2EB9}" destId="{AB84CA27-3189-4BE3-82BC-B284A3F34769}" srcOrd="0" destOrd="0" presId="urn:microsoft.com/office/officeart/2018/2/layout/IconVerticalSolidList"/>
    <dgm:cxn modelId="{67F443C5-A554-4425-84CA-FC38C23CF35D}" srcId="{2B0DF263-A47F-4901-814B-239AF3BD7FF5}" destId="{F151E558-2FDB-4F74-B5B0-903E0ED4758A}" srcOrd="1" destOrd="0" parTransId="{802CCEDA-D9F6-46CD-B0F6-A785AA52E496}" sibTransId="{0FEACF39-8D13-4416-BB03-B4C1B957F966}"/>
    <dgm:cxn modelId="{4646F9C6-BA67-4586-B5BC-424E9236AB85}" type="presOf" srcId="{F151E558-2FDB-4F74-B5B0-903E0ED4758A}" destId="{55CC3FE2-52CE-480A-88EC-D25C002858D1}" srcOrd="0" destOrd="0" presId="urn:microsoft.com/office/officeart/2018/2/layout/IconVerticalSolidList"/>
    <dgm:cxn modelId="{7CF199D0-7BBD-4F1B-856C-339904A1D090}" type="presOf" srcId="{681A5177-EB0A-4ED1-8FBB-F57E37B72B4E}" destId="{BFD1A2C8-A7F1-4082-B483-5E56A37C3020}" srcOrd="0" destOrd="0" presId="urn:microsoft.com/office/officeart/2018/2/layout/IconVerticalSolidList"/>
    <dgm:cxn modelId="{37D71DE2-D319-4B1D-8EAB-1FF636F282B1}" type="presOf" srcId="{DE2C1122-5B2A-4A90-94AB-AF8DB3425400}" destId="{AB84CA27-3189-4BE3-82BC-B284A3F34769}" srcOrd="0" destOrd="1" presId="urn:microsoft.com/office/officeart/2018/2/layout/IconVerticalSolidList"/>
    <dgm:cxn modelId="{5C30DCE8-6982-4B85-8CCD-88460AFB5822}" srcId="{88B206D2-FB94-4170-BA7D-F0E912FC8C4B}" destId="{AD83A29B-9195-459B-B22A-99FEAAE1019F}" srcOrd="2" destOrd="0" parTransId="{DB305D1F-B2E9-4B6E-8865-B6E2B0570906}" sibTransId="{E64DB202-E62F-4CC4-92F0-5B47EFAC4815}"/>
    <dgm:cxn modelId="{EF2553FC-AAA0-4493-8FCF-35C64B7E92D0}" srcId="{2B0DF263-A47F-4901-814B-239AF3BD7FF5}" destId="{88B206D2-FB94-4170-BA7D-F0E912FC8C4B}" srcOrd="0" destOrd="0" parTransId="{EB2148AF-7CF8-4DED-B2CE-9516EC7E10B6}" sibTransId="{444FF63B-2F90-4C69-994B-15D2111151B0}"/>
    <dgm:cxn modelId="{B48E67E9-569A-4B10-9BC7-C4E37FB39A94}" type="presParOf" srcId="{C628444F-DFD4-40B9-884E-3C9329237C6F}" destId="{C6000C1F-BE04-446C-B884-8EAAA78395FD}" srcOrd="0" destOrd="0" presId="urn:microsoft.com/office/officeart/2018/2/layout/IconVerticalSolidList"/>
    <dgm:cxn modelId="{58559A7B-3F22-4CDC-AEA1-A63EFA524BE8}" type="presParOf" srcId="{C6000C1F-BE04-446C-B884-8EAAA78395FD}" destId="{2E5B5358-7025-43CC-8CFA-AC4C70446699}" srcOrd="0" destOrd="0" presId="urn:microsoft.com/office/officeart/2018/2/layout/IconVerticalSolidList"/>
    <dgm:cxn modelId="{76CF1FA1-C101-4EC2-A228-DC96367F6003}" type="presParOf" srcId="{C6000C1F-BE04-446C-B884-8EAAA78395FD}" destId="{7A4EE4D9-EC69-425C-8464-1BF900B8603E}" srcOrd="1" destOrd="0" presId="urn:microsoft.com/office/officeart/2018/2/layout/IconVerticalSolidList"/>
    <dgm:cxn modelId="{492AE724-4989-492D-A24E-8B7498B74D98}" type="presParOf" srcId="{C6000C1F-BE04-446C-B884-8EAAA78395FD}" destId="{EA7E1C5C-1BE7-4FD8-AE92-7D27729742D0}" srcOrd="2" destOrd="0" presId="urn:microsoft.com/office/officeart/2018/2/layout/IconVerticalSolidList"/>
    <dgm:cxn modelId="{C5F57E11-B851-41C7-A17B-F514311C0F21}" type="presParOf" srcId="{C6000C1F-BE04-446C-B884-8EAAA78395FD}" destId="{1292D033-D09B-4B0C-90DC-5244803E432C}" srcOrd="3" destOrd="0" presId="urn:microsoft.com/office/officeart/2018/2/layout/IconVerticalSolidList"/>
    <dgm:cxn modelId="{3612E3CF-A332-464F-8BEE-D0D273ECDDB5}" type="presParOf" srcId="{C6000C1F-BE04-446C-B884-8EAAA78395FD}" destId="{AB84CA27-3189-4BE3-82BC-B284A3F34769}" srcOrd="4" destOrd="0" presId="urn:microsoft.com/office/officeart/2018/2/layout/IconVerticalSolidList"/>
    <dgm:cxn modelId="{F99E686B-A4B4-4D1A-8ED4-B50F58E9F991}" type="presParOf" srcId="{C628444F-DFD4-40B9-884E-3C9329237C6F}" destId="{E4E0ED34-DE06-470E-A012-F3AACBA5BF67}" srcOrd="1" destOrd="0" presId="urn:microsoft.com/office/officeart/2018/2/layout/IconVerticalSolidList"/>
    <dgm:cxn modelId="{DC051807-5E30-4003-8AE7-2166B01AE56C}" type="presParOf" srcId="{C628444F-DFD4-40B9-884E-3C9329237C6F}" destId="{C6E95C5F-E65C-481F-B207-78A4AF9E6DBA}" srcOrd="2" destOrd="0" presId="urn:microsoft.com/office/officeart/2018/2/layout/IconVerticalSolidList"/>
    <dgm:cxn modelId="{57A637A8-4DBA-4266-A7D3-0871D9F1C98E}" type="presParOf" srcId="{C6E95C5F-E65C-481F-B207-78A4AF9E6DBA}" destId="{A8A4EF22-05FA-4D94-A2CF-7A96A2955B10}" srcOrd="0" destOrd="0" presId="urn:microsoft.com/office/officeart/2018/2/layout/IconVerticalSolidList"/>
    <dgm:cxn modelId="{B68E2F8F-3BEC-4A1E-A0A5-5CD473E03651}" type="presParOf" srcId="{C6E95C5F-E65C-481F-B207-78A4AF9E6DBA}" destId="{0D570E3B-D316-43E7-B6E1-3691262F4849}" srcOrd="1" destOrd="0" presId="urn:microsoft.com/office/officeart/2018/2/layout/IconVerticalSolidList"/>
    <dgm:cxn modelId="{E53873DD-512D-4B3C-BE77-7EB9042EC9ED}" type="presParOf" srcId="{C6E95C5F-E65C-481F-B207-78A4AF9E6DBA}" destId="{DDB4F9E8-2D2B-4069-A7A0-A48ECAD7CCCC}" srcOrd="2" destOrd="0" presId="urn:microsoft.com/office/officeart/2018/2/layout/IconVerticalSolidList"/>
    <dgm:cxn modelId="{383C319A-9028-49AC-9B2C-B1A092900796}" type="presParOf" srcId="{C6E95C5F-E65C-481F-B207-78A4AF9E6DBA}" destId="{55CC3FE2-52CE-480A-88EC-D25C002858D1}" srcOrd="3" destOrd="0" presId="urn:microsoft.com/office/officeart/2018/2/layout/IconVerticalSolidList"/>
    <dgm:cxn modelId="{6DB3AD07-BECA-40B7-B5F7-21CC00CF0E58}" type="presParOf" srcId="{C6E95C5F-E65C-481F-B207-78A4AF9E6DBA}" destId="{4AC30629-6A67-44C9-8502-2ACF2736D724}" srcOrd="4" destOrd="0" presId="urn:microsoft.com/office/officeart/2018/2/layout/IconVerticalSolidList"/>
    <dgm:cxn modelId="{3670E557-E094-4678-8761-4B65DEF1B500}" type="presParOf" srcId="{C628444F-DFD4-40B9-884E-3C9329237C6F}" destId="{6C064C31-6197-487B-8BF5-1D2B83CC2BFC}" srcOrd="3" destOrd="0" presId="urn:microsoft.com/office/officeart/2018/2/layout/IconVerticalSolidList"/>
    <dgm:cxn modelId="{B62EA281-F6E0-4D83-AC4D-9D215299EF41}" type="presParOf" srcId="{C628444F-DFD4-40B9-884E-3C9329237C6F}" destId="{9BB05D34-A295-4CCF-BD4C-4475E15011AF}" srcOrd="4" destOrd="0" presId="urn:microsoft.com/office/officeart/2018/2/layout/IconVerticalSolidList"/>
    <dgm:cxn modelId="{5EBD1FC4-C4C6-448A-B5E0-9F336483017D}" type="presParOf" srcId="{9BB05D34-A295-4CCF-BD4C-4475E15011AF}" destId="{A52B217B-4757-42D7-8008-B5257F1BCFAB}" srcOrd="0" destOrd="0" presId="urn:microsoft.com/office/officeart/2018/2/layout/IconVerticalSolidList"/>
    <dgm:cxn modelId="{97E6B535-D3F2-40EE-AC47-F646F8EF1A00}" type="presParOf" srcId="{9BB05D34-A295-4CCF-BD4C-4475E15011AF}" destId="{924B157D-EDAB-4D6F-B9EE-31B71FE00061}" srcOrd="1" destOrd="0" presId="urn:microsoft.com/office/officeart/2018/2/layout/IconVerticalSolidList"/>
    <dgm:cxn modelId="{32176DC2-C61A-4765-B554-5483C2AC7AF6}" type="presParOf" srcId="{9BB05D34-A295-4CCF-BD4C-4475E15011AF}" destId="{2FF0334D-34CB-4A59-B1F0-E95D1FC7BFD4}" srcOrd="2" destOrd="0" presId="urn:microsoft.com/office/officeart/2018/2/layout/IconVerticalSolidList"/>
    <dgm:cxn modelId="{5B80DED8-34D0-44CC-983C-2D9811945764}" type="presParOf" srcId="{9BB05D34-A295-4CCF-BD4C-4475E15011AF}" destId="{BFD1A2C8-A7F1-4082-B483-5E56A37C3020}" srcOrd="3" destOrd="0" presId="urn:microsoft.com/office/officeart/2018/2/layout/IconVerticalSolidList"/>
    <dgm:cxn modelId="{309805BA-3C0C-4E3C-AE88-EDAFEEB23FE6}" type="presParOf" srcId="{9BB05D34-A295-4CCF-BD4C-4475E15011AF}" destId="{1C69A963-0ABA-4251-B8C0-E0B32543123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0001F-145C-48BF-A990-0F282640CB9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60F6C19-FD01-4218-AB59-EFFDB07CD4A3}">
      <dgm:prSet/>
      <dgm:spPr/>
      <dgm:t>
        <a:bodyPr/>
        <a:lstStyle/>
        <a:p>
          <a:pPr>
            <a:defRPr cap="all"/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Dr. Carmelia Becenti, Chief Academic Officer</a:t>
          </a:r>
        </a:p>
      </dgm:t>
    </dgm:pt>
    <dgm:pt modelId="{2598604D-58EA-4967-990C-138334EACF02}" type="parTrans" cxnId="{D484F49C-63EC-4E67-AEB2-007B28A7CF6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19B647-CDCC-44B9-ACB8-8735E7224CC1}" type="sibTrans" cxnId="{D484F49C-63EC-4E67-AEB2-007B28A7CF6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91FB8F-0C52-4A9E-B450-8790D2623DBF}">
      <dgm:prSet/>
      <dgm:spPr/>
      <dgm:t>
        <a:bodyPr/>
        <a:lstStyle/>
        <a:p>
          <a:pPr>
            <a:defRPr cap="all"/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Aurela Shorty,  Education Program Specialist (Assessment &amp; Accountability)</a:t>
          </a:r>
        </a:p>
      </dgm:t>
    </dgm:pt>
    <dgm:pt modelId="{EF4B9640-0BAF-4B9C-A5B2-F969F856EB1E}" type="parTrans" cxnId="{E8E48014-D585-4A44-A8F0-24474C57536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1BC2F7-A86A-450B-8757-4DA0FDA893EF}" type="sibTrans" cxnId="{E8E48014-D585-4A44-A8F0-24474C57536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7E1FD3-ABD8-4D6C-ABA0-D22DCE82C20B}">
      <dgm:prSet/>
      <dgm:spPr/>
      <dgm:t>
        <a:bodyPr/>
        <a:lstStyle/>
        <a:p>
          <a:pPr>
            <a:defRPr cap="all"/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Donald Griffin, Section 504 Program Coordinator, MSAA Project Manager</a:t>
          </a:r>
        </a:p>
      </dgm:t>
    </dgm:pt>
    <dgm:pt modelId="{FBA70C66-FFB2-47AD-A2CA-E76FB9C47CFD}" type="parTrans" cxnId="{203C4283-39E0-4DA8-BC76-BBA5A1DAB79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67FA01-7307-4BD0-9AED-3683F4517F31}" type="sibTrans" cxnId="{203C4283-39E0-4DA8-BC76-BBA5A1DAB79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F697C6-D686-404E-8739-88A0A81F9B10}" type="pres">
      <dgm:prSet presAssocID="{22D0001F-145C-48BF-A990-0F282640CB93}" presName="root" presStyleCnt="0">
        <dgm:presLayoutVars>
          <dgm:dir/>
          <dgm:resizeHandles val="exact"/>
        </dgm:presLayoutVars>
      </dgm:prSet>
      <dgm:spPr/>
    </dgm:pt>
    <dgm:pt modelId="{DBD4ED82-F37C-4725-80A8-7662A086BB3B}" type="pres">
      <dgm:prSet presAssocID="{CA91FB8F-0C52-4A9E-B450-8790D2623DBF}" presName="compNode" presStyleCnt="0"/>
      <dgm:spPr/>
    </dgm:pt>
    <dgm:pt modelId="{A512C53C-0810-4218-932C-2AAD6461C76D}" type="pres">
      <dgm:prSet presAssocID="{CA91FB8F-0C52-4A9E-B450-8790D2623DBF}" presName="iconBgRect" presStyleLbl="bgShp" presStyleIdx="0" presStyleCnt="3" custLinFactNeighborX="-319" custLinFactNeighborY="-956"/>
      <dgm:spPr/>
    </dgm:pt>
    <dgm:pt modelId="{E748BCDA-6C20-475A-ACAA-79A22AD11818}" type="pres">
      <dgm:prSet presAssocID="{CA91FB8F-0C52-4A9E-B450-8790D2623DB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male Profile with solid fill"/>
        </a:ext>
      </dgm:extLst>
    </dgm:pt>
    <dgm:pt modelId="{9F7B4937-776C-4DC5-BECD-38A8AC447E91}" type="pres">
      <dgm:prSet presAssocID="{CA91FB8F-0C52-4A9E-B450-8790D2623DBF}" presName="spaceRect" presStyleCnt="0"/>
      <dgm:spPr/>
    </dgm:pt>
    <dgm:pt modelId="{185A170C-DA9F-4D3A-B66E-F03AE9F3B5C8}" type="pres">
      <dgm:prSet presAssocID="{CA91FB8F-0C52-4A9E-B450-8790D2623DBF}" presName="textRect" presStyleLbl="revTx" presStyleIdx="0" presStyleCnt="3">
        <dgm:presLayoutVars>
          <dgm:chMax val="1"/>
          <dgm:chPref val="1"/>
        </dgm:presLayoutVars>
      </dgm:prSet>
      <dgm:spPr/>
    </dgm:pt>
    <dgm:pt modelId="{58EAA5A7-B513-460F-849A-E0202DAF2151}" type="pres">
      <dgm:prSet presAssocID="{8A1BC2F7-A86A-450B-8757-4DA0FDA893EF}" presName="sibTrans" presStyleCnt="0"/>
      <dgm:spPr/>
    </dgm:pt>
    <dgm:pt modelId="{5E2B75C2-5110-4D3F-9104-CD6B9D333C2F}" type="pres">
      <dgm:prSet presAssocID="{960F6C19-FD01-4218-AB59-EFFDB07CD4A3}" presName="compNode" presStyleCnt="0"/>
      <dgm:spPr/>
    </dgm:pt>
    <dgm:pt modelId="{E011EF2D-BD46-41A4-ADB9-8D342634D3BC}" type="pres">
      <dgm:prSet presAssocID="{960F6C19-FD01-4218-AB59-EFFDB07CD4A3}" presName="iconBgRect" presStyleLbl="bgShp" presStyleIdx="1" presStyleCnt="3"/>
      <dgm:spPr/>
    </dgm:pt>
    <dgm:pt modelId="{42210B1E-41D0-4DB9-BDE9-F7231F586161}" type="pres">
      <dgm:prSet presAssocID="{960F6C19-FD01-4218-AB59-EFFDB07CD4A3}" presName="iconRect" presStyleLbl="node1" presStyleIdx="1" presStyleCnt="3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D2A80028-BBF8-4EA9-B16F-E1C212075E85}" type="pres">
      <dgm:prSet presAssocID="{960F6C19-FD01-4218-AB59-EFFDB07CD4A3}" presName="spaceRect" presStyleCnt="0"/>
      <dgm:spPr/>
    </dgm:pt>
    <dgm:pt modelId="{622548F8-97B0-4C30-ADAF-C8948AE8433E}" type="pres">
      <dgm:prSet presAssocID="{960F6C19-FD01-4218-AB59-EFFDB07CD4A3}" presName="textRect" presStyleLbl="revTx" presStyleIdx="1" presStyleCnt="3">
        <dgm:presLayoutVars>
          <dgm:chMax val="1"/>
          <dgm:chPref val="1"/>
        </dgm:presLayoutVars>
      </dgm:prSet>
      <dgm:spPr/>
    </dgm:pt>
    <dgm:pt modelId="{51E0E63A-6CB8-452F-ABFA-5FBBEDEC3396}" type="pres">
      <dgm:prSet presAssocID="{B519B647-CDCC-44B9-ACB8-8735E7224CC1}" presName="sibTrans" presStyleCnt="0"/>
      <dgm:spPr/>
    </dgm:pt>
    <dgm:pt modelId="{9A392B23-F7D4-4E60-8915-BE5FBC3205B1}" type="pres">
      <dgm:prSet presAssocID="{A47E1FD3-ABD8-4D6C-ABA0-D22DCE82C20B}" presName="compNode" presStyleCnt="0"/>
      <dgm:spPr/>
    </dgm:pt>
    <dgm:pt modelId="{05BE1B26-BDE3-476B-9A3C-E68045E21A04}" type="pres">
      <dgm:prSet presAssocID="{A47E1FD3-ABD8-4D6C-ABA0-D22DCE82C20B}" presName="iconBgRect" presStyleLbl="bgShp" presStyleIdx="2" presStyleCnt="3"/>
      <dgm:spPr/>
    </dgm:pt>
    <dgm:pt modelId="{AC8EDAE0-8914-4656-B688-A8FEFB17CE6F}" type="pres">
      <dgm:prSet presAssocID="{A47E1FD3-ABD8-4D6C-ABA0-D22DCE82C20B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le profile with solid fill"/>
        </a:ext>
      </dgm:extLst>
    </dgm:pt>
    <dgm:pt modelId="{D5C7A12F-EE60-4F81-85EA-4FE229BBC1CF}" type="pres">
      <dgm:prSet presAssocID="{A47E1FD3-ABD8-4D6C-ABA0-D22DCE82C20B}" presName="spaceRect" presStyleCnt="0"/>
      <dgm:spPr/>
    </dgm:pt>
    <dgm:pt modelId="{304488BA-CA21-4290-A5F6-64E16C53C70A}" type="pres">
      <dgm:prSet presAssocID="{A47E1FD3-ABD8-4D6C-ABA0-D22DCE82C20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8E48014-D585-4A44-A8F0-24474C57536B}" srcId="{22D0001F-145C-48BF-A990-0F282640CB93}" destId="{CA91FB8F-0C52-4A9E-B450-8790D2623DBF}" srcOrd="0" destOrd="0" parTransId="{EF4B9640-0BAF-4B9C-A5B2-F969F856EB1E}" sibTransId="{8A1BC2F7-A86A-450B-8757-4DA0FDA893EF}"/>
    <dgm:cxn modelId="{2021FB41-98CB-4016-844C-CD73351BB182}" type="presOf" srcId="{CA91FB8F-0C52-4A9E-B450-8790D2623DBF}" destId="{185A170C-DA9F-4D3A-B66E-F03AE9F3B5C8}" srcOrd="0" destOrd="0" presId="urn:microsoft.com/office/officeart/2018/5/layout/IconCircleLabelList"/>
    <dgm:cxn modelId="{0E1E0B43-B513-42E3-85DF-3FBF9CE51FC4}" type="presOf" srcId="{A47E1FD3-ABD8-4D6C-ABA0-D22DCE82C20B}" destId="{304488BA-CA21-4290-A5F6-64E16C53C70A}" srcOrd="0" destOrd="0" presId="urn:microsoft.com/office/officeart/2018/5/layout/IconCircleLabelList"/>
    <dgm:cxn modelId="{2FD6D468-9965-49B3-A290-E5E0B8BA4C56}" type="presOf" srcId="{22D0001F-145C-48BF-A990-0F282640CB93}" destId="{E0F697C6-D686-404E-8739-88A0A81F9B10}" srcOrd="0" destOrd="0" presId="urn:microsoft.com/office/officeart/2018/5/layout/IconCircleLabelList"/>
    <dgm:cxn modelId="{69B41973-1E63-43C7-B86B-4C329BB553AE}" type="presOf" srcId="{960F6C19-FD01-4218-AB59-EFFDB07CD4A3}" destId="{622548F8-97B0-4C30-ADAF-C8948AE8433E}" srcOrd="0" destOrd="0" presId="urn:microsoft.com/office/officeart/2018/5/layout/IconCircleLabelList"/>
    <dgm:cxn modelId="{203C4283-39E0-4DA8-BC76-BBA5A1DAB791}" srcId="{22D0001F-145C-48BF-A990-0F282640CB93}" destId="{A47E1FD3-ABD8-4D6C-ABA0-D22DCE82C20B}" srcOrd="2" destOrd="0" parTransId="{FBA70C66-FFB2-47AD-A2CA-E76FB9C47CFD}" sibTransId="{F467FA01-7307-4BD0-9AED-3683F4517F31}"/>
    <dgm:cxn modelId="{D484F49C-63EC-4E67-AEB2-007B28A7CF6F}" srcId="{22D0001F-145C-48BF-A990-0F282640CB93}" destId="{960F6C19-FD01-4218-AB59-EFFDB07CD4A3}" srcOrd="1" destOrd="0" parTransId="{2598604D-58EA-4967-990C-138334EACF02}" sibTransId="{B519B647-CDCC-44B9-ACB8-8735E7224CC1}"/>
    <dgm:cxn modelId="{DE17995D-A1C2-425F-BE10-4F21FE190691}" type="presParOf" srcId="{E0F697C6-D686-404E-8739-88A0A81F9B10}" destId="{DBD4ED82-F37C-4725-80A8-7662A086BB3B}" srcOrd="0" destOrd="0" presId="urn:microsoft.com/office/officeart/2018/5/layout/IconCircleLabelList"/>
    <dgm:cxn modelId="{6E63CC74-3588-442E-A2AA-655FE93E0740}" type="presParOf" srcId="{DBD4ED82-F37C-4725-80A8-7662A086BB3B}" destId="{A512C53C-0810-4218-932C-2AAD6461C76D}" srcOrd="0" destOrd="0" presId="urn:microsoft.com/office/officeart/2018/5/layout/IconCircleLabelList"/>
    <dgm:cxn modelId="{A5A4AD7A-0D39-4A0E-97AA-D0C297BC4148}" type="presParOf" srcId="{DBD4ED82-F37C-4725-80A8-7662A086BB3B}" destId="{E748BCDA-6C20-475A-ACAA-79A22AD11818}" srcOrd="1" destOrd="0" presId="urn:microsoft.com/office/officeart/2018/5/layout/IconCircleLabelList"/>
    <dgm:cxn modelId="{45FD6E38-C327-422B-966F-101295BB402A}" type="presParOf" srcId="{DBD4ED82-F37C-4725-80A8-7662A086BB3B}" destId="{9F7B4937-776C-4DC5-BECD-38A8AC447E91}" srcOrd="2" destOrd="0" presId="urn:microsoft.com/office/officeart/2018/5/layout/IconCircleLabelList"/>
    <dgm:cxn modelId="{77DF3266-FACC-4DF2-AA6A-83DCC0F476E8}" type="presParOf" srcId="{DBD4ED82-F37C-4725-80A8-7662A086BB3B}" destId="{185A170C-DA9F-4D3A-B66E-F03AE9F3B5C8}" srcOrd="3" destOrd="0" presId="urn:microsoft.com/office/officeart/2018/5/layout/IconCircleLabelList"/>
    <dgm:cxn modelId="{78E6CBEF-F959-4A7C-B1C9-9B87F076ACAF}" type="presParOf" srcId="{E0F697C6-D686-404E-8739-88A0A81F9B10}" destId="{58EAA5A7-B513-460F-849A-E0202DAF2151}" srcOrd="1" destOrd="0" presId="urn:microsoft.com/office/officeart/2018/5/layout/IconCircleLabelList"/>
    <dgm:cxn modelId="{3F2839D4-5070-41CB-B0BB-BB6F68BD8E17}" type="presParOf" srcId="{E0F697C6-D686-404E-8739-88A0A81F9B10}" destId="{5E2B75C2-5110-4D3F-9104-CD6B9D333C2F}" srcOrd="2" destOrd="0" presId="urn:microsoft.com/office/officeart/2018/5/layout/IconCircleLabelList"/>
    <dgm:cxn modelId="{A46ADB7B-3A96-4239-8DBF-641E18718B87}" type="presParOf" srcId="{5E2B75C2-5110-4D3F-9104-CD6B9D333C2F}" destId="{E011EF2D-BD46-41A4-ADB9-8D342634D3BC}" srcOrd="0" destOrd="0" presId="urn:microsoft.com/office/officeart/2018/5/layout/IconCircleLabelList"/>
    <dgm:cxn modelId="{DC30C115-5C74-44D0-892C-1ABB9C4963F8}" type="presParOf" srcId="{5E2B75C2-5110-4D3F-9104-CD6B9D333C2F}" destId="{42210B1E-41D0-4DB9-BDE9-F7231F586161}" srcOrd="1" destOrd="0" presId="urn:microsoft.com/office/officeart/2018/5/layout/IconCircleLabelList"/>
    <dgm:cxn modelId="{591646D2-D0F3-4701-885E-80290C7AC74C}" type="presParOf" srcId="{5E2B75C2-5110-4D3F-9104-CD6B9D333C2F}" destId="{D2A80028-BBF8-4EA9-B16F-E1C212075E85}" srcOrd="2" destOrd="0" presId="urn:microsoft.com/office/officeart/2018/5/layout/IconCircleLabelList"/>
    <dgm:cxn modelId="{2BA3D3D5-705D-4906-B758-5DD711E2234A}" type="presParOf" srcId="{5E2B75C2-5110-4D3F-9104-CD6B9D333C2F}" destId="{622548F8-97B0-4C30-ADAF-C8948AE8433E}" srcOrd="3" destOrd="0" presId="urn:microsoft.com/office/officeart/2018/5/layout/IconCircleLabelList"/>
    <dgm:cxn modelId="{2F8446F4-004F-4CAA-9BCD-3DC24E9C47AA}" type="presParOf" srcId="{E0F697C6-D686-404E-8739-88A0A81F9B10}" destId="{51E0E63A-6CB8-452F-ABFA-5FBBEDEC3396}" srcOrd="3" destOrd="0" presId="urn:microsoft.com/office/officeart/2018/5/layout/IconCircleLabelList"/>
    <dgm:cxn modelId="{5D8E78F5-51D0-437C-8CC7-4681E428CF28}" type="presParOf" srcId="{E0F697C6-D686-404E-8739-88A0A81F9B10}" destId="{9A392B23-F7D4-4E60-8915-BE5FBC3205B1}" srcOrd="4" destOrd="0" presId="urn:microsoft.com/office/officeart/2018/5/layout/IconCircleLabelList"/>
    <dgm:cxn modelId="{1741145F-E6A4-4B9F-AF9E-F98BA9D62B08}" type="presParOf" srcId="{9A392B23-F7D4-4E60-8915-BE5FBC3205B1}" destId="{05BE1B26-BDE3-476B-9A3C-E68045E21A04}" srcOrd="0" destOrd="0" presId="urn:microsoft.com/office/officeart/2018/5/layout/IconCircleLabelList"/>
    <dgm:cxn modelId="{2002CBCF-87EB-4DF3-919F-227E3DF4BBE7}" type="presParOf" srcId="{9A392B23-F7D4-4E60-8915-BE5FBC3205B1}" destId="{AC8EDAE0-8914-4656-B688-A8FEFB17CE6F}" srcOrd="1" destOrd="0" presId="urn:microsoft.com/office/officeart/2018/5/layout/IconCircleLabelList"/>
    <dgm:cxn modelId="{72BCEA76-EDAF-4630-BCD3-CD161171A77A}" type="presParOf" srcId="{9A392B23-F7D4-4E60-8915-BE5FBC3205B1}" destId="{D5C7A12F-EE60-4F81-85EA-4FE229BBC1CF}" srcOrd="2" destOrd="0" presId="urn:microsoft.com/office/officeart/2018/5/layout/IconCircleLabelList"/>
    <dgm:cxn modelId="{B2DE5CC0-1606-4393-A437-34EAA3C75BCD}" type="presParOf" srcId="{9A392B23-F7D4-4E60-8915-BE5FBC3205B1}" destId="{304488BA-CA21-4290-A5F6-64E16C53C70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F76F46B-56CF-46E9-A32C-F3AAF48C451F}" type="doc">
      <dgm:prSet loTypeId="urn:microsoft.com/office/officeart/2005/8/layout/v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D40F48E-3A52-4F43-B2C5-FD283B5848E4}">
      <dgm:prSet phldrT="[Text]" phldr="0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Setup</a:t>
          </a:r>
        </a:p>
      </dgm:t>
    </dgm:pt>
    <dgm:pt modelId="{15194461-3180-4685-BF80-FE2C596700B8}" type="parTrans" cxnId="{6E02D882-EDB4-47AE-B947-C781B4D6663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BAD948-2D61-4B25-8F0A-20644A354D28}" type="sibTrans" cxnId="{6E02D882-EDB4-47AE-B947-C781B4D6663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1F2B9F-7E67-4DB5-8B66-D7C931AE9147}">
      <dgm:prSet phldrT="[Text]" phldr="0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</a:t>
          </a:r>
        </a:p>
      </dgm:t>
    </dgm:pt>
    <dgm:pt modelId="{08BD493C-44DF-4DCF-B0FA-77CCF61622F3}" type="parTrans" cxnId="{B55BCC34-30A1-4781-9114-A4AA9D1256D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353BD-1075-41CC-8CAD-87760D1EFE3D}" type="sibTrans" cxnId="{B55BCC34-30A1-4781-9114-A4AA9D1256D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8A8173-E05D-4CA8-A907-4EC18CF25E96}">
      <dgm:prSet phldrT="[Text]" phldr="0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Scheduling</a:t>
          </a:r>
        </a:p>
      </dgm:t>
    </dgm:pt>
    <dgm:pt modelId="{820E1FEC-BE81-4A18-8F61-8E285B76FDBE}" type="parTrans" cxnId="{AEA5EA16-C600-4DC9-B242-F7E1166B850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79DF1A-1203-4DE7-861B-1B7E41C21FBA}" type="sibTrans" cxnId="{AEA5EA16-C600-4DC9-B242-F7E1166B850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202B28-F47C-4F7F-B84B-C11908C4AB06}">
      <dgm:prSet phldrT="[Text]" phldr="0"/>
      <dgm:spPr/>
      <dgm:t>
        <a:bodyPr anchor="ctr"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Inventory student roster and update student information as needed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045F6F-CFD4-4933-B80F-641FCCD1A595}" type="parTrans" cxnId="{705D94B4-DD56-4382-80CA-418636F69CD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448CC7-B3C3-4C86-B42F-0D856673DAC3}" type="sibTrans" cxnId="{705D94B4-DD56-4382-80CA-418636F69CD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E39078-8305-432F-8695-C8E4B0446DD5}">
      <dgm:prSet/>
      <dgm:spPr/>
      <dgm:t>
        <a:bodyPr anchor="ctr"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Assign accommodations and accessibility features to students before test scheduling</a:t>
          </a:r>
        </a:p>
      </dgm:t>
    </dgm:pt>
    <dgm:pt modelId="{171510AD-75AC-45D6-90C4-247FE48D79D1}" type="parTrans" cxnId="{F5F9A6FE-EA6E-4781-B683-5585AEFBB09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036357-3272-4A5C-8BEF-904DC2FE18FA}" type="sibTrans" cxnId="{F5F9A6FE-EA6E-4781-B683-5585AEFBB09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5E19CF-8D8F-406B-9291-F9C479115B73}">
      <dgm:prSet/>
      <dgm:spPr/>
      <dgm:t>
        <a:bodyPr anchor="ctr"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Create TA accounts</a:t>
          </a:r>
        </a:p>
      </dgm:t>
    </dgm:pt>
    <dgm:pt modelId="{4F029A3E-08FE-4D19-BC70-9975ACE64027}" type="parTrans" cxnId="{13F470E0-5483-4971-A0F6-E05A90477EB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C662CD-55DD-4991-A41F-D00BB9120341}" type="sibTrans" cxnId="{13F470E0-5483-4971-A0F6-E05A90477EB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E68906-8CF9-4E92-8380-E76D28925A46}">
      <dgm:prSet/>
      <dgm:spPr/>
      <dgm:t>
        <a:bodyPr anchor="ctr"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Create classes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A94EC7-FF2C-4ECE-AC20-E09C7B204E00}" type="parTrans" cxnId="{82B65F08-089C-41D3-B664-DD5CFFE6138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A493ED-D2C3-4E2A-8491-2BC77EBA347E}" type="sibTrans" cxnId="{82B65F08-089C-41D3-B664-DD5CFFE6138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87D92-3CEE-4B1C-A18D-6D5A6860AD9E}">
      <dgm:prSet phldrT="[Text]" phldr="0"/>
      <dgm:spPr/>
      <dgm:t>
        <a:bodyPr anchor="ctr"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 all staff who will be involved in test administration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E2427E-8699-4205-89B2-A97D95E39536}" type="parTrans" cxnId="{D716A4B6-24A2-4A2D-ABEB-158B09171C8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3D8CC8-C9DE-4B79-B20B-FF4C87AE9EA7}" type="sibTrans" cxnId="{D716A4B6-24A2-4A2D-ABEB-158B09171C8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3F11EB-DB67-49D0-BE20-D665F7F75369}">
      <dgm:prSet phldrT="[Text]" phldr="0"/>
      <dgm:spPr/>
      <dgm:t>
        <a:bodyPr anchor="ctr"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Establish a testing schedule</a:t>
          </a:r>
        </a:p>
      </dgm:t>
    </dgm:pt>
    <dgm:pt modelId="{77D478FB-C699-4043-8711-BFDF2E6F4717}" type="parTrans" cxnId="{F99585F3-AE6D-4185-98F3-26E3E394598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FADAA5-BA0D-479B-A103-CB8434EFBEC7}" type="sibTrans" cxnId="{F99585F3-AE6D-4185-98F3-26E3E394598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34E49-7D41-46E1-B563-928A30334702}">
      <dgm:prSet phldrT="[Text]" phldr="0"/>
      <dgm:spPr/>
      <dgm:t>
        <a:bodyPr anchor="ctr"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are sample schedules available on the TCM and TAM </a:t>
          </a:r>
        </a:p>
      </dgm:t>
    </dgm:pt>
    <dgm:pt modelId="{1D165500-A187-4B64-8158-C0C1D4D4E0C7}" type="parTrans" cxnId="{117B868A-6F70-43D9-A8C9-4E7277DB29D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EFE9D2-EFC5-447D-A5F3-2A17DBFB91A1}" type="sibTrans" cxnId="{117B868A-6F70-43D9-A8C9-4E7277DB29D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AEF5D7-019C-4BD2-A0CD-ABF7D6FF6811}">
      <dgm:prSet phldrT="[Text]" phldr="0"/>
      <dgm:spPr/>
      <dgm:t>
        <a:bodyPr anchor="ctr"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tests available to schedule one week prior to testing window, March 2, 2026</a:t>
          </a:r>
        </a:p>
      </dgm:t>
    </dgm:pt>
    <dgm:pt modelId="{96EE5E84-70B8-4B88-8896-EE05B8CE3C46}" type="parTrans" cxnId="{58C564C7-2B63-486A-8162-99051FD1F24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94A48D-2455-499E-8451-09D069D0BD24}" type="sibTrans" cxnId="{58C564C7-2B63-486A-8162-99051FD1F24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F7B903-70C0-4A32-B507-C7E791811BF2}">
      <dgm:prSet phldrT="[Text]" phldr="0"/>
      <dgm:spPr/>
      <dgm:t>
        <a:bodyPr anchor="ctr"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 use resources available on the help and support site, https://bie.onlinehelp.cognia.org/science </a:t>
          </a:r>
        </a:p>
      </dgm:t>
    </dgm:pt>
    <dgm:pt modelId="{FBE4B3BF-0DA9-456C-BBBB-DBBCA68D2195}" type="parTrans" cxnId="{FE35932E-4418-4DED-89A9-24657CD0744E}">
      <dgm:prSet/>
      <dgm:spPr/>
      <dgm:t>
        <a:bodyPr/>
        <a:lstStyle/>
        <a:p>
          <a:endParaRPr lang="en-US"/>
        </a:p>
      </dgm:t>
    </dgm:pt>
    <dgm:pt modelId="{D8E05BC7-D2DA-44EB-A902-1F70E322A23D}" type="sibTrans" cxnId="{FE35932E-4418-4DED-89A9-24657CD0744E}">
      <dgm:prSet/>
      <dgm:spPr/>
      <dgm:t>
        <a:bodyPr/>
        <a:lstStyle/>
        <a:p>
          <a:endParaRPr lang="en-US"/>
        </a:p>
      </dgm:t>
    </dgm:pt>
    <dgm:pt modelId="{BFB1C823-A0A8-442F-AEE4-F8E8BD8823B9}">
      <dgm:prSet phldrT="[Text]" phldr="0"/>
      <dgm:spPr/>
      <dgm:t>
        <a:bodyPr anchor="ctr"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 the </a:t>
          </a:r>
          <a:r>
            <a: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 the trainer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 to prepare all staff prior to testing </a:t>
          </a:r>
        </a:p>
      </dgm:t>
    </dgm:pt>
    <dgm:pt modelId="{4435EFDF-8C48-4C7A-8036-6C64709377C1}" type="parTrans" cxnId="{80CF2E47-C7B8-4BEC-A78C-18EEBAA5C709}">
      <dgm:prSet/>
      <dgm:spPr/>
      <dgm:t>
        <a:bodyPr/>
        <a:lstStyle/>
        <a:p>
          <a:endParaRPr lang="en-US"/>
        </a:p>
      </dgm:t>
    </dgm:pt>
    <dgm:pt modelId="{C0EF2706-2B34-40B0-AEF3-E1409B6B8B33}" type="sibTrans" cxnId="{80CF2E47-C7B8-4BEC-A78C-18EEBAA5C709}">
      <dgm:prSet/>
      <dgm:spPr/>
      <dgm:t>
        <a:bodyPr/>
        <a:lstStyle/>
        <a:p>
          <a:endParaRPr lang="en-US"/>
        </a:p>
      </dgm:t>
    </dgm:pt>
    <dgm:pt modelId="{22AD31A0-781C-453B-BFFC-97CCAFD48285}" type="pres">
      <dgm:prSet presAssocID="{7F76F46B-56CF-46E9-A32C-F3AAF48C451F}" presName="Name0" presStyleCnt="0">
        <dgm:presLayoutVars>
          <dgm:dir/>
          <dgm:animLvl val="lvl"/>
          <dgm:resizeHandles/>
        </dgm:presLayoutVars>
      </dgm:prSet>
      <dgm:spPr/>
    </dgm:pt>
    <dgm:pt modelId="{5E8B5EAE-1583-4DA7-AEE5-53E15BDED317}" type="pres">
      <dgm:prSet presAssocID="{ED40F48E-3A52-4F43-B2C5-FD283B5848E4}" presName="linNode" presStyleCnt="0"/>
      <dgm:spPr/>
    </dgm:pt>
    <dgm:pt modelId="{40258A3B-5538-404A-8C9C-167F0447712A}" type="pres">
      <dgm:prSet presAssocID="{ED40F48E-3A52-4F43-B2C5-FD283B5848E4}" presName="parentShp" presStyleLbl="node1" presStyleIdx="0" presStyleCnt="3">
        <dgm:presLayoutVars>
          <dgm:bulletEnabled val="1"/>
        </dgm:presLayoutVars>
      </dgm:prSet>
      <dgm:spPr/>
    </dgm:pt>
    <dgm:pt modelId="{8D9533BF-E5F0-40DA-BBB0-26CFFF3F19EA}" type="pres">
      <dgm:prSet presAssocID="{ED40F48E-3A52-4F43-B2C5-FD283B5848E4}" presName="childShp" presStyleLbl="bgAccFollowNode1" presStyleIdx="0" presStyleCnt="3">
        <dgm:presLayoutVars>
          <dgm:bulletEnabled val="1"/>
        </dgm:presLayoutVars>
      </dgm:prSet>
      <dgm:spPr/>
    </dgm:pt>
    <dgm:pt modelId="{D0872055-1AC7-4CF6-8F9A-601441E84DD8}" type="pres">
      <dgm:prSet presAssocID="{3BBAD948-2D61-4B25-8F0A-20644A354D28}" presName="spacing" presStyleCnt="0"/>
      <dgm:spPr/>
    </dgm:pt>
    <dgm:pt modelId="{DB37943E-54C1-4E20-8F8C-EB4DCDA55807}" type="pres">
      <dgm:prSet presAssocID="{461F2B9F-7E67-4DB5-8B66-D7C931AE9147}" presName="linNode" presStyleCnt="0"/>
      <dgm:spPr/>
    </dgm:pt>
    <dgm:pt modelId="{0F6302EE-9394-4291-9D59-D1499D62FEFD}" type="pres">
      <dgm:prSet presAssocID="{461F2B9F-7E67-4DB5-8B66-D7C931AE9147}" presName="parentShp" presStyleLbl="node1" presStyleIdx="1" presStyleCnt="3">
        <dgm:presLayoutVars>
          <dgm:bulletEnabled val="1"/>
        </dgm:presLayoutVars>
      </dgm:prSet>
      <dgm:spPr/>
    </dgm:pt>
    <dgm:pt modelId="{AEAF2006-0A70-4EB2-997D-5E6FCE26E2E7}" type="pres">
      <dgm:prSet presAssocID="{461F2B9F-7E67-4DB5-8B66-D7C931AE9147}" presName="childShp" presStyleLbl="bgAccFollowNode1" presStyleIdx="1" presStyleCnt="3">
        <dgm:presLayoutVars>
          <dgm:bulletEnabled val="1"/>
        </dgm:presLayoutVars>
      </dgm:prSet>
      <dgm:spPr/>
    </dgm:pt>
    <dgm:pt modelId="{FC8600CF-FB7D-41B4-AE48-E93B7EBB06A6}" type="pres">
      <dgm:prSet presAssocID="{5B4353BD-1075-41CC-8CAD-87760D1EFE3D}" presName="spacing" presStyleCnt="0"/>
      <dgm:spPr/>
    </dgm:pt>
    <dgm:pt modelId="{FF88E7B5-2FDB-46F7-833A-FF431C8482A4}" type="pres">
      <dgm:prSet presAssocID="{0B8A8173-E05D-4CA8-A907-4EC18CF25E96}" presName="linNode" presStyleCnt="0"/>
      <dgm:spPr/>
    </dgm:pt>
    <dgm:pt modelId="{34474E44-43ED-4A8B-AA86-8C47B6FD5819}" type="pres">
      <dgm:prSet presAssocID="{0B8A8173-E05D-4CA8-A907-4EC18CF25E96}" presName="parentShp" presStyleLbl="node1" presStyleIdx="2" presStyleCnt="3">
        <dgm:presLayoutVars>
          <dgm:bulletEnabled val="1"/>
        </dgm:presLayoutVars>
      </dgm:prSet>
      <dgm:spPr/>
    </dgm:pt>
    <dgm:pt modelId="{72C4E35F-B3B1-4683-B2C7-CE5FB0B19568}" type="pres">
      <dgm:prSet presAssocID="{0B8A8173-E05D-4CA8-A907-4EC18CF25E96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82B65F08-089C-41D3-B664-DD5CFFE6138B}" srcId="{ED40F48E-3A52-4F43-B2C5-FD283B5848E4}" destId="{FCE68906-8CF9-4E92-8380-E76D28925A46}" srcOrd="3" destOrd="0" parTransId="{44A94EC7-FF2C-4ECE-AC20-E09C7B204E00}" sibTransId="{49A493ED-D2C3-4E2A-8491-2BC77EBA347E}"/>
    <dgm:cxn modelId="{AEA5EA16-C600-4DC9-B242-F7E1166B8503}" srcId="{7F76F46B-56CF-46E9-A32C-F3AAF48C451F}" destId="{0B8A8173-E05D-4CA8-A907-4EC18CF25E96}" srcOrd="2" destOrd="0" parTransId="{820E1FEC-BE81-4A18-8F61-8E285B76FDBE}" sibTransId="{DF79DF1A-1203-4DE7-861B-1B7E41C21FBA}"/>
    <dgm:cxn modelId="{31C94922-1517-4D0C-9ACD-701E0A83C476}" type="presOf" srcId="{515E19CF-8D8F-406B-9291-F9C479115B73}" destId="{8D9533BF-E5F0-40DA-BBB0-26CFFF3F19EA}" srcOrd="0" destOrd="2" presId="urn:microsoft.com/office/officeart/2005/8/layout/vList6"/>
    <dgm:cxn modelId="{FE35932E-4418-4DED-89A9-24657CD0744E}" srcId="{461F2B9F-7E67-4DB5-8B66-D7C931AE9147}" destId="{47F7B903-70C0-4A32-B507-C7E791811BF2}" srcOrd="2" destOrd="0" parTransId="{FBE4B3BF-0DA9-456C-BBBB-DBBCA68D2195}" sibTransId="{D8E05BC7-D2DA-44EB-A902-1F70E322A23D}"/>
    <dgm:cxn modelId="{B55BCC34-30A1-4781-9114-A4AA9D1256D1}" srcId="{7F76F46B-56CF-46E9-A32C-F3AAF48C451F}" destId="{461F2B9F-7E67-4DB5-8B66-D7C931AE9147}" srcOrd="1" destOrd="0" parTransId="{08BD493C-44DF-4DCF-B0FA-77CCF61622F3}" sibTransId="{5B4353BD-1075-41CC-8CAD-87760D1EFE3D}"/>
    <dgm:cxn modelId="{043A7B43-BA08-4EA7-BFEF-D4F87119CB33}" type="presOf" srcId="{BFB1C823-A0A8-442F-AEE4-F8E8BD8823B9}" destId="{AEAF2006-0A70-4EB2-997D-5E6FCE26E2E7}" srcOrd="0" destOrd="1" presId="urn:microsoft.com/office/officeart/2005/8/layout/vList6"/>
    <dgm:cxn modelId="{80CF2E47-C7B8-4BEC-A78C-18EEBAA5C709}" srcId="{461F2B9F-7E67-4DB5-8B66-D7C931AE9147}" destId="{BFB1C823-A0A8-442F-AEE4-F8E8BD8823B9}" srcOrd="1" destOrd="0" parTransId="{4435EFDF-8C48-4C7A-8036-6C64709377C1}" sibTransId="{C0EF2706-2B34-40B0-AEF3-E1409B6B8B33}"/>
    <dgm:cxn modelId="{38A62869-CE25-4F4C-AA86-BB506330D488}" type="presOf" srcId="{FCE68906-8CF9-4E92-8380-E76D28925A46}" destId="{8D9533BF-E5F0-40DA-BBB0-26CFFF3F19EA}" srcOrd="0" destOrd="3" presId="urn:microsoft.com/office/officeart/2005/8/layout/vList6"/>
    <dgm:cxn modelId="{C6268F53-FBAB-4EC1-881A-DB1F0DE6E1F8}" type="presOf" srcId="{461F2B9F-7E67-4DB5-8B66-D7C931AE9147}" destId="{0F6302EE-9394-4291-9D59-D1499D62FEFD}" srcOrd="0" destOrd="0" presId="urn:microsoft.com/office/officeart/2005/8/layout/vList6"/>
    <dgm:cxn modelId="{6E02D882-EDB4-47AE-B947-C781B4D66634}" srcId="{7F76F46B-56CF-46E9-A32C-F3AAF48C451F}" destId="{ED40F48E-3A52-4F43-B2C5-FD283B5848E4}" srcOrd="0" destOrd="0" parTransId="{15194461-3180-4685-BF80-FE2C596700B8}" sibTransId="{3BBAD948-2D61-4B25-8F0A-20644A354D28}"/>
    <dgm:cxn modelId="{117B868A-6F70-43D9-A8C9-4E7277DB29D5}" srcId="{0B8A8173-E05D-4CA8-A907-4EC18CF25E96}" destId="{28D34E49-7D41-46E1-B563-928A30334702}" srcOrd="1" destOrd="0" parTransId="{1D165500-A187-4B64-8158-C0C1D4D4E0C7}" sibTransId="{23EFE9D2-EFC5-447D-A5F3-2A17DBFB91A1}"/>
    <dgm:cxn modelId="{CD34BAA6-8A25-4F84-B8AF-C454E3449CA5}" type="presOf" srcId="{0B8A8173-E05D-4CA8-A907-4EC18CF25E96}" destId="{34474E44-43ED-4A8B-AA86-8C47B6FD5819}" srcOrd="0" destOrd="0" presId="urn:microsoft.com/office/officeart/2005/8/layout/vList6"/>
    <dgm:cxn modelId="{D75E56AC-CF30-492E-B0C1-0F009FAFB33D}" type="presOf" srcId="{B0AEF5D7-019C-4BD2-A0CD-ABF7D6FF6811}" destId="{72C4E35F-B3B1-4683-B2C7-CE5FB0B19568}" srcOrd="0" destOrd="2" presId="urn:microsoft.com/office/officeart/2005/8/layout/vList6"/>
    <dgm:cxn modelId="{39E6FCB0-49B4-4088-93A7-8667134CC044}" type="presOf" srcId="{7F76F46B-56CF-46E9-A32C-F3AAF48C451F}" destId="{22AD31A0-781C-453B-BFFC-97CCAFD48285}" srcOrd="0" destOrd="0" presId="urn:microsoft.com/office/officeart/2005/8/layout/vList6"/>
    <dgm:cxn modelId="{705D94B4-DD56-4382-80CA-418636F69CD3}" srcId="{ED40F48E-3A52-4F43-B2C5-FD283B5848E4}" destId="{85202B28-F47C-4F7F-B84B-C11908C4AB06}" srcOrd="0" destOrd="0" parTransId="{23045F6F-CFD4-4933-B80F-641FCCD1A595}" sibTransId="{22448CC7-B3C3-4C86-B42F-0D856673DAC3}"/>
    <dgm:cxn modelId="{D716A4B6-24A2-4A2D-ABEB-158B09171C8E}" srcId="{461F2B9F-7E67-4DB5-8B66-D7C931AE9147}" destId="{88587D92-3CEE-4B1C-A18D-6D5A6860AD9E}" srcOrd="0" destOrd="0" parTransId="{F5E2427E-8699-4205-89B2-A97D95E39536}" sibTransId="{963D8CC8-C9DE-4B79-B20B-FF4C87AE9EA7}"/>
    <dgm:cxn modelId="{58C564C7-2B63-486A-8162-99051FD1F24D}" srcId="{0B8A8173-E05D-4CA8-A907-4EC18CF25E96}" destId="{B0AEF5D7-019C-4BD2-A0CD-ABF7D6FF6811}" srcOrd="2" destOrd="0" parTransId="{96EE5E84-70B8-4B88-8896-EE05B8CE3C46}" sibTransId="{9294A48D-2455-499E-8451-09D069D0BD24}"/>
    <dgm:cxn modelId="{FE5BD8C8-C37E-4E92-BAC1-B001ABA82AD9}" type="presOf" srcId="{ED40F48E-3A52-4F43-B2C5-FD283B5848E4}" destId="{40258A3B-5538-404A-8C9C-167F0447712A}" srcOrd="0" destOrd="0" presId="urn:microsoft.com/office/officeart/2005/8/layout/vList6"/>
    <dgm:cxn modelId="{790DDAC9-4F3E-4222-A993-FC1A9C3DBEB1}" type="presOf" srcId="{47F7B903-70C0-4A32-B507-C7E791811BF2}" destId="{AEAF2006-0A70-4EB2-997D-5E6FCE26E2E7}" srcOrd="0" destOrd="2" presId="urn:microsoft.com/office/officeart/2005/8/layout/vList6"/>
    <dgm:cxn modelId="{EC043FCD-3A47-4D68-83DD-DD18B4D48F87}" type="presOf" srcId="{88587D92-3CEE-4B1C-A18D-6D5A6860AD9E}" destId="{AEAF2006-0A70-4EB2-997D-5E6FCE26E2E7}" srcOrd="0" destOrd="0" presId="urn:microsoft.com/office/officeart/2005/8/layout/vList6"/>
    <dgm:cxn modelId="{AD1E9ED2-29BC-44B4-B7A5-DC26ABD5094B}" type="presOf" srcId="{28D34E49-7D41-46E1-B563-928A30334702}" destId="{72C4E35F-B3B1-4683-B2C7-CE5FB0B19568}" srcOrd="0" destOrd="1" presId="urn:microsoft.com/office/officeart/2005/8/layout/vList6"/>
    <dgm:cxn modelId="{13F470E0-5483-4971-A0F6-E05A90477EBB}" srcId="{ED40F48E-3A52-4F43-B2C5-FD283B5848E4}" destId="{515E19CF-8D8F-406B-9291-F9C479115B73}" srcOrd="2" destOrd="0" parTransId="{4F029A3E-08FE-4D19-BC70-9975ACE64027}" sibTransId="{52C662CD-55DD-4991-A41F-D00BB9120341}"/>
    <dgm:cxn modelId="{672D39E6-AD60-4233-B1A1-18A094FAD482}" type="presOf" srcId="{83E39078-8305-432F-8695-C8E4B0446DD5}" destId="{8D9533BF-E5F0-40DA-BBB0-26CFFF3F19EA}" srcOrd="0" destOrd="1" presId="urn:microsoft.com/office/officeart/2005/8/layout/vList6"/>
    <dgm:cxn modelId="{958D45E9-63A9-4D40-AF96-B5EE046FAF0C}" type="presOf" srcId="{2E3F11EB-DB67-49D0-BE20-D665F7F75369}" destId="{72C4E35F-B3B1-4683-B2C7-CE5FB0B19568}" srcOrd="0" destOrd="0" presId="urn:microsoft.com/office/officeart/2005/8/layout/vList6"/>
    <dgm:cxn modelId="{70D59EEF-7D5B-46C4-8EC7-C31ECC7F7E56}" type="presOf" srcId="{85202B28-F47C-4F7F-B84B-C11908C4AB06}" destId="{8D9533BF-E5F0-40DA-BBB0-26CFFF3F19EA}" srcOrd="0" destOrd="0" presId="urn:microsoft.com/office/officeart/2005/8/layout/vList6"/>
    <dgm:cxn modelId="{F99585F3-AE6D-4185-98F3-26E3E3945980}" srcId="{0B8A8173-E05D-4CA8-A907-4EC18CF25E96}" destId="{2E3F11EB-DB67-49D0-BE20-D665F7F75369}" srcOrd="0" destOrd="0" parTransId="{77D478FB-C699-4043-8711-BFDF2E6F4717}" sibTransId="{5AFADAA5-BA0D-479B-A103-CB8434EFBEC7}"/>
    <dgm:cxn modelId="{F5F9A6FE-EA6E-4781-B683-5585AEFBB093}" srcId="{ED40F48E-3A52-4F43-B2C5-FD283B5848E4}" destId="{83E39078-8305-432F-8695-C8E4B0446DD5}" srcOrd="1" destOrd="0" parTransId="{171510AD-75AC-45D6-90C4-247FE48D79D1}" sibTransId="{0E036357-3272-4A5C-8BEF-904DC2FE18FA}"/>
    <dgm:cxn modelId="{02314386-9413-49B2-AE8A-DDA39842CFD0}" type="presParOf" srcId="{22AD31A0-781C-453B-BFFC-97CCAFD48285}" destId="{5E8B5EAE-1583-4DA7-AEE5-53E15BDED317}" srcOrd="0" destOrd="0" presId="urn:microsoft.com/office/officeart/2005/8/layout/vList6"/>
    <dgm:cxn modelId="{C4540309-ACE7-4E22-81B7-13C563240B9F}" type="presParOf" srcId="{5E8B5EAE-1583-4DA7-AEE5-53E15BDED317}" destId="{40258A3B-5538-404A-8C9C-167F0447712A}" srcOrd="0" destOrd="0" presId="urn:microsoft.com/office/officeart/2005/8/layout/vList6"/>
    <dgm:cxn modelId="{458B1611-5801-4EBE-9F6D-EF39AAAB9DCA}" type="presParOf" srcId="{5E8B5EAE-1583-4DA7-AEE5-53E15BDED317}" destId="{8D9533BF-E5F0-40DA-BBB0-26CFFF3F19EA}" srcOrd="1" destOrd="0" presId="urn:microsoft.com/office/officeart/2005/8/layout/vList6"/>
    <dgm:cxn modelId="{7DFC1516-1E74-461A-9AA3-3EE42B476CC9}" type="presParOf" srcId="{22AD31A0-781C-453B-BFFC-97CCAFD48285}" destId="{D0872055-1AC7-4CF6-8F9A-601441E84DD8}" srcOrd="1" destOrd="0" presId="urn:microsoft.com/office/officeart/2005/8/layout/vList6"/>
    <dgm:cxn modelId="{AAE7EA03-0085-45E6-88CC-7950076ABA44}" type="presParOf" srcId="{22AD31A0-781C-453B-BFFC-97CCAFD48285}" destId="{DB37943E-54C1-4E20-8F8C-EB4DCDA55807}" srcOrd="2" destOrd="0" presId="urn:microsoft.com/office/officeart/2005/8/layout/vList6"/>
    <dgm:cxn modelId="{46AD80A6-8027-4E00-9CAB-62835E176049}" type="presParOf" srcId="{DB37943E-54C1-4E20-8F8C-EB4DCDA55807}" destId="{0F6302EE-9394-4291-9D59-D1499D62FEFD}" srcOrd="0" destOrd="0" presId="urn:microsoft.com/office/officeart/2005/8/layout/vList6"/>
    <dgm:cxn modelId="{EAED3550-FA2F-4F8E-B1B2-399AB94440A1}" type="presParOf" srcId="{DB37943E-54C1-4E20-8F8C-EB4DCDA55807}" destId="{AEAF2006-0A70-4EB2-997D-5E6FCE26E2E7}" srcOrd="1" destOrd="0" presId="urn:microsoft.com/office/officeart/2005/8/layout/vList6"/>
    <dgm:cxn modelId="{F390E14E-D6FB-4C9F-9C01-F47C276E381D}" type="presParOf" srcId="{22AD31A0-781C-453B-BFFC-97CCAFD48285}" destId="{FC8600CF-FB7D-41B4-AE48-E93B7EBB06A6}" srcOrd="3" destOrd="0" presId="urn:microsoft.com/office/officeart/2005/8/layout/vList6"/>
    <dgm:cxn modelId="{A2BD8C3F-B545-41B2-9735-4CCAE6BBAA0A}" type="presParOf" srcId="{22AD31A0-781C-453B-BFFC-97CCAFD48285}" destId="{FF88E7B5-2FDB-46F7-833A-FF431C8482A4}" srcOrd="4" destOrd="0" presId="urn:microsoft.com/office/officeart/2005/8/layout/vList6"/>
    <dgm:cxn modelId="{B37CD378-6CB4-440C-9612-9FF2C67786F0}" type="presParOf" srcId="{FF88E7B5-2FDB-46F7-833A-FF431C8482A4}" destId="{34474E44-43ED-4A8B-AA86-8C47B6FD5819}" srcOrd="0" destOrd="0" presId="urn:microsoft.com/office/officeart/2005/8/layout/vList6"/>
    <dgm:cxn modelId="{2546778E-DC63-43EA-87C8-38DBEA60828E}" type="presParOf" srcId="{FF88E7B5-2FDB-46F7-833A-FF431C8482A4}" destId="{72C4E35F-B3B1-4683-B2C7-CE5FB0B195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2F9675F-1456-4C0B-A04D-6A1D040E1559}" type="doc">
      <dgm:prSet loTypeId="urn:microsoft.com/office/officeart/2005/8/layout/vList2" loCatId="list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C267B25-CDB2-4DFC-961B-27B271785FB8}">
      <dgm:prSet phldrT="[Text]" custT="1"/>
      <dgm:spPr/>
      <dgm:t>
        <a:bodyPr/>
        <a:lstStyle/>
        <a:p>
          <a:pPr algn="ctr"/>
          <a:r>
            <a:rPr lang="en-US" sz="2400" b="1" dirty="0"/>
            <a:t>Portal URL Link: </a:t>
          </a:r>
          <a:r>
            <a:rPr lang="en-US" sz="2400" b="1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https://bie.cognia.org</a:t>
          </a:r>
          <a:r>
            <a:rPr lang="en-US" sz="2400" b="1" dirty="0"/>
            <a:t>  </a:t>
          </a:r>
        </a:p>
      </dgm:t>
    </dgm:pt>
    <dgm:pt modelId="{4A8F3C1A-B7B3-42CA-AE60-2D0FCEFE6AA0}" type="parTrans" cxnId="{1F28E7D9-628C-46FD-A241-65EA8743FD1B}">
      <dgm:prSet/>
      <dgm:spPr/>
      <dgm:t>
        <a:bodyPr/>
        <a:lstStyle/>
        <a:p>
          <a:endParaRPr lang="en-US" sz="1400" b="1"/>
        </a:p>
      </dgm:t>
    </dgm:pt>
    <dgm:pt modelId="{625814EB-6360-4A00-86BD-ECBEA72D39FB}" type="sibTrans" cxnId="{1F28E7D9-628C-46FD-A241-65EA8743FD1B}">
      <dgm:prSet/>
      <dgm:spPr/>
      <dgm:t>
        <a:bodyPr/>
        <a:lstStyle/>
        <a:p>
          <a:endParaRPr lang="en-US" sz="1400" b="1"/>
        </a:p>
      </dgm:t>
    </dgm:pt>
    <dgm:pt modelId="{DFDAF6ED-5119-4A76-9B55-5134557BF70A}" type="pres">
      <dgm:prSet presAssocID="{A2F9675F-1456-4C0B-A04D-6A1D040E1559}" presName="linear" presStyleCnt="0">
        <dgm:presLayoutVars>
          <dgm:animLvl val="lvl"/>
          <dgm:resizeHandles val="exact"/>
        </dgm:presLayoutVars>
      </dgm:prSet>
      <dgm:spPr/>
    </dgm:pt>
    <dgm:pt modelId="{ABEB9E39-A226-4BDE-BDF5-BFDAB882EA94}" type="pres">
      <dgm:prSet presAssocID="{9C267B25-CDB2-4DFC-961B-27B271785FB8}" presName="parentText" presStyleLbl="node1" presStyleIdx="0" presStyleCnt="1" custScaleY="26284">
        <dgm:presLayoutVars>
          <dgm:chMax val="0"/>
          <dgm:bulletEnabled val="1"/>
        </dgm:presLayoutVars>
      </dgm:prSet>
      <dgm:spPr/>
    </dgm:pt>
  </dgm:ptLst>
  <dgm:cxnLst>
    <dgm:cxn modelId="{9F2B8B9F-63A5-4B63-8D6B-83BEA3F65F10}" type="presOf" srcId="{9C267B25-CDB2-4DFC-961B-27B271785FB8}" destId="{ABEB9E39-A226-4BDE-BDF5-BFDAB882EA94}" srcOrd="0" destOrd="0" presId="urn:microsoft.com/office/officeart/2005/8/layout/vList2"/>
    <dgm:cxn modelId="{1F28E7D9-628C-46FD-A241-65EA8743FD1B}" srcId="{A2F9675F-1456-4C0B-A04D-6A1D040E1559}" destId="{9C267B25-CDB2-4DFC-961B-27B271785FB8}" srcOrd="0" destOrd="0" parTransId="{4A8F3C1A-B7B3-42CA-AE60-2D0FCEFE6AA0}" sibTransId="{625814EB-6360-4A00-86BD-ECBEA72D39FB}"/>
    <dgm:cxn modelId="{44350FEC-ECFC-4893-A577-EFCE2CC5F3AB}" type="presOf" srcId="{A2F9675F-1456-4C0B-A04D-6A1D040E1559}" destId="{DFDAF6ED-5119-4A76-9B55-5134557BF70A}" srcOrd="0" destOrd="0" presId="urn:microsoft.com/office/officeart/2005/8/layout/vList2"/>
    <dgm:cxn modelId="{EE443C33-742A-467C-9DA3-200729E7AC16}" type="presParOf" srcId="{DFDAF6ED-5119-4A76-9B55-5134557BF70A}" destId="{ABEB9E39-A226-4BDE-BDF5-BFDAB882EA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887BC65-6C10-4A73-9515-2C7E9098069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5880D80-6A3F-44EB-9433-111C108F35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Accessibility Features</a:t>
          </a:r>
        </a:p>
      </dgm:t>
    </dgm:pt>
    <dgm:pt modelId="{D75A5107-D514-4E00-8421-9372AB498DA3}" type="parTrans" cxnId="{5D9E6AC9-06E3-49B2-B375-7C697D7F27A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66DDE-48E3-40D8-A46B-ED39F8680339}" type="sibTrans" cxnId="{5D9E6AC9-06E3-49B2-B375-7C697D7F27A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D43670-B4E6-48BB-AC08-90089C6202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be assigned to students before test scheduling</a:t>
          </a:r>
        </a:p>
      </dgm:t>
    </dgm:pt>
    <dgm:pt modelId="{2A8102FD-96F0-4539-B842-C425C5B4357B}" type="parTrans" cxnId="{6FF39CC8-8D3C-4361-BC3F-EA4E1812562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00C2DA-A12E-48AF-AE91-B5A069CDC375}" type="sibTrans" cxnId="{6FF39CC8-8D3C-4361-BC3F-EA4E1812562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F1738C-624D-409C-A00E-8BB7D41ADD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platform:</a:t>
          </a:r>
        </a:p>
      </dgm:t>
    </dgm:pt>
    <dgm:pt modelId="{E7257740-2B9E-4569-AFA9-7BB764B6A17C}" type="parTrans" cxnId="{546F6AE8-E74D-454C-8B78-8D5D8C2D493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A3F0D9-E101-46D1-A09C-B10572579F79}" type="sibTrans" cxnId="{546F6AE8-E74D-454C-8B78-8D5D8C2D493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842826-9963-4FA7-8CBA-EC01AC8C56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Color contrast</a:t>
          </a:r>
        </a:p>
      </dgm:t>
    </dgm:pt>
    <dgm:pt modelId="{867A84CA-7245-47DC-8248-EFE157F13E5D}" type="parTrans" cxnId="{F7DB5694-8439-4FE9-AA8B-3E92C3799A3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385D6D-F866-4D02-BBBB-E2F94253DB2B}" type="sibTrans" cxnId="{F7DB5694-8439-4FE9-AA8B-3E92C3799A3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DC27E2-1EC7-4715-A9E6-CAE4960755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Headphones/Noise Buffer</a:t>
          </a:r>
        </a:p>
      </dgm:t>
    </dgm:pt>
    <dgm:pt modelId="{5CAE6D62-C060-4ABB-B1B7-94D09B3DCBE3}" type="parTrans" cxnId="{F17EBFCB-4B9C-48E6-8B38-3E8D13750A2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5F976F-64F8-48E3-A49B-39452099FDBF}" type="sibTrans" cxnId="{F17EBFCB-4B9C-48E6-8B38-3E8D13750A2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61D14-0690-41F2-858A-2908E4DACFA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 aloud to self</a:t>
          </a:r>
        </a:p>
      </dgm:t>
    </dgm:pt>
    <dgm:pt modelId="{CC91B3FD-1419-47B7-B7E8-6B33A2B36EE3}" type="parTrans" cxnId="{80DDDA02-5D89-4C20-89FD-4E388FEFA50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535728-E95F-444B-B035-61D9BD700026}" type="sibTrans" cxnId="{80DDDA02-5D89-4C20-89FD-4E388FEFA50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CE2947-DFF8-4C7C-8966-AA65388DB95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Alternative setting</a:t>
          </a:r>
          <a:endParaRPr lang="en-US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72E549-96D2-4D66-92D8-7954B73AA55F}" type="parTrans" cxnId="{F6107D95-EDB4-4814-9420-83B17DFADC7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F7CD72-5B67-4EF3-964D-5D34A350BF10}" type="sibTrans" cxnId="{F6107D95-EDB4-4814-9420-83B17DFADC7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D02413-946E-4E3E-872C-467824F9A8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Full list of accommodations and accessibility features in the new </a:t>
          </a:r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Accessibility Features &amp; Accommodations Guide</a:t>
          </a:r>
          <a:endParaRPr lang="en-US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20E9B49-F40A-4490-8CCD-83B236B0076A}" type="parTrans" cxnId="{E41BE886-DDB7-4D5B-9C1E-123DE1F8575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5E313D-B226-48A1-96D4-8265161AAF01}" type="sibTrans" cxnId="{E41BE886-DDB7-4D5B-9C1E-123DE1F8575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46247-94B3-4576-B0C0-81CED77B32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Outside of platform:</a:t>
          </a:r>
        </a:p>
      </dgm:t>
    </dgm:pt>
    <dgm:pt modelId="{CCD12612-95B9-4AD1-82A5-AD6219F6DC82}" type="sibTrans" cxnId="{2F09BD5D-9DE6-48BD-8868-64AFDE503DB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D19C21-CABF-4B5D-999B-514FCB540660}" type="parTrans" cxnId="{2F09BD5D-9DE6-48BD-8868-64AFDE503DB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6C6A56-19CE-4822-9DE1-CAD547D106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https://bie.onlinehelp.cognia.org/accommodations</a:t>
          </a:r>
          <a:r>
            <a: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</a:p>
      </dgm:t>
    </dgm:pt>
    <dgm:pt modelId="{3F78E975-C4D5-4E9B-9FAA-22F418111E2E}" type="parTrans" cxnId="{92DBE8BD-8EEE-45C0-804E-4E8159850B8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A6BF7E-132C-43B6-840B-D7EDD0DEC45E}" type="sibTrans" cxnId="{92DBE8BD-8EEE-45C0-804E-4E8159850B8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E82E4F-0F9D-4833-9A80-91FD2D84B350}" type="pres">
      <dgm:prSet presAssocID="{7887BC65-6C10-4A73-9515-2C7E90980698}" presName="root" presStyleCnt="0">
        <dgm:presLayoutVars>
          <dgm:dir/>
          <dgm:resizeHandles val="exact"/>
        </dgm:presLayoutVars>
      </dgm:prSet>
      <dgm:spPr/>
    </dgm:pt>
    <dgm:pt modelId="{EC51FAF8-CC41-4907-94F5-9BD709CBF357}" type="pres">
      <dgm:prSet presAssocID="{E5880D80-6A3F-44EB-9433-111C108F359B}" presName="compNode" presStyleCnt="0"/>
      <dgm:spPr/>
    </dgm:pt>
    <dgm:pt modelId="{D1B6FCEF-9291-4EBD-B749-CB8F4916341E}" type="pres">
      <dgm:prSet presAssocID="{E5880D80-6A3F-44EB-9433-111C108F359B}" presName="bgRect" presStyleLbl="bgShp" presStyleIdx="0" presStyleCnt="4" custLinFactNeighborY="-3286"/>
      <dgm:spPr/>
    </dgm:pt>
    <dgm:pt modelId="{B694B3C3-2590-4521-AA13-78D399683A63}" type="pres">
      <dgm:prSet presAssocID="{E5880D80-6A3F-44EB-9433-111C108F359B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0A742B5-D4ED-47CC-B120-0AA204D92E29}" type="pres">
      <dgm:prSet presAssocID="{E5880D80-6A3F-44EB-9433-111C108F359B}" presName="spaceRect" presStyleCnt="0"/>
      <dgm:spPr/>
    </dgm:pt>
    <dgm:pt modelId="{87FBEB12-4460-477C-A876-A7860641AD4A}" type="pres">
      <dgm:prSet presAssocID="{E5880D80-6A3F-44EB-9433-111C108F359B}" presName="parTx" presStyleLbl="revTx" presStyleIdx="0" presStyleCnt="8">
        <dgm:presLayoutVars>
          <dgm:chMax val="0"/>
          <dgm:chPref val="0"/>
        </dgm:presLayoutVars>
      </dgm:prSet>
      <dgm:spPr/>
    </dgm:pt>
    <dgm:pt modelId="{F8D3CB6D-8BC2-4EE8-9600-11E143E22F80}" type="pres">
      <dgm:prSet presAssocID="{E5880D80-6A3F-44EB-9433-111C108F359B}" presName="desTx" presStyleLbl="revTx" presStyleIdx="1" presStyleCnt="8">
        <dgm:presLayoutVars/>
      </dgm:prSet>
      <dgm:spPr/>
    </dgm:pt>
    <dgm:pt modelId="{10F9818D-EC8A-4F4C-82E1-EDB3D56A51E1}" type="pres">
      <dgm:prSet presAssocID="{42666DDE-48E3-40D8-A46B-ED39F8680339}" presName="sibTrans" presStyleCnt="0"/>
      <dgm:spPr/>
    </dgm:pt>
    <dgm:pt modelId="{141AFAA4-59EB-4A7C-A62E-B6BA135613DB}" type="pres">
      <dgm:prSet presAssocID="{5AF1738C-624D-409C-A00E-8BB7D41ADDFC}" presName="compNode" presStyleCnt="0"/>
      <dgm:spPr/>
    </dgm:pt>
    <dgm:pt modelId="{31628512-B6B4-43D5-B30D-05AC276F0D79}" type="pres">
      <dgm:prSet presAssocID="{5AF1738C-624D-409C-A00E-8BB7D41ADDFC}" presName="bgRect" presStyleLbl="bgShp" presStyleIdx="1" presStyleCnt="4"/>
      <dgm:spPr/>
    </dgm:pt>
    <dgm:pt modelId="{92F8709C-257B-4B31-A794-9C549BB410D9}" type="pres">
      <dgm:prSet presAssocID="{5AF1738C-624D-409C-A00E-8BB7D41ADDFC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DBAA11C4-0947-46DF-B1F0-A37E74ABB566}" type="pres">
      <dgm:prSet presAssocID="{5AF1738C-624D-409C-A00E-8BB7D41ADDFC}" presName="spaceRect" presStyleCnt="0"/>
      <dgm:spPr/>
    </dgm:pt>
    <dgm:pt modelId="{15F91D54-0E2E-42EB-A3BC-BBB53920CE7D}" type="pres">
      <dgm:prSet presAssocID="{5AF1738C-624D-409C-A00E-8BB7D41ADDFC}" presName="parTx" presStyleLbl="revTx" presStyleIdx="2" presStyleCnt="8">
        <dgm:presLayoutVars>
          <dgm:chMax val="0"/>
          <dgm:chPref val="0"/>
        </dgm:presLayoutVars>
      </dgm:prSet>
      <dgm:spPr/>
    </dgm:pt>
    <dgm:pt modelId="{4E1D7FF3-7ABB-4D22-8DAB-817E52309375}" type="pres">
      <dgm:prSet presAssocID="{5AF1738C-624D-409C-A00E-8BB7D41ADDFC}" presName="desTx" presStyleLbl="revTx" presStyleIdx="3" presStyleCnt="8">
        <dgm:presLayoutVars/>
      </dgm:prSet>
      <dgm:spPr/>
    </dgm:pt>
    <dgm:pt modelId="{4817A994-00DA-425C-ABB4-CEBEC2BBF23E}" type="pres">
      <dgm:prSet presAssocID="{91A3F0D9-E101-46D1-A09C-B10572579F79}" presName="sibTrans" presStyleCnt="0"/>
      <dgm:spPr/>
    </dgm:pt>
    <dgm:pt modelId="{04F841E8-8027-4B66-86B5-21360AAF6E20}" type="pres">
      <dgm:prSet presAssocID="{9F946247-94B3-4576-B0C0-81CED77B329A}" presName="compNode" presStyleCnt="0"/>
      <dgm:spPr/>
    </dgm:pt>
    <dgm:pt modelId="{B5395AD8-A00A-43A2-B574-8DE6F5ED80B1}" type="pres">
      <dgm:prSet presAssocID="{9F946247-94B3-4576-B0C0-81CED77B329A}" presName="bgRect" presStyleLbl="bgShp" presStyleIdx="2" presStyleCnt="4"/>
      <dgm:spPr/>
    </dgm:pt>
    <dgm:pt modelId="{C0EE9A57-9CE1-4EBD-85BB-CEFA8608824E}" type="pres">
      <dgm:prSet presAssocID="{9F946247-94B3-4576-B0C0-81CED77B329A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d"/>
        </a:ext>
      </dgm:extLst>
    </dgm:pt>
    <dgm:pt modelId="{17577E58-E6AB-4E4D-A64D-5B80A83CC8A4}" type="pres">
      <dgm:prSet presAssocID="{9F946247-94B3-4576-B0C0-81CED77B329A}" presName="spaceRect" presStyleCnt="0"/>
      <dgm:spPr/>
    </dgm:pt>
    <dgm:pt modelId="{DF32682D-06CD-4709-845A-90E2D0F1194B}" type="pres">
      <dgm:prSet presAssocID="{9F946247-94B3-4576-B0C0-81CED77B329A}" presName="parTx" presStyleLbl="revTx" presStyleIdx="4" presStyleCnt="8">
        <dgm:presLayoutVars>
          <dgm:chMax val="0"/>
          <dgm:chPref val="0"/>
        </dgm:presLayoutVars>
      </dgm:prSet>
      <dgm:spPr/>
    </dgm:pt>
    <dgm:pt modelId="{70B8AF7E-55A4-4E44-8886-D9F6B1D1B203}" type="pres">
      <dgm:prSet presAssocID="{9F946247-94B3-4576-B0C0-81CED77B329A}" presName="desTx" presStyleLbl="revTx" presStyleIdx="5" presStyleCnt="8">
        <dgm:presLayoutVars/>
      </dgm:prSet>
      <dgm:spPr/>
    </dgm:pt>
    <dgm:pt modelId="{69FFF3BF-E2FE-40B9-B217-9B10CD0B48E3}" type="pres">
      <dgm:prSet presAssocID="{CCD12612-95B9-4AD1-82A5-AD6219F6DC82}" presName="sibTrans" presStyleCnt="0"/>
      <dgm:spPr/>
    </dgm:pt>
    <dgm:pt modelId="{04A5A756-98FE-4583-A621-5216849A8D9B}" type="pres">
      <dgm:prSet presAssocID="{6BD02413-946E-4E3E-872C-467824F9A868}" presName="compNode" presStyleCnt="0"/>
      <dgm:spPr/>
    </dgm:pt>
    <dgm:pt modelId="{843F0DF0-4B6A-4CA7-A7D0-F9844238AC6E}" type="pres">
      <dgm:prSet presAssocID="{6BD02413-946E-4E3E-872C-467824F9A868}" presName="bgRect" presStyleLbl="bgShp" presStyleIdx="3" presStyleCnt="4"/>
      <dgm:spPr/>
    </dgm:pt>
    <dgm:pt modelId="{0FDB1042-F268-4A9B-9D59-7D9508CC790F}" type="pres">
      <dgm:prSet presAssocID="{6BD02413-946E-4E3E-872C-467824F9A868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E3497E92-4599-4A34-BFCD-A564ADBFC0A8}" type="pres">
      <dgm:prSet presAssocID="{6BD02413-946E-4E3E-872C-467824F9A868}" presName="spaceRect" presStyleCnt="0"/>
      <dgm:spPr/>
    </dgm:pt>
    <dgm:pt modelId="{EBF341C7-9D1C-4D15-9928-3CAE75AD37A6}" type="pres">
      <dgm:prSet presAssocID="{6BD02413-946E-4E3E-872C-467824F9A868}" presName="parTx" presStyleLbl="revTx" presStyleIdx="6" presStyleCnt="8">
        <dgm:presLayoutVars>
          <dgm:chMax val="0"/>
          <dgm:chPref val="0"/>
        </dgm:presLayoutVars>
      </dgm:prSet>
      <dgm:spPr/>
    </dgm:pt>
    <dgm:pt modelId="{8D5EC484-FB52-478C-9F15-9ED05F18E1E1}" type="pres">
      <dgm:prSet presAssocID="{6BD02413-946E-4E3E-872C-467824F9A868}" presName="desTx" presStyleLbl="revTx" presStyleIdx="7" presStyleCnt="8">
        <dgm:presLayoutVars/>
      </dgm:prSet>
      <dgm:spPr/>
    </dgm:pt>
  </dgm:ptLst>
  <dgm:cxnLst>
    <dgm:cxn modelId="{80DDDA02-5D89-4C20-89FD-4E388FEFA509}" srcId="{9F946247-94B3-4576-B0C0-81CED77B329A}" destId="{16C61D14-0690-41F2-858A-2908E4DACFA1}" srcOrd="1" destOrd="0" parTransId="{CC91B3FD-1419-47B7-B7E8-6B33A2B36EE3}" sibTransId="{DC535728-E95F-444B-B035-61D9BD700026}"/>
    <dgm:cxn modelId="{2713D21A-A0D7-43C9-8666-BF80ABEADCDE}" type="presOf" srcId="{1BCE2947-DFF8-4C7C-8966-AA65388DB955}" destId="{70B8AF7E-55A4-4E44-8886-D9F6B1D1B203}" srcOrd="0" destOrd="2" presId="urn:microsoft.com/office/officeart/2018/2/layout/IconVerticalSolidList"/>
    <dgm:cxn modelId="{0C34D22C-D1AB-48C1-8812-00E7EFE15914}" type="presOf" srcId="{5AF1738C-624D-409C-A00E-8BB7D41ADDFC}" destId="{15F91D54-0E2E-42EB-A3BC-BBB53920CE7D}" srcOrd="0" destOrd="0" presId="urn:microsoft.com/office/officeart/2018/2/layout/IconVerticalSolidList"/>
    <dgm:cxn modelId="{CAD66738-4025-439E-9C8F-3B9AC3693EDC}" type="presOf" srcId="{E5880D80-6A3F-44EB-9433-111C108F359B}" destId="{87FBEB12-4460-477C-A876-A7860641AD4A}" srcOrd="0" destOrd="0" presId="urn:microsoft.com/office/officeart/2018/2/layout/IconVerticalSolidList"/>
    <dgm:cxn modelId="{0EF71D40-791B-4DFC-883D-9D4B60860DCC}" type="presOf" srcId="{16C61D14-0690-41F2-858A-2908E4DACFA1}" destId="{70B8AF7E-55A4-4E44-8886-D9F6B1D1B203}" srcOrd="0" destOrd="1" presId="urn:microsoft.com/office/officeart/2018/2/layout/IconVerticalSolidList"/>
    <dgm:cxn modelId="{2F09BD5D-9DE6-48BD-8868-64AFDE503DB7}" srcId="{7887BC65-6C10-4A73-9515-2C7E90980698}" destId="{9F946247-94B3-4576-B0C0-81CED77B329A}" srcOrd="2" destOrd="0" parTransId="{EED19C21-CABF-4B5D-999B-514FCB540660}" sibTransId="{CCD12612-95B9-4AD1-82A5-AD6219F6DC82}"/>
    <dgm:cxn modelId="{684FB964-1C41-415F-9490-5803D930D435}" type="presOf" srcId="{B0842826-9963-4FA7-8CBA-EC01AC8C5621}" destId="{4E1D7FF3-7ABB-4D22-8DAB-817E52309375}" srcOrd="0" destOrd="0" presId="urn:microsoft.com/office/officeart/2018/2/layout/IconVerticalSolidList"/>
    <dgm:cxn modelId="{6422FF69-9ECD-4F29-8112-E5FBDC659BF6}" type="presOf" srcId="{D16C6A56-19CE-4822-9DE1-CAD547D106CD}" destId="{8D5EC484-FB52-478C-9F15-9ED05F18E1E1}" srcOrd="0" destOrd="0" presId="urn:microsoft.com/office/officeart/2018/2/layout/IconVerticalSolidList"/>
    <dgm:cxn modelId="{5C7A2B6B-6B2B-4FE0-A0DF-EC51F5D1CDF3}" type="presOf" srcId="{4BDC27E2-1EC7-4715-A9E6-CAE4960755C5}" destId="{70B8AF7E-55A4-4E44-8886-D9F6B1D1B203}" srcOrd="0" destOrd="0" presId="urn:microsoft.com/office/officeart/2018/2/layout/IconVerticalSolidList"/>
    <dgm:cxn modelId="{E41BE886-DDB7-4D5B-9C1E-123DE1F85757}" srcId="{7887BC65-6C10-4A73-9515-2C7E90980698}" destId="{6BD02413-946E-4E3E-872C-467824F9A868}" srcOrd="3" destOrd="0" parTransId="{B20E9B49-F40A-4490-8CCD-83B236B0076A}" sibTransId="{AA5E313D-B226-48A1-96D4-8265161AAF01}"/>
    <dgm:cxn modelId="{F7DB5694-8439-4FE9-AA8B-3E92C3799A3B}" srcId="{5AF1738C-624D-409C-A00E-8BB7D41ADDFC}" destId="{B0842826-9963-4FA7-8CBA-EC01AC8C5621}" srcOrd="0" destOrd="0" parTransId="{867A84CA-7245-47DC-8248-EFE157F13E5D}" sibTransId="{62385D6D-F866-4D02-BBBB-E2F94253DB2B}"/>
    <dgm:cxn modelId="{F6107D95-EDB4-4814-9420-83B17DFADC71}" srcId="{9F946247-94B3-4576-B0C0-81CED77B329A}" destId="{1BCE2947-DFF8-4C7C-8966-AA65388DB955}" srcOrd="2" destOrd="0" parTransId="{E772E549-96D2-4D66-92D8-7954B73AA55F}" sibTransId="{C1F7CD72-5B67-4EF3-964D-5D34A350BF10}"/>
    <dgm:cxn modelId="{2C34989C-1034-4434-9064-244567E2FEAE}" type="presOf" srcId="{48D43670-B4E6-48BB-AC08-90089C620220}" destId="{F8D3CB6D-8BC2-4EE8-9600-11E143E22F80}" srcOrd="0" destOrd="0" presId="urn:microsoft.com/office/officeart/2018/2/layout/IconVerticalSolidList"/>
    <dgm:cxn modelId="{FF9DDBBA-D797-4752-BE46-4C69B669BC82}" type="presOf" srcId="{9F946247-94B3-4576-B0C0-81CED77B329A}" destId="{DF32682D-06CD-4709-845A-90E2D0F1194B}" srcOrd="0" destOrd="0" presId="urn:microsoft.com/office/officeart/2018/2/layout/IconVerticalSolidList"/>
    <dgm:cxn modelId="{92DBE8BD-8EEE-45C0-804E-4E8159850B81}" srcId="{6BD02413-946E-4E3E-872C-467824F9A868}" destId="{D16C6A56-19CE-4822-9DE1-CAD547D106CD}" srcOrd="0" destOrd="0" parTransId="{3F78E975-C4D5-4E9B-9FAA-22F418111E2E}" sibTransId="{E9A6BF7E-132C-43B6-840B-D7EDD0DEC45E}"/>
    <dgm:cxn modelId="{6FF39CC8-8D3C-4361-BC3F-EA4E1812562F}" srcId="{E5880D80-6A3F-44EB-9433-111C108F359B}" destId="{48D43670-B4E6-48BB-AC08-90089C620220}" srcOrd="0" destOrd="0" parTransId="{2A8102FD-96F0-4539-B842-C425C5B4357B}" sibTransId="{1300C2DA-A12E-48AF-AE91-B5A069CDC375}"/>
    <dgm:cxn modelId="{5D9E6AC9-06E3-49B2-B375-7C697D7F27A3}" srcId="{7887BC65-6C10-4A73-9515-2C7E90980698}" destId="{E5880D80-6A3F-44EB-9433-111C108F359B}" srcOrd="0" destOrd="0" parTransId="{D75A5107-D514-4E00-8421-9372AB498DA3}" sibTransId="{42666DDE-48E3-40D8-A46B-ED39F8680339}"/>
    <dgm:cxn modelId="{F17EBFCB-4B9C-48E6-8B38-3E8D13750A2A}" srcId="{9F946247-94B3-4576-B0C0-81CED77B329A}" destId="{4BDC27E2-1EC7-4715-A9E6-CAE4960755C5}" srcOrd="0" destOrd="0" parTransId="{5CAE6D62-C060-4ABB-B1B7-94D09B3DCBE3}" sibTransId="{685F976F-64F8-48E3-A49B-39452099FDBF}"/>
    <dgm:cxn modelId="{279458CF-822A-4FE2-945B-72CFA00B2828}" type="presOf" srcId="{7887BC65-6C10-4A73-9515-2C7E90980698}" destId="{8FE82E4F-0F9D-4833-9A80-91FD2D84B350}" srcOrd="0" destOrd="0" presId="urn:microsoft.com/office/officeart/2018/2/layout/IconVerticalSolidList"/>
    <dgm:cxn modelId="{F53F18E5-2AA2-4386-BD4C-24A0875940F9}" type="presOf" srcId="{6BD02413-946E-4E3E-872C-467824F9A868}" destId="{EBF341C7-9D1C-4D15-9928-3CAE75AD37A6}" srcOrd="0" destOrd="0" presId="urn:microsoft.com/office/officeart/2018/2/layout/IconVerticalSolidList"/>
    <dgm:cxn modelId="{546F6AE8-E74D-454C-8B78-8D5D8C2D4936}" srcId="{7887BC65-6C10-4A73-9515-2C7E90980698}" destId="{5AF1738C-624D-409C-A00E-8BB7D41ADDFC}" srcOrd="1" destOrd="0" parTransId="{E7257740-2B9E-4569-AFA9-7BB764B6A17C}" sibTransId="{91A3F0D9-E101-46D1-A09C-B10572579F79}"/>
    <dgm:cxn modelId="{33E975F8-C1B9-41FF-9FA7-B6916A35092A}" type="presParOf" srcId="{8FE82E4F-0F9D-4833-9A80-91FD2D84B350}" destId="{EC51FAF8-CC41-4907-94F5-9BD709CBF357}" srcOrd="0" destOrd="0" presId="urn:microsoft.com/office/officeart/2018/2/layout/IconVerticalSolidList"/>
    <dgm:cxn modelId="{AB06A318-BBA7-4317-A3B3-CD7463C35D62}" type="presParOf" srcId="{EC51FAF8-CC41-4907-94F5-9BD709CBF357}" destId="{D1B6FCEF-9291-4EBD-B749-CB8F4916341E}" srcOrd="0" destOrd="0" presId="urn:microsoft.com/office/officeart/2018/2/layout/IconVerticalSolidList"/>
    <dgm:cxn modelId="{15BBDDC0-847D-4C32-9E02-088EB28C5D3B}" type="presParOf" srcId="{EC51FAF8-CC41-4907-94F5-9BD709CBF357}" destId="{B694B3C3-2590-4521-AA13-78D399683A63}" srcOrd="1" destOrd="0" presId="urn:microsoft.com/office/officeart/2018/2/layout/IconVerticalSolidList"/>
    <dgm:cxn modelId="{3414D931-A4EB-4B68-803C-6FF93E9F7B5B}" type="presParOf" srcId="{EC51FAF8-CC41-4907-94F5-9BD709CBF357}" destId="{A0A742B5-D4ED-47CC-B120-0AA204D92E29}" srcOrd="2" destOrd="0" presId="urn:microsoft.com/office/officeart/2018/2/layout/IconVerticalSolidList"/>
    <dgm:cxn modelId="{5C47006D-8DED-4D90-B5F4-91874073FE54}" type="presParOf" srcId="{EC51FAF8-CC41-4907-94F5-9BD709CBF357}" destId="{87FBEB12-4460-477C-A876-A7860641AD4A}" srcOrd="3" destOrd="0" presId="urn:microsoft.com/office/officeart/2018/2/layout/IconVerticalSolidList"/>
    <dgm:cxn modelId="{FE17F824-8D53-46E7-BBE1-4B837853B679}" type="presParOf" srcId="{EC51FAF8-CC41-4907-94F5-9BD709CBF357}" destId="{F8D3CB6D-8BC2-4EE8-9600-11E143E22F80}" srcOrd="4" destOrd="0" presId="urn:microsoft.com/office/officeart/2018/2/layout/IconVerticalSolidList"/>
    <dgm:cxn modelId="{64803FD4-5697-45E9-85E6-9F5923C37D79}" type="presParOf" srcId="{8FE82E4F-0F9D-4833-9A80-91FD2D84B350}" destId="{10F9818D-EC8A-4F4C-82E1-EDB3D56A51E1}" srcOrd="1" destOrd="0" presId="urn:microsoft.com/office/officeart/2018/2/layout/IconVerticalSolidList"/>
    <dgm:cxn modelId="{9544C6D4-BD15-45BB-AE88-3238071C83CB}" type="presParOf" srcId="{8FE82E4F-0F9D-4833-9A80-91FD2D84B350}" destId="{141AFAA4-59EB-4A7C-A62E-B6BA135613DB}" srcOrd="2" destOrd="0" presId="urn:microsoft.com/office/officeart/2018/2/layout/IconVerticalSolidList"/>
    <dgm:cxn modelId="{73C2CE36-F800-4E12-B32B-F53548FC083E}" type="presParOf" srcId="{141AFAA4-59EB-4A7C-A62E-B6BA135613DB}" destId="{31628512-B6B4-43D5-B30D-05AC276F0D79}" srcOrd="0" destOrd="0" presId="urn:microsoft.com/office/officeart/2018/2/layout/IconVerticalSolidList"/>
    <dgm:cxn modelId="{F0244F6E-68AC-4D2D-8683-C0BC5E290F4F}" type="presParOf" srcId="{141AFAA4-59EB-4A7C-A62E-B6BA135613DB}" destId="{92F8709C-257B-4B31-A794-9C549BB410D9}" srcOrd="1" destOrd="0" presId="urn:microsoft.com/office/officeart/2018/2/layout/IconVerticalSolidList"/>
    <dgm:cxn modelId="{C50DDADD-08C1-4748-A755-4543AEF4B793}" type="presParOf" srcId="{141AFAA4-59EB-4A7C-A62E-B6BA135613DB}" destId="{DBAA11C4-0947-46DF-B1F0-A37E74ABB566}" srcOrd="2" destOrd="0" presId="urn:microsoft.com/office/officeart/2018/2/layout/IconVerticalSolidList"/>
    <dgm:cxn modelId="{955557B8-CB93-4D08-B138-2FAEE4F3C259}" type="presParOf" srcId="{141AFAA4-59EB-4A7C-A62E-B6BA135613DB}" destId="{15F91D54-0E2E-42EB-A3BC-BBB53920CE7D}" srcOrd="3" destOrd="0" presId="urn:microsoft.com/office/officeart/2018/2/layout/IconVerticalSolidList"/>
    <dgm:cxn modelId="{807F6CEB-C527-4C68-9581-9FDCC3FDF72B}" type="presParOf" srcId="{141AFAA4-59EB-4A7C-A62E-B6BA135613DB}" destId="{4E1D7FF3-7ABB-4D22-8DAB-817E52309375}" srcOrd="4" destOrd="0" presId="urn:microsoft.com/office/officeart/2018/2/layout/IconVerticalSolidList"/>
    <dgm:cxn modelId="{5AA17FC0-78AC-4D03-96FD-938EE2AF44BE}" type="presParOf" srcId="{8FE82E4F-0F9D-4833-9A80-91FD2D84B350}" destId="{4817A994-00DA-425C-ABB4-CEBEC2BBF23E}" srcOrd="3" destOrd="0" presId="urn:microsoft.com/office/officeart/2018/2/layout/IconVerticalSolidList"/>
    <dgm:cxn modelId="{DD0F5B7B-1B23-4D96-8FEC-283B3603882E}" type="presParOf" srcId="{8FE82E4F-0F9D-4833-9A80-91FD2D84B350}" destId="{04F841E8-8027-4B66-86B5-21360AAF6E20}" srcOrd="4" destOrd="0" presId="urn:microsoft.com/office/officeart/2018/2/layout/IconVerticalSolidList"/>
    <dgm:cxn modelId="{0FAD5567-D4B8-457D-AED9-1F616053F24B}" type="presParOf" srcId="{04F841E8-8027-4B66-86B5-21360AAF6E20}" destId="{B5395AD8-A00A-43A2-B574-8DE6F5ED80B1}" srcOrd="0" destOrd="0" presId="urn:microsoft.com/office/officeart/2018/2/layout/IconVerticalSolidList"/>
    <dgm:cxn modelId="{CC177DB7-C33C-4A68-A51A-B9FCEC72480F}" type="presParOf" srcId="{04F841E8-8027-4B66-86B5-21360AAF6E20}" destId="{C0EE9A57-9CE1-4EBD-85BB-CEFA8608824E}" srcOrd="1" destOrd="0" presId="urn:microsoft.com/office/officeart/2018/2/layout/IconVerticalSolidList"/>
    <dgm:cxn modelId="{15D7A62A-8DF5-4ACC-AB47-C66AC59EDFE6}" type="presParOf" srcId="{04F841E8-8027-4B66-86B5-21360AAF6E20}" destId="{17577E58-E6AB-4E4D-A64D-5B80A83CC8A4}" srcOrd="2" destOrd="0" presId="urn:microsoft.com/office/officeart/2018/2/layout/IconVerticalSolidList"/>
    <dgm:cxn modelId="{F369FC18-6B2E-4AE7-8218-1E1108C7A270}" type="presParOf" srcId="{04F841E8-8027-4B66-86B5-21360AAF6E20}" destId="{DF32682D-06CD-4709-845A-90E2D0F1194B}" srcOrd="3" destOrd="0" presId="urn:microsoft.com/office/officeart/2018/2/layout/IconVerticalSolidList"/>
    <dgm:cxn modelId="{61B54934-3823-46FE-AFBC-3D90D79412D0}" type="presParOf" srcId="{04F841E8-8027-4B66-86B5-21360AAF6E20}" destId="{70B8AF7E-55A4-4E44-8886-D9F6B1D1B203}" srcOrd="4" destOrd="0" presId="urn:microsoft.com/office/officeart/2018/2/layout/IconVerticalSolidList"/>
    <dgm:cxn modelId="{C52C40AD-C5F9-44A2-86D1-0FE3893C26AA}" type="presParOf" srcId="{8FE82E4F-0F9D-4833-9A80-91FD2D84B350}" destId="{69FFF3BF-E2FE-40B9-B217-9B10CD0B48E3}" srcOrd="5" destOrd="0" presId="urn:microsoft.com/office/officeart/2018/2/layout/IconVerticalSolidList"/>
    <dgm:cxn modelId="{F61CC4BB-8BCA-44A2-881A-3153F49675AD}" type="presParOf" srcId="{8FE82E4F-0F9D-4833-9A80-91FD2D84B350}" destId="{04A5A756-98FE-4583-A621-5216849A8D9B}" srcOrd="6" destOrd="0" presId="urn:microsoft.com/office/officeart/2018/2/layout/IconVerticalSolidList"/>
    <dgm:cxn modelId="{CB4DDCD3-A3FF-441E-B46C-23A7068F0F7B}" type="presParOf" srcId="{04A5A756-98FE-4583-A621-5216849A8D9B}" destId="{843F0DF0-4B6A-4CA7-A7D0-F9844238AC6E}" srcOrd="0" destOrd="0" presId="urn:microsoft.com/office/officeart/2018/2/layout/IconVerticalSolidList"/>
    <dgm:cxn modelId="{4DE869D8-D94A-4918-82A1-6FC7CA4411A0}" type="presParOf" srcId="{04A5A756-98FE-4583-A621-5216849A8D9B}" destId="{0FDB1042-F268-4A9B-9D59-7D9508CC790F}" srcOrd="1" destOrd="0" presId="urn:microsoft.com/office/officeart/2018/2/layout/IconVerticalSolidList"/>
    <dgm:cxn modelId="{A9FAD713-E5C0-4D52-A4A3-BFF0F2DE162A}" type="presParOf" srcId="{04A5A756-98FE-4583-A621-5216849A8D9B}" destId="{E3497E92-4599-4A34-BFCD-A564ADBFC0A8}" srcOrd="2" destOrd="0" presId="urn:microsoft.com/office/officeart/2018/2/layout/IconVerticalSolidList"/>
    <dgm:cxn modelId="{C8E34B33-6626-48B3-B1D1-1C916DD05648}" type="presParOf" srcId="{04A5A756-98FE-4583-A621-5216849A8D9B}" destId="{EBF341C7-9D1C-4D15-9928-3CAE75AD37A6}" srcOrd="3" destOrd="0" presId="urn:microsoft.com/office/officeart/2018/2/layout/IconVerticalSolidList"/>
    <dgm:cxn modelId="{DBD73C51-72D4-43F6-BD9E-F849DBB86195}" type="presParOf" srcId="{04A5A756-98FE-4583-A621-5216849A8D9B}" destId="{8D5EC484-FB52-478C-9F15-9ED05F18E1E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C867920-9691-4B71-A669-B96BB0F285C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A163763-8F2A-4938-8111-8A1F7D7B76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Accommodations are NOT included in BIE roster upload</a:t>
          </a:r>
        </a:p>
      </dgm:t>
    </dgm:pt>
    <dgm:pt modelId="{A57C6841-E6BC-453E-8CA8-090C935BAF2E}" type="parTrans" cxnId="{3B350681-7493-485D-B33D-32A25DCAAD2A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FEB8B482-A861-403F-AABD-57B811DBB126}" type="sibTrans" cxnId="{3B350681-7493-485D-B33D-32A25DCAAD2A}">
      <dgm:prSet phldrT="01"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3985E251-9CA1-459E-96AF-E487F946E1A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Accommodations need to be assigned in the portal  BEFORE scheduling the test</a:t>
          </a:r>
        </a:p>
      </dgm:t>
    </dgm:pt>
    <dgm:pt modelId="{30B19368-6DB2-46E2-8C31-E0DEE7FC1FC7}" type="parTrans" cxnId="{0FC8601C-925B-4624-AB72-C5E04074D52B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DFF6BEE5-B9C9-4A51-9728-62C1C83D55B1}" type="sibTrans" cxnId="{0FC8601C-925B-4624-AB72-C5E04074D52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C6F139EE-E446-4A35-B46D-2FE4279F6D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Use Upload Accommodations to edit accommodations on multiple student records at one time</a:t>
          </a:r>
        </a:p>
      </dgm:t>
    </dgm:pt>
    <dgm:pt modelId="{815EDA3D-FBB8-4348-9192-65A45455D74A}" type="parTrans" cxnId="{F2C8A45C-811E-4063-A40D-4F9A7F481DA7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80AB8836-9F9A-4AC8-A5C4-A4EC961EDA29}" type="sibTrans" cxnId="{F2C8A45C-811E-4063-A40D-4F9A7F481DA7}">
      <dgm:prSet phldrT="02"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F8253715-573D-47AC-9452-C57C06A3AD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Use </a:t>
          </a:r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the Export Accommodations button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to download list of all students and their currently assigned accommodations, edit that file and re-upload it using the </a:t>
          </a:r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Upload Accommodations menu</a:t>
          </a:r>
        </a:p>
      </dgm:t>
    </dgm:pt>
    <dgm:pt modelId="{4631DCDF-565A-4EE6-B7C2-BB0C913574C8}" type="parTrans" cxnId="{B5DFDEE8-C84D-44DA-ADC1-3FDEF2DF0F76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9036458A-8F08-49D7-AF97-73390646D781}" type="sibTrans" cxnId="{B5DFDEE8-C84D-44DA-ADC1-3FDEF2DF0F76}">
      <dgm:prSet phldrT="03"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2308A15E-CDEA-4FD5-A2E3-5CD8548215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Refer to the training video available in the Help &amp; Support site online system tutorials section for step-by-step instructions: https://bie.onlinehelp.cognia.org/resources</a:t>
          </a:r>
        </a:p>
      </dgm:t>
    </dgm:pt>
    <dgm:pt modelId="{B2431D12-8A35-436F-8DB9-895C0FEBBD35}" type="parTrans" cxnId="{59A1C950-988E-4F83-AFA7-3471EEC0B64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60BED7-17E0-429B-9FFC-09F38E575842}" type="sibTrans" cxnId="{59A1C950-988E-4F83-AFA7-3471EEC0B64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5B0DD9-76ED-4190-8C05-109DF71E49CF}" type="pres">
      <dgm:prSet presAssocID="{5C867920-9691-4B71-A669-B96BB0F285CD}" presName="root" presStyleCnt="0">
        <dgm:presLayoutVars>
          <dgm:dir/>
          <dgm:resizeHandles val="exact"/>
        </dgm:presLayoutVars>
      </dgm:prSet>
      <dgm:spPr/>
    </dgm:pt>
    <dgm:pt modelId="{D68EDBCE-817D-4541-89C0-77E6AB35BD23}" type="pres">
      <dgm:prSet presAssocID="{4A163763-8F2A-4938-8111-8A1F7D7B76A2}" presName="compNode" presStyleCnt="0"/>
      <dgm:spPr/>
    </dgm:pt>
    <dgm:pt modelId="{6EC20D1E-BFAF-4DB7-9B31-D9EC5F7BF92E}" type="pres">
      <dgm:prSet presAssocID="{4A163763-8F2A-4938-8111-8A1F7D7B76A2}" presName="bgRect" presStyleLbl="bgShp" presStyleIdx="0" presStyleCnt="4"/>
      <dgm:spPr/>
    </dgm:pt>
    <dgm:pt modelId="{267DFE0D-21A8-4B9E-A18F-9DCE639A36BB}" type="pres">
      <dgm:prSet presAssocID="{4A163763-8F2A-4938-8111-8A1F7D7B76A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7350925-E179-42EB-AB5F-E9620E4309CB}" type="pres">
      <dgm:prSet presAssocID="{4A163763-8F2A-4938-8111-8A1F7D7B76A2}" presName="spaceRect" presStyleCnt="0"/>
      <dgm:spPr/>
    </dgm:pt>
    <dgm:pt modelId="{F30F47A5-852D-4EB2-A15E-6D1CA476F370}" type="pres">
      <dgm:prSet presAssocID="{4A163763-8F2A-4938-8111-8A1F7D7B76A2}" presName="parTx" presStyleLbl="revTx" presStyleIdx="0" presStyleCnt="5">
        <dgm:presLayoutVars>
          <dgm:chMax val="0"/>
          <dgm:chPref val="0"/>
        </dgm:presLayoutVars>
      </dgm:prSet>
      <dgm:spPr/>
    </dgm:pt>
    <dgm:pt modelId="{B7347CFD-80D3-4A05-A344-46A1824F0302}" type="pres">
      <dgm:prSet presAssocID="{4A163763-8F2A-4938-8111-8A1F7D7B76A2}" presName="desTx" presStyleLbl="revTx" presStyleIdx="1" presStyleCnt="5">
        <dgm:presLayoutVars/>
      </dgm:prSet>
      <dgm:spPr/>
    </dgm:pt>
    <dgm:pt modelId="{7FCB9D3A-A7B4-4573-B7C7-9ABFAE836B82}" type="pres">
      <dgm:prSet presAssocID="{FEB8B482-A861-403F-AABD-57B811DBB126}" presName="sibTrans" presStyleCnt="0"/>
      <dgm:spPr/>
    </dgm:pt>
    <dgm:pt modelId="{A22BC9FD-C572-42FC-A71B-7AA9DC841E4C}" type="pres">
      <dgm:prSet presAssocID="{C6F139EE-E446-4A35-B46D-2FE4279F6DD4}" presName="compNode" presStyleCnt="0"/>
      <dgm:spPr/>
    </dgm:pt>
    <dgm:pt modelId="{EB9107E1-1440-4AC6-91F1-A82BD2219F7C}" type="pres">
      <dgm:prSet presAssocID="{C6F139EE-E446-4A35-B46D-2FE4279F6DD4}" presName="bgRect" presStyleLbl="bgShp" presStyleIdx="1" presStyleCnt="4"/>
      <dgm:spPr/>
    </dgm:pt>
    <dgm:pt modelId="{D6FD25DF-3B43-4AD3-B774-5AFBFB8942D0}" type="pres">
      <dgm:prSet presAssocID="{C6F139EE-E446-4A35-B46D-2FE4279F6DD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E3E10BF-0B23-4376-B7B9-6F5F8EEFB243}" type="pres">
      <dgm:prSet presAssocID="{C6F139EE-E446-4A35-B46D-2FE4279F6DD4}" presName="spaceRect" presStyleCnt="0"/>
      <dgm:spPr/>
    </dgm:pt>
    <dgm:pt modelId="{5AA14931-376A-4F54-91BC-EABBC462D770}" type="pres">
      <dgm:prSet presAssocID="{C6F139EE-E446-4A35-B46D-2FE4279F6DD4}" presName="parTx" presStyleLbl="revTx" presStyleIdx="2" presStyleCnt="5">
        <dgm:presLayoutVars>
          <dgm:chMax val="0"/>
          <dgm:chPref val="0"/>
        </dgm:presLayoutVars>
      </dgm:prSet>
      <dgm:spPr/>
    </dgm:pt>
    <dgm:pt modelId="{ADAABADB-D08E-4BBB-9337-CB971A84D21A}" type="pres">
      <dgm:prSet presAssocID="{80AB8836-9F9A-4AC8-A5C4-A4EC961EDA29}" presName="sibTrans" presStyleCnt="0"/>
      <dgm:spPr/>
    </dgm:pt>
    <dgm:pt modelId="{9593E4CB-B9C5-4D7B-853D-D6E420F1BB47}" type="pres">
      <dgm:prSet presAssocID="{F8253715-573D-47AC-9452-C57C06A3AD6A}" presName="compNode" presStyleCnt="0"/>
      <dgm:spPr/>
    </dgm:pt>
    <dgm:pt modelId="{607528E5-12CA-4B29-B3AF-44A3065F42C1}" type="pres">
      <dgm:prSet presAssocID="{F8253715-573D-47AC-9452-C57C06A3AD6A}" presName="bgRect" presStyleLbl="bgShp" presStyleIdx="2" presStyleCnt="4" custScaleY="104784"/>
      <dgm:spPr/>
    </dgm:pt>
    <dgm:pt modelId="{2D55E4C6-758C-48EB-B999-1A08D5368173}" type="pres">
      <dgm:prSet presAssocID="{F8253715-573D-47AC-9452-C57C06A3AD6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E7CD74D7-777C-41E2-B200-07861F0BB798}" type="pres">
      <dgm:prSet presAssocID="{F8253715-573D-47AC-9452-C57C06A3AD6A}" presName="spaceRect" presStyleCnt="0"/>
      <dgm:spPr/>
    </dgm:pt>
    <dgm:pt modelId="{33BB6724-3FBD-4318-B0E9-1603AD5FF802}" type="pres">
      <dgm:prSet presAssocID="{F8253715-573D-47AC-9452-C57C06A3AD6A}" presName="parTx" presStyleLbl="revTx" presStyleIdx="3" presStyleCnt="5" custScaleY="117882">
        <dgm:presLayoutVars>
          <dgm:chMax val="0"/>
          <dgm:chPref val="0"/>
        </dgm:presLayoutVars>
      </dgm:prSet>
      <dgm:spPr/>
    </dgm:pt>
    <dgm:pt modelId="{29DA12DE-4A0B-4F8B-A4DA-DD692F30101E}" type="pres">
      <dgm:prSet presAssocID="{9036458A-8F08-49D7-AF97-73390646D781}" presName="sibTrans" presStyleCnt="0"/>
      <dgm:spPr/>
    </dgm:pt>
    <dgm:pt modelId="{D6FA3326-1808-4562-BAFF-6BC8B61932FE}" type="pres">
      <dgm:prSet presAssocID="{2308A15E-CDEA-4FD5-A2E3-5CD8548215D3}" presName="compNode" presStyleCnt="0"/>
      <dgm:spPr/>
    </dgm:pt>
    <dgm:pt modelId="{7926692B-C009-4AAB-93E9-C883EA97566F}" type="pres">
      <dgm:prSet presAssocID="{2308A15E-CDEA-4FD5-A2E3-5CD8548215D3}" presName="bgRect" presStyleLbl="bgShp" presStyleIdx="3" presStyleCnt="4"/>
      <dgm:spPr/>
    </dgm:pt>
    <dgm:pt modelId="{E9CC7D0F-BCAF-42E9-8333-4DBF57A01DE9}" type="pres">
      <dgm:prSet presAssocID="{2308A15E-CDEA-4FD5-A2E3-5CD8548215D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D0670485-13F3-4441-BD51-89AD5403A949}" type="pres">
      <dgm:prSet presAssocID="{2308A15E-CDEA-4FD5-A2E3-5CD8548215D3}" presName="spaceRect" presStyleCnt="0"/>
      <dgm:spPr/>
    </dgm:pt>
    <dgm:pt modelId="{96D7A3FB-F495-452E-A380-5E59762E9A4D}" type="pres">
      <dgm:prSet presAssocID="{2308A15E-CDEA-4FD5-A2E3-5CD8548215D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FC8601C-925B-4624-AB72-C5E04074D52B}" srcId="{4A163763-8F2A-4938-8111-8A1F7D7B76A2}" destId="{3985E251-9CA1-459E-96AF-E487F946E1A1}" srcOrd="0" destOrd="0" parTransId="{30B19368-6DB2-46E2-8C31-E0DEE7FC1FC7}" sibTransId="{DFF6BEE5-B9C9-4A51-9728-62C1C83D55B1}"/>
    <dgm:cxn modelId="{B60AED1F-3595-4A49-9216-6E0141FAAA14}" type="presOf" srcId="{2308A15E-CDEA-4FD5-A2E3-5CD8548215D3}" destId="{96D7A3FB-F495-452E-A380-5E59762E9A4D}" srcOrd="0" destOrd="0" presId="urn:microsoft.com/office/officeart/2018/2/layout/IconVerticalSolidList"/>
    <dgm:cxn modelId="{E6D83630-8E91-4129-AC6A-B58DAFF89754}" type="presOf" srcId="{C6F139EE-E446-4A35-B46D-2FE4279F6DD4}" destId="{5AA14931-376A-4F54-91BC-EABBC462D770}" srcOrd="0" destOrd="0" presId="urn:microsoft.com/office/officeart/2018/2/layout/IconVerticalSolidList"/>
    <dgm:cxn modelId="{F2C8A45C-811E-4063-A40D-4F9A7F481DA7}" srcId="{5C867920-9691-4B71-A669-B96BB0F285CD}" destId="{C6F139EE-E446-4A35-B46D-2FE4279F6DD4}" srcOrd="1" destOrd="0" parTransId="{815EDA3D-FBB8-4348-9192-65A45455D74A}" sibTransId="{80AB8836-9F9A-4AC8-A5C4-A4EC961EDA29}"/>
    <dgm:cxn modelId="{59A1C950-988E-4F83-AFA7-3471EEC0B648}" srcId="{5C867920-9691-4B71-A669-B96BB0F285CD}" destId="{2308A15E-CDEA-4FD5-A2E3-5CD8548215D3}" srcOrd="3" destOrd="0" parTransId="{B2431D12-8A35-436F-8DB9-895C0FEBBD35}" sibTransId="{7160BED7-17E0-429B-9FFC-09F38E575842}"/>
    <dgm:cxn modelId="{3B350681-7493-485D-B33D-32A25DCAAD2A}" srcId="{5C867920-9691-4B71-A669-B96BB0F285CD}" destId="{4A163763-8F2A-4938-8111-8A1F7D7B76A2}" srcOrd="0" destOrd="0" parTransId="{A57C6841-E6BC-453E-8CA8-090C935BAF2E}" sibTransId="{FEB8B482-A861-403F-AABD-57B811DBB126}"/>
    <dgm:cxn modelId="{7B3228A0-3645-46FB-949E-14024BF5EF6C}" type="presOf" srcId="{3985E251-9CA1-459E-96AF-E487F946E1A1}" destId="{B7347CFD-80D3-4A05-A344-46A1824F0302}" srcOrd="0" destOrd="0" presId="urn:microsoft.com/office/officeart/2018/2/layout/IconVerticalSolidList"/>
    <dgm:cxn modelId="{FC6C0CA7-A7DF-4B55-A9E2-C6569AF5BC17}" type="presOf" srcId="{F8253715-573D-47AC-9452-C57C06A3AD6A}" destId="{33BB6724-3FBD-4318-B0E9-1603AD5FF802}" srcOrd="0" destOrd="0" presId="urn:microsoft.com/office/officeart/2018/2/layout/IconVerticalSolidList"/>
    <dgm:cxn modelId="{8263F3B0-A13E-43A6-9CDB-4A7117D8DF59}" type="presOf" srcId="{4A163763-8F2A-4938-8111-8A1F7D7B76A2}" destId="{F30F47A5-852D-4EB2-A15E-6D1CA476F370}" srcOrd="0" destOrd="0" presId="urn:microsoft.com/office/officeart/2018/2/layout/IconVerticalSolidList"/>
    <dgm:cxn modelId="{B5DFDEE8-C84D-44DA-ADC1-3FDEF2DF0F76}" srcId="{5C867920-9691-4B71-A669-B96BB0F285CD}" destId="{F8253715-573D-47AC-9452-C57C06A3AD6A}" srcOrd="2" destOrd="0" parTransId="{4631DCDF-565A-4EE6-B7C2-BB0C913574C8}" sibTransId="{9036458A-8F08-49D7-AF97-73390646D781}"/>
    <dgm:cxn modelId="{C330ABF8-5A18-4D5A-B5B3-CAFFAC4BC82E}" type="presOf" srcId="{5C867920-9691-4B71-A669-B96BB0F285CD}" destId="{AE5B0DD9-76ED-4190-8C05-109DF71E49CF}" srcOrd="0" destOrd="0" presId="urn:microsoft.com/office/officeart/2018/2/layout/IconVerticalSolidList"/>
    <dgm:cxn modelId="{07888D27-3FCA-4B3C-B6A5-F0E0375D5975}" type="presParOf" srcId="{AE5B0DD9-76ED-4190-8C05-109DF71E49CF}" destId="{D68EDBCE-817D-4541-89C0-77E6AB35BD23}" srcOrd="0" destOrd="0" presId="urn:microsoft.com/office/officeart/2018/2/layout/IconVerticalSolidList"/>
    <dgm:cxn modelId="{ECBDF0B3-3A3D-41F7-8132-7B02937B842E}" type="presParOf" srcId="{D68EDBCE-817D-4541-89C0-77E6AB35BD23}" destId="{6EC20D1E-BFAF-4DB7-9B31-D9EC5F7BF92E}" srcOrd="0" destOrd="0" presId="urn:microsoft.com/office/officeart/2018/2/layout/IconVerticalSolidList"/>
    <dgm:cxn modelId="{42849619-D0BE-434B-AC0C-EE5C3472EEEC}" type="presParOf" srcId="{D68EDBCE-817D-4541-89C0-77E6AB35BD23}" destId="{267DFE0D-21A8-4B9E-A18F-9DCE639A36BB}" srcOrd="1" destOrd="0" presId="urn:microsoft.com/office/officeart/2018/2/layout/IconVerticalSolidList"/>
    <dgm:cxn modelId="{6166E9AF-BA22-4862-85C7-834746933297}" type="presParOf" srcId="{D68EDBCE-817D-4541-89C0-77E6AB35BD23}" destId="{47350925-E179-42EB-AB5F-E9620E4309CB}" srcOrd="2" destOrd="0" presId="urn:microsoft.com/office/officeart/2018/2/layout/IconVerticalSolidList"/>
    <dgm:cxn modelId="{3E95765F-C474-43AC-9988-2C60447FF66D}" type="presParOf" srcId="{D68EDBCE-817D-4541-89C0-77E6AB35BD23}" destId="{F30F47A5-852D-4EB2-A15E-6D1CA476F370}" srcOrd="3" destOrd="0" presId="urn:microsoft.com/office/officeart/2018/2/layout/IconVerticalSolidList"/>
    <dgm:cxn modelId="{B6DB0C4E-1678-46D6-91E8-18305886DAB6}" type="presParOf" srcId="{D68EDBCE-817D-4541-89C0-77E6AB35BD23}" destId="{B7347CFD-80D3-4A05-A344-46A1824F0302}" srcOrd="4" destOrd="0" presId="urn:microsoft.com/office/officeart/2018/2/layout/IconVerticalSolidList"/>
    <dgm:cxn modelId="{91B760C0-565A-4D00-821E-0DD28611AA1A}" type="presParOf" srcId="{AE5B0DD9-76ED-4190-8C05-109DF71E49CF}" destId="{7FCB9D3A-A7B4-4573-B7C7-9ABFAE836B82}" srcOrd="1" destOrd="0" presId="urn:microsoft.com/office/officeart/2018/2/layout/IconVerticalSolidList"/>
    <dgm:cxn modelId="{A5B1FBDF-B648-4F38-9579-C611A697DA21}" type="presParOf" srcId="{AE5B0DD9-76ED-4190-8C05-109DF71E49CF}" destId="{A22BC9FD-C572-42FC-A71B-7AA9DC841E4C}" srcOrd="2" destOrd="0" presId="urn:microsoft.com/office/officeart/2018/2/layout/IconVerticalSolidList"/>
    <dgm:cxn modelId="{7E513CF2-5FDD-407C-AEEF-4470A5A8D5C1}" type="presParOf" srcId="{A22BC9FD-C572-42FC-A71B-7AA9DC841E4C}" destId="{EB9107E1-1440-4AC6-91F1-A82BD2219F7C}" srcOrd="0" destOrd="0" presId="urn:microsoft.com/office/officeart/2018/2/layout/IconVerticalSolidList"/>
    <dgm:cxn modelId="{16AB8C05-7B51-4B72-AB1C-5D545D283A6A}" type="presParOf" srcId="{A22BC9FD-C572-42FC-A71B-7AA9DC841E4C}" destId="{D6FD25DF-3B43-4AD3-B774-5AFBFB8942D0}" srcOrd="1" destOrd="0" presId="urn:microsoft.com/office/officeart/2018/2/layout/IconVerticalSolidList"/>
    <dgm:cxn modelId="{C1F1FB4B-734B-4F59-90AD-DC9C450622A0}" type="presParOf" srcId="{A22BC9FD-C572-42FC-A71B-7AA9DC841E4C}" destId="{3E3E10BF-0B23-4376-B7B9-6F5F8EEFB243}" srcOrd="2" destOrd="0" presId="urn:microsoft.com/office/officeart/2018/2/layout/IconVerticalSolidList"/>
    <dgm:cxn modelId="{1D497911-34A8-450C-8B59-FF05FA7215AD}" type="presParOf" srcId="{A22BC9FD-C572-42FC-A71B-7AA9DC841E4C}" destId="{5AA14931-376A-4F54-91BC-EABBC462D770}" srcOrd="3" destOrd="0" presId="urn:microsoft.com/office/officeart/2018/2/layout/IconVerticalSolidList"/>
    <dgm:cxn modelId="{CF82C8EE-2D58-488B-B2CB-E5ABC4324449}" type="presParOf" srcId="{AE5B0DD9-76ED-4190-8C05-109DF71E49CF}" destId="{ADAABADB-D08E-4BBB-9337-CB971A84D21A}" srcOrd="3" destOrd="0" presId="urn:microsoft.com/office/officeart/2018/2/layout/IconVerticalSolidList"/>
    <dgm:cxn modelId="{828108E3-7EB8-4349-B2F6-7CC262ED27C9}" type="presParOf" srcId="{AE5B0DD9-76ED-4190-8C05-109DF71E49CF}" destId="{9593E4CB-B9C5-4D7B-853D-D6E420F1BB47}" srcOrd="4" destOrd="0" presId="urn:microsoft.com/office/officeart/2018/2/layout/IconVerticalSolidList"/>
    <dgm:cxn modelId="{9FCABAB3-6E3C-427C-9541-33427DC3CA57}" type="presParOf" srcId="{9593E4CB-B9C5-4D7B-853D-D6E420F1BB47}" destId="{607528E5-12CA-4B29-B3AF-44A3065F42C1}" srcOrd="0" destOrd="0" presId="urn:microsoft.com/office/officeart/2018/2/layout/IconVerticalSolidList"/>
    <dgm:cxn modelId="{DB28098B-46EC-4D11-B4C4-79234E70364D}" type="presParOf" srcId="{9593E4CB-B9C5-4D7B-853D-D6E420F1BB47}" destId="{2D55E4C6-758C-48EB-B999-1A08D5368173}" srcOrd="1" destOrd="0" presId="urn:microsoft.com/office/officeart/2018/2/layout/IconVerticalSolidList"/>
    <dgm:cxn modelId="{8BB4FECE-2BC6-4D85-9052-4F73F048F531}" type="presParOf" srcId="{9593E4CB-B9C5-4D7B-853D-D6E420F1BB47}" destId="{E7CD74D7-777C-41E2-B200-07861F0BB798}" srcOrd="2" destOrd="0" presId="urn:microsoft.com/office/officeart/2018/2/layout/IconVerticalSolidList"/>
    <dgm:cxn modelId="{312B4F69-228C-4811-812C-A25C8130E6AF}" type="presParOf" srcId="{9593E4CB-B9C5-4D7B-853D-D6E420F1BB47}" destId="{33BB6724-3FBD-4318-B0E9-1603AD5FF802}" srcOrd="3" destOrd="0" presId="urn:microsoft.com/office/officeart/2018/2/layout/IconVerticalSolidList"/>
    <dgm:cxn modelId="{3D9C8754-38E2-43C8-A3F4-B64EA0994B12}" type="presParOf" srcId="{AE5B0DD9-76ED-4190-8C05-109DF71E49CF}" destId="{29DA12DE-4A0B-4F8B-A4DA-DD692F30101E}" srcOrd="5" destOrd="0" presId="urn:microsoft.com/office/officeart/2018/2/layout/IconVerticalSolidList"/>
    <dgm:cxn modelId="{9F37A63B-9452-4414-9139-9BF19FDD85B9}" type="presParOf" srcId="{AE5B0DD9-76ED-4190-8C05-109DF71E49CF}" destId="{D6FA3326-1808-4562-BAFF-6BC8B61932FE}" srcOrd="6" destOrd="0" presId="urn:microsoft.com/office/officeart/2018/2/layout/IconVerticalSolidList"/>
    <dgm:cxn modelId="{86B85C15-9B92-48C7-976D-64F02911666C}" type="presParOf" srcId="{D6FA3326-1808-4562-BAFF-6BC8B61932FE}" destId="{7926692B-C009-4AAB-93E9-C883EA97566F}" srcOrd="0" destOrd="0" presId="urn:microsoft.com/office/officeart/2018/2/layout/IconVerticalSolidList"/>
    <dgm:cxn modelId="{FF8BE752-7C3D-447F-A164-3E32D8620A88}" type="presParOf" srcId="{D6FA3326-1808-4562-BAFF-6BC8B61932FE}" destId="{E9CC7D0F-BCAF-42E9-8333-4DBF57A01DE9}" srcOrd="1" destOrd="0" presId="urn:microsoft.com/office/officeart/2018/2/layout/IconVerticalSolidList"/>
    <dgm:cxn modelId="{80A80608-7F20-435E-8CCD-2AFAC161F41D}" type="presParOf" srcId="{D6FA3326-1808-4562-BAFF-6BC8B61932FE}" destId="{D0670485-13F3-4441-BD51-89AD5403A949}" srcOrd="2" destOrd="0" presId="urn:microsoft.com/office/officeart/2018/2/layout/IconVerticalSolidList"/>
    <dgm:cxn modelId="{D929CAC3-0DA5-481A-8AD7-E3388872001E}" type="presParOf" srcId="{D6FA3326-1808-4562-BAFF-6BC8B61932FE}" destId="{96D7A3FB-F495-452E-A380-5E59762E9A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2674C10-51DF-4BEB-A4F1-FD76EC3FC74B}" type="doc">
      <dgm:prSet loTypeId="urn:microsoft.com/office/officeart/2005/8/layout/hList6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84BA5BA-0AA6-4179-ACFC-797FD49FBD48}">
      <dgm:prSet/>
      <dgm:spPr/>
      <dgm:t>
        <a:bodyPr/>
        <a:lstStyle/>
        <a:p>
          <a:r>
            <a:rPr lang="en-US" sz="3600" b="1" dirty="0"/>
            <a:t>Accommodations</a:t>
          </a:r>
        </a:p>
      </dgm:t>
    </dgm:pt>
    <dgm:pt modelId="{B3AE8989-8DF3-4DDB-B707-23B94C991EA5}" type="parTrans" cxnId="{C3E6DB87-F11D-4514-980D-C4169F20C3C6}">
      <dgm:prSet/>
      <dgm:spPr/>
      <dgm:t>
        <a:bodyPr/>
        <a:lstStyle/>
        <a:p>
          <a:endParaRPr lang="en-US"/>
        </a:p>
      </dgm:t>
    </dgm:pt>
    <dgm:pt modelId="{D44948F4-37C2-4B3B-A9ED-D0B85796770D}" type="sibTrans" cxnId="{C3E6DB87-F11D-4514-980D-C4169F20C3C6}">
      <dgm:prSet/>
      <dgm:spPr/>
      <dgm:t>
        <a:bodyPr/>
        <a:lstStyle/>
        <a:p>
          <a:endParaRPr lang="en-US"/>
        </a:p>
      </dgm:t>
    </dgm:pt>
    <dgm:pt modelId="{AC020C6F-39F2-489D-B5B3-AFA6409B768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be assigned to student before online test scheduling</a:t>
          </a:r>
        </a:p>
      </dgm:t>
    </dgm:pt>
    <dgm:pt modelId="{5081D945-EC54-4EFD-ACB6-5DB8E81B1B64}" type="parTrans" cxnId="{4EE922DD-35EF-4DF2-856F-809ED4F078BC}">
      <dgm:prSet/>
      <dgm:spPr/>
      <dgm:t>
        <a:bodyPr/>
        <a:lstStyle/>
        <a:p>
          <a:endParaRPr lang="en-US"/>
        </a:p>
      </dgm:t>
    </dgm:pt>
    <dgm:pt modelId="{E75D4E36-079B-46B2-8D5B-B3DF80351D06}" type="sibTrans" cxnId="{4EE922DD-35EF-4DF2-856F-809ED4F078BC}">
      <dgm:prSet/>
      <dgm:spPr/>
      <dgm:t>
        <a:bodyPr/>
        <a:lstStyle/>
        <a:p>
          <a:endParaRPr lang="en-US"/>
        </a:p>
      </dgm:t>
    </dgm:pt>
    <dgm:pt modelId="{8C6A66F3-10C4-4BE2-AE43-D1B004D834B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Only for students with IEP/504 Plan</a:t>
          </a:r>
          <a:endParaRPr lang="en-US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DCAFF2-0AB7-4EA1-927B-F354C26E460C}" type="parTrans" cxnId="{ADEACE0C-D55D-476A-BA85-C92004602393}">
      <dgm:prSet/>
      <dgm:spPr/>
      <dgm:t>
        <a:bodyPr/>
        <a:lstStyle/>
        <a:p>
          <a:endParaRPr lang="en-US"/>
        </a:p>
      </dgm:t>
    </dgm:pt>
    <dgm:pt modelId="{3A22D109-E57A-427E-9249-7F5E2A56DEB9}" type="sibTrans" cxnId="{ADEACE0C-D55D-476A-BA85-C92004602393}">
      <dgm:prSet/>
      <dgm:spPr/>
      <dgm:t>
        <a:bodyPr/>
        <a:lstStyle/>
        <a:p>
          <a:endParaRPr lang="en-US"/>
        </a:p>
      </dgm:t>
    </dgm:pt>
    <dgm:pt modelId="{47A747BC-ED96-4BC5-8FD9-9CC210BC2045}">
      <dgm:prSet/>
      <dgm:spPr/>
      <dgm:t>
        <a:bodyPr/>
        <a:lstStyle/>
        <a:p>
          <a:r>
            <a:rPr lang="en-US" b="1" dirty="0"/>
            <a:t>In platform:</a:t>
          </a:r>
        </a:p>
      </dgm:t>
    </dgm:pt>
    <dgm:pt modelId="{8268E195-EE0D-4CFB-B314-F1EDC87ACBC3}" type="parTrans" cxnId="{8BFF80B7-9201-4B8B-A0E3-DB5C82F57067}">
      <dgm:prSet/>
      <dgm:spPr/>
      <dgm:t>
        <a:bodyPr/>
        <a:lstStyle/>
        <a:p>
          <a:endParaRPr lang="en-US"/>
        </a:p>
      </dgm:t>
    </dgm:pt>
    <dgm:pt modelId="{65BABBC3-3996-4561-BA28-2F707647B308}" type="sibTrans" cxnId="{8BFF80B7-9201-4B8B-A0E3-DB5C82F57067}">
      <dgm:prSet/>
      <dgm:spPr/>
      <dgm:t>
        <a:bodyPr/>
        <a:lstStyle/>
        <a:p>
          <a:endParaRPr lang="en-US"/>
        </a:p>
      </dgm:t>
    </dgm:pt>
    <dgm:pt modelId="{217BE3DC-9550-4BA1-9211-DB22936E3C8A}">
      <dgm:prSet custT="1"/>
      <dgm:spPr/>
      <dgm:t>
        <a:bodyPr/>
        <a:lstStyle/>
        <a:p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Text-to-Speech</a:t>
          </a:r>
          <a:endParaRPr lang="en-US" sz="16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E41304-DDB3-488E-93FE-EC0C34CA7779}" type="parTrans" cxnId="{4DE1AD68-CA67-4F96-A424-4BEBCFC9B085}">
      <dgm:prSet/>
      <dgm:spPr/>
      <dgm:t>
        <a:bodyPr/>
        <a:lstStyle/>
        <a:p>
          <a:endParaRPr lang="en-US"/>
        </a:p>
      </dgm:t>
    </dgm:pt>
    <dgm:pt modelId="{9051E618-A3F2-4829-A509-84592152D940}" type="sibTrans" cxnId="{4DE1AD68-CA67-4F96-A424-4BEBCFC9B085}">
      <dgm:prSet/>
      <dgm:spPr/>
      <dgm:t>
        <a:bodyPr/>
        <a:lstStyle/>
        <a:p>
          <a:endParaRPr lang="en-US"/>
        </a:p>
      </dgm:t>
    </dgm:pt>
    <dgm:pt modelId="{0F19A63B-6FE5-42FE-BB31-49DFB166CE2A}">
      <dgm:prSet custT="1"/>
      <dgm:spPr/>
      <dgm:t>
        <a:bodyPr/>
        <a:lstStyle/>
        <a:p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Allow accessibility mode testing</a:t>
          </a:r>
        </a:p>
      </dgm:t>
    </dgm:pt>
    <dgm:pt modelId="{99813EB9-5614-4A90-8E95-3622B0420219}" type="parTrans" cxnId="{F36F298A-896A-4BCC-A933-73C62B328EE9}">
      <dgm:prSet/>
      <dgm:spPr/>
      <dgm:t>
        <a:bodyPr/>
        <a:lstStyle/>
        <a:p>
          <a:endParaRPr lang="en-US"/>
        </a:p>
      </dgm:t>
    </dgm:pt>
    <dgm:pt modelId="{B5BCDBE1-0467-43AD-9E14-0BC4238D7938}" type="sibTrans" cxnId="{F36F298A-896A-4BCC-A933-73C62B328EE9}">
      <dgm:prSet/>
      <dgm:spPr/>
      <dgm:t>
        <a:bodyPr/>
        <a:lstStyle/>
        <a:p>
          <a:endParaRPr lang="en-US"/>
        </a:p>
      </dgm:t>
    </dgm:pt>
    <dgm:pt modelId="{EA8C97CB-4FB7-46A0-B20B-9940D0CD213F}">
      <dgm:prSet custT="1"/>
      <dgm:spPr/>
      <dgm:t>
        <a:bodyPr/>
        <a:lstStyle/>
        <a:p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Word prediction </a:t>
          </a:r>
          <a:r>
            <a: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(embedded with the questions)</a:t>
          </a:r>
          <a:endParaRPr lang="en-US" sz="11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FACB26-C388-4D28-BCA8-36C23292E1E5}" type="parTrans" cxnId="{9FEDB703-DE17-4FA3-BD21-47389531A1E3}">
      <dgm:prSet/>
      <dgm:spPr/>
      <dgm:t>
        <a:bodyPr/>
        <a:lstStyle/>
        <a:p>
          <a:endParaRPr lang="en-US"/>
        </a:p>
      </dgm:t>
    </dgm:pt>
    <dgm:pt modelId="{9A1ACFFA-3797-49FF-8DBD-0C9165000BB5}" type="sibTrans" cxnId="{9FEDB703-DE17-4FA3-BD21-47389531A1E3}">
      <dgm:prSet/>
      <dgm:spPr/>
      <dgm:t>
        <a:bodyPr/>
        <a:lstStyle/>
        <a:p>
          <a:endParaRPr lang="en-US"/>
        </a:p>
      </dgm:t>
    </dgm:pt>
    <dgm:pt modelId="{F209F8C8-653C-42D6-92DF-04802D924CB1}">
      <dgm:prSet/>
      <dgm:spPr/>
      <dgm:t>
        <a:bodyPr/>
        <a:lstStyle/>
        <a:p>
          <a:r>
            <a:rPr lang="en-US" b="1" dirty="0"/>
            <a:t>Outside of platform:</a:t>
          </a:r>
        </a:p>
      </dgm:t>
    </dgm:pt>
    <dgm:pt modelId="{1326B998-BEFC-4B3C-97BA-887EFD880CEC}" type="parTrans" cxnId="{9A27B69F-2252-4E9A-B9B2-B0C18AD6E0D2}">
      <dgm:prSet/>
      <dgm:spPr/>
      <dgm:t>
        <a:bodyPr/>
        <a:lstStyle/>
        <a:p>
          <a:endParaRPr lang="en-US"/>
        </a:p>
      </dgm:t>
    </dgm:pt>
    <dgm:pt modelId="{B7D3DBA4-139B-4C69-B601-03F5CCA61C23}" type="sibTrans" cxnId="{9A27B69F-2252-4E9A-B9B2-B0C18AD6E0D2}">
      <dgm:prSet/>
      <dgm:spPr/>
      <dgm:t>
        <a:bodyPr/>
        <a:lstStyle/>
        <a:p>
          <a:endParaRPr lang="en-US"/>
        </a:p>
      </dgm:t>
    </dgm:pt>
    <dgm:pt modelId="{5FDC0E32-F06D-4D8C-ABFF-F7BBF9E184E8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Assistive Technology device</a:t>
          </a:r>
        </a:p>
      </dgm:t>
    </dgm:pt>
    <dgm:pt modelId="{61392D38-0D0A-4371-AD9A-75EF57B61C1D}" type="parTrans" cxnId="{6FB2B398-F068-49BB-B90D-ABAE9BACCF3A}">
      <dgm:prSet/>
      <dgm:spPr/>
      <dgm:t>
        <a:bodyPr/>
        <a:lstStyle/>
        <a:p>
          <a:endParaRPr lang="en-US"/>
        </a:p>
      </dgm:t>
    </dgm:pt>
    <dgm:pt modelId="{90457603-6764-49F7-AD4B-A2CB0551D3FE}" type="sibTrans" cxnId="{6FB2B398-F068-49BB-B90D-ABAE9BACCF3A}">
      <dgm:prSet/>
      <dgm:spPr/>
      <dgm:t>
        <a:bodyPr/>
        <a:lstStyle/>
        <a:p>
          <a:endParaRPr lang="en-US"/>
        </a:p>
      </dgm:t>
    </dgm:pt>
    <dgm:pt modelId="{7D492CA1-A605-40F0-AFFE-7A60A5D3870B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Word-to-word dictionary</a:t>
          </a:r>
        </a:p>
      </dgm:t>
    </dgm:pt>
    <dgm:pt modelId="{D2195043-E1ED-42C6-A351-E5010C7B7151}" type="parTrans" cxnId="{054FCE0E-1E45-4978-B37C-D5757045C00B}">
      <dgm:prSet/>
      <dgm:spPr/>
      <dgm:t>
        <a:bodyPr/>
        <a:lstStyle/>
        <a:p>
          <a:endParaRPr lang="en-US"/>
        </a:p>
      </dgm:t>
    </dgm:pt>
    <dgm:pt modelId="{AACB55D7-2318-49C7-A74E-4768111E1BEC}" type="sibTrans" cxnId="{054FCE0E-1E45-4978-B37C-D5757045C00B}">
      <dgm:prSet/>
      <dgm:spPr/>
      <dgm:t>
        <a:bodyPr/>
        <a:lstStyle/>
        <a:p>
          <a:endParaRPr lang="en-US"/>
        </a:p>
      </dgm:t>
    </dgm:pt>
    <dgm:pt modelId="{F07B2805-E7EE-471A-8055-8A54FCFAA356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Dual language glossary</a:t>
          </a:r>
        </a:p>
      </dgm:t>
    </dgm:pt>
    <dgm:pt modelId="{61E44849-5645-466A-9527-E1ACF973E1E8}" type="parTrans" cxnId="{8719D42C-A385-4935-96BC-1322923AE210}">
      <dgm:prSet/>
      <dgm:spPr/>
      <dgm:t>
        <a:bodyPr/>
        <a:lstStyle/>
        <a:p>
          <a:endParaRPr lang="en-US"/>
        </a:p>
      </dgm:t>
    </dgm:pt>
    <dgm:pt modelId="{8EF66E71-1962-4C0F-A779-4BAC04ABFCDC}" type="sibTrans" cxnId="{8719D42C-A385-4935-96BC-1322923AE210}">
      <dgm:prSet/>
      <dgm:spPr/>
      <dgm:t>
        <a:bodyPr/>
        <a:lstStyle/>
        <a:p>
          <a:endParaRPr lang="en-US"/>
        </a:p>
      </dgm:t>
    </dgm:pt>
    <dgm:pt modelId="{4668E342-C149-43B0-A0BD-2FB0ED236AF5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Directions in native language</a:t>
          </a:r>
        </a:p>
      </dgm:t>
    </dgm:pt>
    <dgm:pt modelId="{ABF9F44E-585E-422A-84B4-5449B1AA91BF}" type="parTrans" cxnId="{250E67EE-3851-414B-A53E-888264F87BC4}">
      <dgm:prSet/>
      <dgm:spPr/>
      <dgm:t>
        <a:bodyPr/>
        <a:lstStyle/>
        <a:p>
          <a:endParaRPr lang="en-US"/>
        </a:p>
      </dgm:t>
    </dgm:pt>
    <dgm:pt modelId="{D3350B70-D376-47D5-8703-2531D4A3FB41}" type="sibTrans" cxnId="{250E67EE-3851-414B-A53E-888264F87BC4}">
      <dgm:prSet/>
      <dgm:spPr/>
      <dgm:t>
        <a:bodyPr/>
        <a:lstStyle/>
        <a:p>
          <a:endParaRPr lang="en-US"/>
        </a:p>
      </dgm:t>
    </dgm:pt>
    <dgm:pt modelId="{397C9D29-E708-462A-BA56-1B2AC0DA7093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Extended time</a:t>
          </a:r>
        </a:p>
      </dgm:t>
    </dgm:pt>
    <dgm:pt modelId="{95A5B7A5-74D0-490F-B48B-398124C301A7}" type="parTrans" cxnId="{99E8828A-9DEC-4E6E-B0CA-01F1BBA0701E}">
      <dgm:prSet/>
      <dgm:spPr/>
      <dgm:t>
        <a:bodyPr/>
        <a:lstStyle/>
        <a:p>
          <a:endParaRPr lang="en-US"/>
        </a:p>
      </dgm:t>
    </dgm:pt>
    <dgm:pt modelId="{7BB876EB-8CF8-476A-8E8B-5D6B3068FB76}" type="sibTrans" cxnId="{99E8828A-9DEC-4E6E-B0CA-01F1BBA0701E}">
      <dgm:prSet/>
      <dgm:spPr/>
      <dgm:t>
        <a:bodyPr/>
        <a:lstStyle/>
        <a:p>
          <a:endParaRPr lang="en-US"/>
        </a:p>
      </dgm:t>
    </dgm:pt>
    <dgm:pt modelId="{0DC5461B-C415-4031-BC9A-7365D74D7B41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reader</a:t>
          </a:r>
        </a:p>
      </dgm:t>
    </dgm:pt>
    <dgm:pt modelId="{9D8C51EC-1E44-4031-9EA0-7876052538DC}" type="parTrans" cxnId="{45D00D55-54C8-4D69-A6AC-A5CE20D71861}">
      <dgm:prSet/>
      <dgm:spPr/>
      <dgm:t>
        <a:bodyPr/>
        <a:lstStyle/>
        <a:p>
          <a:endParaRPr lang="en-US"/>
        </a:p>
      </dgm:t>
    </dgm:pt>
    <dgm:pt modelId="{A0E17F16-ABBA-41AF-AD54-C87E871E59D6}" type="sibTrans" cxnId="{45D00D55-54C8-4D69-A6AC-A5CE20D71861}">
      <dgm:prSet/>
      <dgm:spPr/>
      <dgm:t>
        <a:bodyPr/>
        <a:lstStyle/>
        <a:p>
          <a:endParaRPr lang="en-US"/>
        </a:p>
      </dgm:t>
    </dgm:pt>
    <dgm:pt modelId="{A8B4DA4F-137F-40E3-9F20-0F12FC5EAF92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scribe</a:t>
          </a:r>
        </a:p>
      </dgm:t>
    </dgm:pt>
    <dgm:pt modelId="{817DCCB1-E6BB-4CB4-BDB0-0FE720E830F6}" type="parTrans" cxnId="{B5ACCBDB-9BC0-4313-8C16-3FA6D823B321}">
      <dgm:prSet/>
      <dgm:spPr/>
      <dgm:t>
        <a:bodyPr/>
        <a:lstStyle/>
        <a:p>
          <a:endParaRPr lang="en-US"/>
        </a:p>
      </dgm:t>
    </dgm:pt>
    <dgm:pt modelId="{EA0DA046-2C32-489C-97EB-3A8970BB1251}" type="sibTrans" cxnId="{B5ACCBDB-9BC0-4313-8C16-3FA6D823B321}">
      <dgm:prSet/>
      <dgm:spPr/>
      <dgm:t>
        <a:bodyPr/>
        <a:lstStyle/>
        <a:p>
          <a:endParaRPr lang="en-US"/>
        </a:p>
      </dgm:t>
    </dgm:pt>
    <dgm:pt modelId="{3807F511-181F-47F3-8268-80F0E95E9CED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signer</a:t>
          </a:r>
        </a:p>
      </dgm:t>
    </dgm:pt>
    <dgm:pt modelId="{A7FEC1E5-1E18-407E-BA15-41DA319C8C8E}" type="parTrans" cxnId="{D5589479-B2D7-49D4-A611-3FD9C5560B5E}">
      <dgm:prSet/>
      <dgm:spPr/>
      <dgm:t>
        <a:bodyPr/>
        <a:lstStyle/>
        <a:p>
          <a:endParaRPr lang="en-US"/>
        </a:p>
      </dgm:t>
    </dgm:pt>
    <dgm:pt modelId="{F78EF603-0DDE-4F0C-AF93-BEE855D74A1E}" type="sibTrans" cxnId="{D5589479-B2D7-49D4-A611-3FD9C5560B5E}">
      <dgm:prSet/>
      <dgm:spPr/>
      <dgm:t>
        <a:bodyPr/>
        <a:lstStyle/>
        <a:p>
          <a:endParaRPr lang="en-US"/>
        </a:p>
      </dgm:t>
    </dgm:pt>
    <dgm:pt modelId="{DAB5D744-E20A-4B14-A7FA-95A0C7AF0F99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Picture dictionary</a:t>
          </a:r>
        </a:p>
      </dgm:t>
    </dgm:pt>
    <dgm:pt modelId="{6F072AF9-2EF7-43B0-8972-BEDCA55CB1E2}" type="parTrans" cxnId="{837561B9-E7E8-4A85-B8A6-E233B5BEF1A8}">
      <dgm:prSet/>
      <dgm:spPr/>
      <dgm:t>
        <a:bodyPr/>
        <a:lstStyle/>
        <a:p>
          <a:endParaRPr lang="en-US"/>
        </a:p>
      </dgm:t>
    </dgm:pt>
    <dgm:pt modelId="{C9135301-F5F2-4AA3-85F6-00803CE53015}" type="sibTrans" cxnId="{837561B9-E7E8-4A85-B8A6-E233B5BEF1A8}">
      <dgm:prSet/>
      <dgm:spPr/>
      <dgm:t>
        <a:bodyPr/>
        <a:lstStyle/>
        <a:p>
          <a:endParaRPr lang="en-US"/>
        </a:p>
      </dgm:t>
    </dgm:pt>
    <dgm:pt modelId="{0869CB42-4DA0-4852-A51D-FD463274C4A3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Word-to-word translator</a:t>
          </a:r>
        </a:p>
      </dgm:t>
    </dgm:pt>
    <dgm:pt modelId="{0C2256A6-861D-4784-BB3E-B35F5520791A}" type="parTrans" cxnId="{4D6A8D0F-4F49-4A91-BF0B-DC6104B94588}">
      <dgm:prSet/>
      <dgm:spPr/>
      <dgm:t>
        <a:bodyPr/>
        <a:lstStyle/>
        <a:p>
          <a:endParaRPr lang="en-US"/>
        </a:p>
      </dgm:t>
    </dgm:pt>
    <dgm:pt modelId="{9EF7FF2D-1FA3-43A8-8D8D-D43DDA112AB7}" type="sibTrans" cxnId="{4D6A8D0F-4F49-4A91-BF0B-DC6104B94588}">
      <dgm:prSet/>
      <dgm:spPr/>
      <dgm:t>
        <a:bodyPr/>
        <a:lstStyle/>
        <a:p>
          <a:endParaRPr lang="en-US"/>
        </a:p>
      </dgm:t>
    </dgm:pt>
    <dgm:pt modelId="{31D338FE-0D3C-490B-B4C4-A145F544F852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Small group</a:t>
          </a:r>
        </a:p>
      </dgm:t>
    </dgm:pt>
    <dgm:pt modelId="{58ABD2CD-28E8-43C9-B822-304245AE061F}" type="parTrans" cxnId="{61114434-2ABC-4977-BDE2-6959FD74F18B}">
      <dgm:prSet/>
      <dgm:spPr/>
      <dgm:t>
        <a:bodyPr/>
        <a:lstStyle/>
        <a:p>
          <a:endParaRPr lang="en-US"/>
        </a:p>
      </dgm:t>
    </dgm:pt>
    <dgm:pt modelId="{697012E7-6502-4041-8D94-175058FBD97E}" type="sibTrans" cxnId="{61114434-2ABC-4977-BDE2-6959FD74F18B}">
      <dgm:prSet/>
      <dgm:spPr/>
      <dgm:t>
        <a:bodyPr/>
        <a:lstStyle/>
        <a:p>
          <a:endParaRPr lang="en-US"/>
        </a:p>
      </dgm:t>
    </dgm:pt>
    <dgm:pt modelId="{BC52D964-456B-480C-B056-D7851F598AF5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Speech-to-text</a:t>
          </a:r>
        </a:p>
      </dgm:t>
    </dgm:pt>
    <dgm:pt modelId="{AEBBF70F-4917-4194-BAC1-0B8039CB0C64}" type="parTrans" cxnId="{DAAD08D6-68A6-4D9C-AACC-054EDB8B7266}">
      <dgm:prSet/>
      <dgm:spPr/>
      <dgm:t>
        <a:bodyPr/>
        <a:lstStyle/>
        <a:p>
          <a:endParaRPr lang="en-US"/>
        </a:p>
      </dgm:t>
    </dgm:pt>
    <dgm:pt modelId="{22DC0A53-D2BA-48AA-A187-57F8EA1A88D7}" type="sibTrans" cxnId="{DAAD08D6-68A6-4D9C-AACC-054EDB8B7266}">
      <dgm:prSet/>
      <dgm:spPr/>
      <dgm:t>
        <a:bodyPr/>
        <a:lstStyle/>
        <a:p>
          <a:endParaRPr lang="en-US"/>
        </a:p>
      </dgm:t>
    </dgm:pt>
    <dgm:pt modelId="{A005ACF7-41D6-4D7D-A542-E0BA985B17AB}">
      <dgm:prSet custT="1"/>
      <dgm:spPr/>
      <dgm:t>
        <a:bodyPr/>
        <a:lstStyle/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Tactile graphics</a:t>
          </a:r>
        </a:p>
      </dgm:t>
    </dgm:pt>
    <dgm:pt modelId="{DC0C784C-B4B9-4901-A665-9473B70C700E}" type="parTrans" cxnId="{A0EB5475-AC69-4081-A16C-BC4B0CC24556}">
      <dgm:prSet/>
      <dgm:spPr/>
      <dgm:t>
        <a:bodyPr/>
        <a:lstStyle/>
        <a:p>
          <a:endParaRPr lang="en-US"/>
        </a:p>
      </dgm:t>
    </dgm:pt>
    <dgm:pt modelId="{39923AC4-0C1B-4028-81F3-44C7F6F0EE35}" type="sibTrans" cxnId="{A0EB5475-AC69-4081-A16C-BC4B0CC24556}">
      <dgm:prSet/>
      <dgm:spPr/>
      <dgm:t>
        <a:bodyPr/>
        <a:lstStyle/>
        <a:p>
          <a:endParaRPr lang="en-US"/>
        </a:p>
      </dgm:t>
    </dgm:pt>
    <dgm:pt modelId="{26455C1D-CF59-4A13-81B2-AF84D8CFC51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 to the new </a:t>
          </a:r>
          <a:r>
            <a: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Accessibility Features &amp; Accommodations Guide </a:t>
          </a: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available online in the Help &amp; Support site, https://bie.onlinehelp.cognia.org/accommodations</a:t>
          </a:r>
        </a:p>
      </dgm:t>
    </dgm:pt>
    <dgm:pt modelId="{479D0956-A591-4A3B-8E30-CFBB233D9546}" type="parTrans" cxnId="{A4BF333D-3854-4442-A125-797D12E5C25F}">
      <dgm:prSet/>
      <dgm:spPr/>
      <dgm:t>
        <a:bodyPr/>
        <a:lstStyle/>
        <a:p>
          <a:endParaRPr lang="en-US"/>
        </a:p>
      </dgm:t>
    </dgm:pt>
    <dgm:pt modelId="{15DACD31-6792-4C88-9EF2-609E3D20F80F}" type="sibTrans" cxnId="{A4BF333D-3854-4442-A125-797D12E5C25F}">
      <dgm:prSet/>
      <dgm:spPr/>
      <dgm:t>
        <a:bodyPr/>
        <a:lstStyle/>
        <a:p>
          <a:endParaRPr lang="en-US"/>
        </a:p>
      </dgm:t>
    </dgm:pt>
    <dgm:pt modelId="{11A07260-A782-4725-9309-8F3DCC3C97E0}" type="pres">
      <dgm:prSet presAssocID="{42674C10-51DF-4BEB-A4F1-FD76EC3FC74B}" presName="Name0" presStyleCnt="0">
        <dgm:presLayoutVars>
          <dgm:dir/>
          <dgm:resizeHandles val="exact"/>
        </dgm:presLayoutVars>
      </dgm:prSet>
      <dgm:spPr/>
    </dgm:pt>
    <dgm:pt modelId="{7DF5F13C-6404-45AC-BBFB-D470DD90ED28}" type="pres">
      <dgm:prSet presAssocID="{E84BA5BA-0AA6-4179-ACFC-797FD49FBD48}" presName="node" presStyleLbl="node1" presStyleIdx="0" presStyleCnt="3" custScaleX="108779">
        <dgm:presLayoutVars>
          <dgm:bulletEnabled val="1"/>
        </dgm:presLayoutVars>
      </dgm:prSet>
      <dgm:spPr/>
    </dgm:pt>
    <dgm:pt modelId="{314A1F1E-69EF-4F75-A9CB-6373433F0B1A}" type="pres">
      <dgm:prSet presAssocID="{D44948F4-37C2-4B3B-A9ED-D0B85796770D}" presName="sibTrans" presStyleCnt="0"/>
      <dgm:spPr/>
    </dgm:pt>
    <dgm:pt modelId="{6C373BE4-63F3-41F2-A64F-D52E71FD0920}" type="pres">
      <dgm:prSet presAssocID="{47A747BC-ED96-4BC5-8FD9-9CC210BC2045}" presName="node" presStyleLbl="node1" presStyleIdx="1" presStyleCnt="3" custScaleX="84654">
        <dgm:presLayoutVars>
          <dgm:bulletEnabled val="1"/>
        </dgm:presLayoutVars>
      </dgm:prSet>
      <dgm:spPr/>
    </dgm:pt>
    <dgm:pt modelId="{CA3637F4-0CCA-418B-B90C-218696176D23}" type="pres">
      <dgm:prSet presAssocID="{65BABBC3-3996-4561-BA28-2F707647B308}" presName="sibTrans" presStyleCnt="0"/>
      <dgm:spPr/>
    </dgm:pt>
    <dgm:pt modelId="{EA5EEBAE-BBF4-401F-A98A-6FA5E5005E6B}" type="pres">
      <dgm:prSet presAssocID="{F209F8C8-653C-42D6-92DF-04802D924CB1}" presName="node" presStyleLbl="node1" presStyleIdx="2" presStyleCnt="3" custScaleX="110066">
        <dgm:presLayoutVars>
          <dgm:bulletEnabled val="1"/>
        </dgm:presLayoutVars>
      </dgm:prSet>
      <dgm:spPr/>
    </dgm:pt>
  </dgm:ptLst>
  <dgm:cxnLst>
    <dgm:cxn modelId="{9FEDB703-DE17-4FA3-BD21-47389531A1E3}" srcId="{47A747BC-ED96-4BC5-8FD9-9CC210BC2045}" destId="{EA8C97CB-4FB7-46A0-B20B-9940D0CD213F}" srcOrd="2" destOrd="0" parTransId="{A8FACB26-C388-4D28-BCA8-36C23292E1E5}" sibTransId="{9A1ACFFA-3797-49FF-8DBD-0C9165000BB5}"/>
    <dgm:cxn modelId="{ADEACE0C-D55D-476A-BA85-C92004602393}" srcId="{E84BA5BA-0AA6-4179-ACFC-797FD49FBD48}" destId="{8C6A66F3-10C4-4BE2-AE43-D1B004D834BC}" srcOrd="1" destOrd="0" parTransId="{54DCAFF2-0AB7-4EA1-927B-F354C26E460C}" sibTransId="{3A22D109-E57A-427E-9249-7F5E2A56DEB9}"/>
    <dgm:cxn modelId="{02955E0D-5D7F-4C91-A315-057085CD0A06}" type="presOf" srcId="{0DC5461B-C415-4031-BC9A-7365D74D7B41}" destId="{EA5EEBAE-BBF4-401F-A98A-6FA5E5005E6B}" srcOrd="0" destOrd="6" presId="urn:microsoft.com/office/officeart/2005/8/layout/hList6"/>
    <dgm:cxn modelId="{9DA6510E-FADD-4588-855D-3B34DAE4DE67}" type="presOf" srcId="{5FDC0E32-F06D-4D8C-ABFF-F7BBF9E184E8}" destId="{EA5EEBAE-BBF4-401F-A98A-6FA5E5005E6B}" srcOrd="0" destOrd="1" presId="urn:microsoft.com/office/officeart/2005/8/layout/hList6"/>
    <dgm:cxn modelId="{054FCE0E-1E45-4978-B37C-D5757045C00B}" srcId="{F209F8C8-653C-42D6-92DF-04802D924CB1}" destId="{7D492CA1-A605-40F0-AFFE-7A60A5D3870B}" srcOrd="1" destOrd="0" parTransId="{D2195043-E1ED-42C6-A351-E5010C7B7151}" sibTransId="{AACB55D7-2318-49C7-A74E-4768111E1BEC}"/>
    <dgm:cxn modelId="{4D6A8D0F-4F49-4A91-BF0B-DC6104B94588}" srcId="{F209F8C8-653C-42D6-92DF-04802D924CB1}" destId="{0869CB42-4DA0-4852-A51D-FD463274C4A3}" srcOrd="9" destOrd="0" parTransId="{0C2256A6-861D-4784-BB3E-B35F5520791A}" sibTransId="{9EF7FF2D-1FA3-43A8-8D8D-D43DDA112AB7}"/>
    <dgm:cxn modelId="{FA290312-F51C-4C91-B621-BAF1A2A4E2B3}" type="presOf" srcId="{0869CB42-4DA0-4852-A51D-FD463274C4A3}" destId="{EA5EEBAE-BBF4-401F-A98A-6FA5E5005E6B}" srcOrd="0" destOrd="10" presId="urn:microsoft.com/office/officeart/2005/8/layout/hList6"/>
    <dgm:cxn modelId="{33DE2D15-6A21-4931-9041-9126D7866A1A}" type="presOf" srcId="{397C9D29-E708-462A-BA56-1B2AC0DA7093}" destId="{EA5EEBAE-BBF4-401F-A98A-6FA5E5005E6B}" srcOrd="0" destOrd="5" presId="urn:microsoft.com/office/officeart/2005/8/layout/hList6"/>
    <dgm:cxn modelId="{D173692C-2C35-4318-8BEC-778606C5ECC5}" type="presOf" srcId="{A005ACF7-41D6-4D7D-A542-E0BA985B17AB}" destId="{EA5EEBAE-BBF4-401F-A98A-6FA5E5005E6B}" srcOrd="0" destOrd="13" presId="urn:microsoft.com/office/officeart/2005/8/layout/hList6"/>
    <dgm:cxn modelId="{8719D42C-A385-4935-96BC-1322923AE210}" srcId="{F209F8C8-653C-42D6-92DF-04802D924CB1}" destId="{F07B2805-E7EE-471A-8055-8A54FCFAA356}" srcOrd="2" destOrd="0" parTransId="{61E44849-5645-466A-9527-E1ACF973E1E8}" sibTransId="{8EF66E71-1962-4C0F-A779-4BAC04ABFCDC}"/>
    <dgm:cxn modelId="{61114434-2ABC-4977-BDE2-6959FD74F18B}" srcId="{F209F8C8-653C-42D6-92DF-04802D924CB1}" destId="{31D338FE-0D3C-490B-B4C4-A145F544F852}" srcOrd="10" destOrd="0" parTransId="{58ABD2CD-28E8-43C9-B822-304245AE061F}" sibTransId="{697012E7-6502-4041-8D94-175058FBD97E}"/>
    <dgm:cxn modelId="{9D7BD936-481A-4216-B829-68A5DFD2AB2A}" type="presOf" srcId="{8C6A66F3-10C4-4BE2-AE43-D1B004D834BC}" destId="{7DF5F13C-6404-45AC-BBFB-D470DD90ED28}" srcOrd="0" destOrd="2" presId="urn:microsoft.com/office/officeart/2005/8/layout/hList6"/>
    <dgm:cxn modelId="{A4BF333D-3854-4442-A125-797D12E5C25F}" srcId="{E84BA5BA-0AA6-4179-ACFC-797FD49FBD48}" destId="{26455C1D-CF59-4A13-81B2-AF84D8CFC51D}" srcOrd="2" destOrd="0" parTransId="{479D0956-A591-4A3B-8E30-CFBB233D9546}" sibTransId="{15DACD31-6792-4C88-9EF2-609E3D20F80F}"/>
    <dgm:cxn modelId="{0FDFE53D-18D8-47A9-B43F-BA91492C5085}" type="presOf" srcId="{31D338FE-0D3C-490B-B4C4-A145F544F852}" destId="{EA5EEBAE-BBF4-401F-A98A-6FA5E5005E6B}" srcOrd="0" destOrd="11" presId="urn:microsoft.com/office/officeart/2005/8/layout/hList6"/>
    <dgm:cxn modelId="{AB00CC5B-7065-4469-A7A9-B170704AA80D}" type="presOf" srcId="{7D492CA1-A605-40F0-AFFE-7A60A5D3870B}" destId="{EA5EEBAE-BBF4-401F-A98A-6FA5E5005E6B}" srcOrd="0" destOrd="2" presId="urn:microsoft.com/office/officeart/2005/8/layout/hList6"/>
    <dgm:cxn modelId="{B9B39445-BABB-43F9-B418-7FA53A775935}" type="presOf" srcId="{E84BA5BA-0AA6-4179-ACFC-797FD49FBD48}" destId="{7DF5F13C-6404-45AC-BBFB-D470DD90ED28}" srcOrd="0" destOrd="0" presId="urn:microsoft.com/office/officeart/2005/8/layout/hList6"/>
    <dgm:cxn modelId="{4DE1AD68-CA67-4F96-A424-4BEBCFC9B085}" srcId="{47A747BC-ED96-4BC5-8FD9-9CC210BC2045}" destId="{217BE3DC-9550-4BA1-9211-DB22936E3C8A}" srcOrd="0" destOrd="0" parTransId="{35E41304-DDB3-488E-93FE-EC0C34CA7779}" sibTransId="{9051E618-A3F2-4829-A509-84592152D940}"/>
    <dgm:cxn modelId="{A260E871-E984-4963-AEDC-1E3C515385E7}" type="presOf" srcId="{4668E342-C149-43B0-A0BD-2FB0ED236AF5}" destId="{EA5EEBAE-BBF4-401F-A98A-6FA5E5005E6B}" srcOrd="0" destOrd="4" presId="urn:microsoft.com/office/officeart/2005/8/layout/hList6"/>
    <dgm:cxn modelId="{45D00D55-54C8-4D69-A6AC-A5CE20D71861}" srcId="{F209F8C8-653C-42D6-92DF-04802D924CB1}" destId="{0DC5461B-C415-4031-BC9A-7365D74D7B41}" srcOrd="5" destOrd="0" parTransId="{9D8C51EC-1E44-4031-9EA0-7876052538DC}" sibTransId="{A0E17F16-ABBA-41AF-AD54-C87E871E59D6}"/>
    <dgm:cxn modelId="{A0EB5475-AC69-4081-A16C-BC4B0CC24556}" srcId="{F209F8C8-653C-42D6-92DF-04802D924CB1}" destId="{A005ACF7-41D6-4D7D-A542-E0BA985B17AB}" srcOrd="12" destOrd="0" parTransId="{DC0C784C-B4B9-4901-A665-9473B70C700E}" sibTransId="{39923AC4-0C1B-4028-81F3-44C7F6F0EE35}"/>
    <dgm:cxn modelId="{53919277-0430-4CDD-8169-BDCF0BFC4260}" type="presOf" srcId="{42674C10-51DF-4BEB-A4F1-FD76EC3FC74B}" destId="{11A07260-A782-4725-9309-8F3DCC3C97E0}" srcOrd="0" destOrd="0" presId="urn:microsoft.com/office/officeart/2005/8/layout/hList6"/>
    <dgm:cxn modelId="{D5589479-B2D7-49D4-A611-3FD9C5560B5E}" srcId="{F209F8C8-653C-42D6-92DF-04802D924CB1}" destId="{3807F511-181F-47F3-8268-80F0E95E9CED}" srcOrd="7" destOrd="0" parTransId="{A7FEC1E5-1E18-407E-BA15-41DA319C8C8E}" sibTransId="{F78EF603-0DDE-4F0C-AF93-BEE855D74A1E}"/>
    <dgm:cxn modelId="{064A597D-9C5C-4841-948C-687E5235047F}" type="presOf" srcId="{A8B4DA4F-137F-40E3-9F20-0F12FC5EAF92}" destId="{EA5EEBAE-BBF4-401F-A98A-6FA5E5005E6B}" srcOrd="0" destOrd="7" presId="urn:microsoft.com/office/officeart/2005/8/layout/hList6"/>
    <dgm:cxn modelId="{C3E6DB87-F11D-4514-980D-C4169F20C3C6}" srcId="{42674C10-51DF-4BEB-A4F1-FD76EC3FC74B}" destId="{E84BA5BA-0AA6-4179-ACFC-797FD49FBD48}" srcOrd="0" destOrd="0" parTransId="{B3AE8989-8DF3-4DDB-B707-23B94C991EA5}" sibTransId="{D44948F4-37C2-4B3B-A9ED-D0B85796770D}"/>
    <dgm:cxn modelId="{F36F298A-896A-4BCC-A933-73C62B328EE9}" srcId="{47A747BC-ED96-4BC5-8FD9-9CC210BC2045}" destId="{0F19A63B-6FE5-42FE-BB31-49DFB166CE2A}" srcOrd="1" destOrd="0" parTransId="{99813EB9-5614-4A90-8E95-3622B0420219}" sibTransId="{B5BCDBE1-0467-43AD-9E14-0BC4238D7938}"/>
    <dgm:cxn modelId="{99E8828A-9DEC-4E6E-B0CA-01F1BBA0701E}" srcId="{F209F8C8-653C-42D6-92DF-04802D924CB1}" destId="{397C9D29-E708-462A-BA56-1B2AC0DA7093}" srcOrd="4" destOrd="0" parTransId="{95A5B7A5-74D0-490F-B48B-398124C301A7}" sibTransId="{7BB876EB-8CF8-476A-8E8B-5D6B3068FB76}"/>
    <dgm:cxn modelId="{6FB2B398-F068-49BB-B90D-ABAE9BACCF3A}" srcId="{F209F8C8-653C-42D6-92DF-04802D924CB1}" destId="{5FDC0E32-F06D-4D8C-ABFF-F7BBF9E184E8}" srcOrd="0" destOrd="0" parTransId="{61392D38-0D0A-4371-AD9A-75EF57B61C1D}" sibTransId="{90457603-6764-49F7-AD4B-A2CB0551D3FE}"/>
    <dgm:cxn modelId="{A38B389D-E5DD-41CD-BCFC-5E2E89089499}" type="presOf" srcId="{DAB5D744-E20A-4B14-A7FA-95A0C7AF0F99}" destId="{EA5EEBAE-BBF4-401F-A98A-6FA5E5005E6B}" srcOrd="0" destOrd="9" presId="urn:microsoft.com/office/officeart/2005/8/layout/hList6"/>
    <dgm:cxn modelId="{9A27B69F-2252-4E9A-B9B2-B0C18AD6E0D2}" srcId="{42674C10-51DF-4BEB-A4F1-FD76EC3FC74B}" destId="{F209F8C8-653C-42D6-92DF-04802D924CB1}" srcOrd="2" destOrd="0" parTransId="{1326B998-BEFC-4B3C-97BA-887EFD880CEC}" sibTransId="{B7D3DBA4-139B-4C69-B601-03F5CCA61C23}"/>
    <dgm:cxn modelId="{09C120B4-8336-4813-BA8E-DD4091F552FC}" type="presOf" srcId="{0F19A63B-6FE5-42FE-BB31-49DFB166CE2A}" destId="{6C373BE4-63F3-41F2-A64F-D52E71FD0920}" srcOrd="0" destOrd="2" presId="urn:microsoft.com/office/officeart/2005/8/layout/hList6"/>
    <dgm:cxn modelId="{8BFF80B7-9201-4B8B-A0E3-DB5C82F57067}" srcId="{42674C10-51DF-4BEB-A4F1-FD76EC3FC74B}" destId="{47A747BC-ED96-4BC5-8FD9-9CC210BC2045}" srcOrd="1" destOrd="0" parTransId="{8268E195-EE0D-4CFB-B314-F1EDC87ACBC3}" sibTransId="{65BABBC3-3996-4561-BA28-2F707647B308}"/>
    <dgm:cxn modelId="{2214C7B7-4E4E-405D-B2AB-21C8E47432D1}" type="presOf" srcId="{47A747BC-ED96-4BC5-8FD9-9CC210BC2045}" destId="{6C373BE4-63F3-41F2-A64F-D52E71FD0920}" srcOrd="0" destOrd="0" presId="urn:microsoft.com/office/officeart/2005/8/layout/hList6"/>
    <dgm:cxn modelId="{1E7AD6B8-61B3-47B0-9950-4E6264D4E46F}" type="presOf" srcId="{217BE3DC-9550-4BA1-9211-DB22936E3C8A}" destId="{6C373BE4-63F3-41F2-A64F-D52E71FD0920}" srcOrd="0" destOrd="1" presId="urn:microsoft.com/office/officeart/2005/8/layout/hList6"/>
    <dgm:cxn modelId="{837561B9-E7E8-4A85-B8A6-E233B5BEF1A8}" srcId="{F209F8C8-653C-42D6-92DF-04802D924CB1}" destId="{DAB5D744-E20A-4B14-A7FA-95A0C7AF0F99}" srcOrd="8" destOrd="0" parTransId="{6F072AF9-2EF7-43B0-8972-BEDCA55CB1E2}" sibTransId="{C9135301-F5F2-4AA3-85F6-00803CE53015}"/>
    <dgm:cxn modelId="{1E1999C0-18CB-45F8-B8F6-970C00BF8E1D}" type="presOf" srcId="{BC52D964-456B-480C-B056-D7851F598AF5}" destId="{EA5EEBAE-BBF4-401F-A98A-6FA5E5005E6B}" srcOrd="0" destOrd="12" presId="urn:microsoft.com/office/officeart/2005/8/layout/hList6"/>
    <dgm:cxn modelId="{8FD097C2-650A-4651-AC10-8D4AD8798E40}" type="presOf" srcId="{F209F8C8-653C-42D6-92DF-04802D924CB1}" destId="{EA5EEBAE-BBF4-401F-A98A-6FA5E5005E6B}" srcOrd="0" destOrd="0" presId="urn:microsoft.com/office/officeart/2005/8/layout/hList6"/>
    <dgm:cxn modelId="{39ED14C3-E44D-4FC6-8FF3-E7EF2A417B02}" type="presOf" srcId="{26455C1D-CF59-4A13-81B2-AF84D8CFC51D}" destId="{7DF5F13C-6404-45AC-BBFB-D470DD90ED28}" srcOrd="0" destOrd="3" presId="urn:microsoft.com/office/officeart/2005/8/layout/hList6"/>
    <dgm:cxn modelId="{DFE87AC3-EFB9-4658-BD52-79A6A691F21C}" type="presOf" srcId="{F07B2805-E7EE-471A-8055-8A54FCFAA356}" destId="{EA5EEBAE-BBF4-401F-A98A-6FA5E5005E6B}" srcOrd="0" destOrd="3" presId="urn:microsoft.com/office/officeart/2005/8/layout/hList6"/>
    <dgm:cxn modelId="{F91E3DC6-3161-4ECD-99D2-36C652B41C2C}" type="presOf" srcId="{AC020C6F-39F2-489D-B5B3-AFA6409B7682}" destId="{7DF5F13C-6404-45AC-BBFB-D470DD90ED28}" srcOrd="0" destOrd="1" presId="urn:microsoft.com/office/officeart/2005/8/layout/hList6"/>
    <dgm:cxn modelId="{E82BBFC8-61B4-47AE-85CF-3318AFE0BDDB}" type="presOf" srcId="{3807F511-181F-47F3-8268-80F0E95E9CED}" destId="{EA5EEBAE-BBF4-401F-A98A-6FA5E5005E6B}" srcOrd="0" destOrd="8" presId="urn:microsoft.com/office/officeart/2005/8/layout/hList6"/>
    <dgm:cxn modelId="{DAAD08D6-68A6-4D9C-AACC-054EDB8B7266}" srcId="{F209F8C8-653C-42D6-92DF-04802D924CB1}" destId="{BC52D964-456B-480C-B056-D7851F598AF5}" srcOrd="11" destOrd="0" parTransId="{AEBBF70F-4917-4194-BAC1-0B8039CB0C64}" sibTransId="{22DC0A53-D2BA-48AA-A187-57F8EA1A88D7}"/>
    <dgm:cxn modelId="{B5ACCBDB-9BC0-4313-8C16-3FA6D823B321}" srcId="{F209F8C8-653C-42D6-92DF-04802D924CB1}" destId="{A8B4DA4F-137F-40E3-9F20-0F12FC5EAF92}" srcOrd="6" destOrd="0" parTransId="{817DCCB1-E6BB-4CB4-BDB0-0FE720E830F6}" sibTransId="{EA0DA046-2C32-489C-97EB-3A8970BB1251}"/>
    <dgm:cxn modelId="{4EE922DD-35EF-4DF2-856F-809ED4F078BC}" srcId="{E84BA5BA-0AA6-4179-ACFC-797FD49FBD48}" destId="{AC020C6F-39F2-489D-B5B3-AFA6409B7682}" srcOrd="0" destOrd="0" parTransId="{5081D945-EC54-4EFD-ACB6-5DB8E81B1B64}" sibTransId="{E75D4E36-079B-46B2-8D5B-B3DF80351D06}"/>
    <dgm:cxn modelId="{E68DF4E3-1DF8-4CBB-A9F9-C5D3186F2548}" type="presOf" srcId="{EA8C97CB-4FB7-46A0-B20B-9940D0CD213F}" destId="{6C373BE4-63F3-41F2-A64F-D52E71FD0920}" srcOrd="0" destOrd="3" presId="urn:microsoft.com/office/officeart/2005/8/layout/hList6"/>
    <dgm:cxn modelId="{250E67EE-3851-414B-A53E-888264F87BC4}" srcId="{F209F8C8-653C-42D6-92DF-04802D924CB1}" destId="{4668E342-C149-43B0-A0BD-2FB0ED236AF5}" srcOrd="3" destOrd="0" parTransId="{ABF9F44E-585E-422A-84B4-5449B1AA91BF}" sibTransId="{D3350B70-D376-47D5-8703-2531D4A3FB41}"/>
    <dgm:cxn modelId="{C7DC5C6A-0C8E-4E2B-BC48-A19BF40C6D3F}" type="presParOf" srcId="{11A07260-A782-4725-9309-8F3DCC3C97E0}" destId="{7DF5F13C-6404-45AC-BBFB-D470DD90ED28}" srcOrd="0" destOrd="0" presId="urn:microsoft.com/office/officeart/2005/8/layout/hList6"/>
    <dgm:cxn modelId="{A4BCE374-26EF-4652-BBBA-DE616C4AFC88}" type="presParOf" srcId="{11A07260-A782-4725-9309-8F3DCC3C97E0}" destId="{314A1F1E-69EF-4F75-A9CB-6373433F0B1A}" srcOrd="1" destOrd="0" presId="urn:microsoft.com/office/officeart/2005/8/layout/hList6"/>
    <dgm:cxn modelId="{1B438E62-BD51-4E2D-BE7F-45293D2135BB}" type="presParOf" srcId="{11A07260-A782-4725-9309-8F3DCC3C97E0}" destId="{6C373BE4-63F3-41F2-A64F-D52E71FD0920}" srcOrd="2" destOrd="0" presId="urn:microsoft.com/office/officeart/2005/8/layout/hList6"/>
    <dgm:cxn modelId="{18AC38F4-05B4-405F-8366-F5C955F624F1}" type="presParOf" srcId="{11A07260-A782-4725-9309-8F3DCC3C97E0}" destId="{CA3637F4-0CCA-418B-B90C-218696176D23}" srcOrd="3" destOrd="0" presId="urn:microsoft.com/office/officeart/2005/8/layout/hList6"/>
    <dgm:cxn modelId="{ABE0379B-AFF5-4ECF-9977-8B70C621F58E}" type="presParOf" srcId="{11A07260-A782-4725-9309-8F3DCC3C97E0}" destId="{EA5EEBAE-BBF4-401F-A98A-6FA5E5005E6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1576184-D402-431F-8819-675533153DD3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ED40F9-DC20-4FBC-BC79-02C0750536E0}">
      <dgm:prSet phldrT="[Text]"/>
      <dgm:spPr/>
      <dgm:t>
        <a:bodyPr/>
        <a:lstStyle/>
        <a:p>
          <a:r>
            <a:rPr lang="en-US" b="1" i="0" dirty="0"/>
            <a:t>Assistive Technology Device Presentation</a:t>
          </a:r>
        </a:p>
      </dgm:t>
    </dgm:pt>
    <dgm:pt modelId="{37207033-DE7B-42D0-BD30-A005E0658CE1}" type="parTrans" cxnId="{1D3967B9-C83B-4DB6-A3FA-3C10F691C81D}">
      <dgm:prSet/>
      <dgm:spPr/>
      <dgm:t>
        <a:bodyPr/>
        <a:lstStyle/>
        <a:p>
          <a:endParaRPr lang="en-US"/>
        </a:p>
      </dgm:t>
    </dgm:pt>
    <dgm:pt modelId="{97994B39-6D71-4EAD-9D12-D3FCD697C0F3}" type="sibTrans" cxnId="{1D3967B9-C83B-4DB6-A3FA-3C10F691C81D}">
      <dgm:prSet/>
      <dgm:spPr/>
      <dgm:t>
        <a:bodyPr/>
        <a:lstStyle/>
        <a:p>
          <a:endParaRPr lang="en-US"/>
        </a:p>
      </dgm:t>
    </dgm:pt>
    <dgm:pt modelId="{D119C07F-FD54-43FB-9AB8-80291D77517F}">
      <dgm:prSet phldrT="[Text]"/>
      <dgm:spPr/>
      <dgm:t>
        <a:bodyPr/>
        <a:lstStyle/>
        <a:p>
          <a:r>
            <a:rPr lang="en-US" dirty="0"/>
            <a:t>Students may use a range of assistive technologies including devices that are compatible with the online testing platform (i.e., JAWS and NVDA (screen readers), Cowriter (Predictive Text), Read&amp;Write (Speech-to-text)), and those that are used externally on a separate computer. Assistive technology devices apply to students with a wide range of disabilities, including those with visual, physical, and cognitive challenges, and use special devices for instruction.</a:t>
          </a:r>
        </a:p>
      </dgm:t>
    </dgm:pt>
    <dgm:pt modelId="{659AB75D-FF3D-45F6-9636-40D7C68535EB}" type="parTrans" cxnId="{6A202334-3BF0-4F1E-B55D-C9D27D1F6932}">
      <dgm:prSet/>
      <dgm:spPr/>
      <dgm:t>
        <a:bodyPr/>
        <a:lstStyle/>
        <a:p>
          <a:endParaRPr lang="en-US"/>
        </a:p>
      </dgm:t>
    </dgm:pt>
    <dgm:pt modelId="{F9E2BA00-84DD-42AF-B7B6-FCD8E2E80887}" type="sibTrans" cxnId="{6A202334-3BF0-4F1E-B55D-C9D27D1F6932}">
      <dgm:prSet/>
      <dgm:spPr/>
      <dgm:t>
        <a:bodyPr/>
        <a:lstStyle/>
        <a:p>
          <a:endParaRPr lang="en-US"/>
        </a:p>
      </dgm:t>
    </dgm:pt>
    <dgm:pt modelId="{A92E5170-F85B-4515-8136-036576216EB7}">
      <dgm:prSet phldrT="[Text]"/>
      <dgm:spPr/>
      <dgm:t>
        <a:bodyPr/>
        <a:lstStyle/>
        <a:p>
          <a:r>
            <a:rPr lang="en-US" b="1" i="0" dirty="0"/>
            <a:t>Assistive Technology Device Responses</a:t>
          </a:r>
        </a:p>
      </dgm:t>
    </dgm:pt>
    <dgm:pt modelId="{FBCF2B08-4D36-44CC-AFA6-AE27E97CE9FE}" type="parTrans" cxnId="{E073658E-829A-4F38-9993-41B22C9AD27B}">
      <dgm:prSet/>
      <dgm:spPr/>
      <dgm:t>
        <a:bodyPr/>
        <a:lstStyle/>
        <a:p>
          <a:endParaRPr lang="en-US"/>
        </a:p>
      </dgm:t>
    </dgm:pt>
    <dgm:pt modelId="{3C2677E7-76A8-44EE-B7C3-8240EE50F216}" type="sibTrans" cxnId="{E073658E-829A-4F38-9993-41B22C9AD27B}">
      <dgm:prSet/>
      <dgm:spPr/>
      <dgm:t>
        <a:bodyPr/>
        <a:lstStyle/>
        <a:p>
          <a:endParaRPr lang="en-US"/>
        </a:p>
      </dgm:t>
    </dgm:pt>
    <dgm:pt modelId="{6BAE93F1-90F0-4F7B-B9CF-C371A1636FEE}">
      <dgm:prSet phldrT="[Text]"/>
      <dgm:spPr/>
      <dgm:t>
        <a:bodyPr/>
        <a:lstStyle/>
        <a:p>
          <a:r>
            <a:rPr lang="en-US" dirty="0"/>
            <a:t>Students may use a range of assistive technologies including devices that are compatible with the online testing platform (i.e., JAWS and NVDA (screen readers), Cowriter (Predictive Text), Read&amp;Write (Speech-to-text)), and those that are used externally on a separate computer. This accommodation applies to students with visual, hearing, fine motor, writing, or motor impairments who use special devices for instruction.</a:t>
          </a:r>
        </a:p>
      </dgm:t>
    </dgm:pt>
    <dgm:pt modelId="{FEFFFADB-BE4C-439F-8673-6424219311AA}" type="parTrans" cxnId="{C70219A6-2B1A-4F83-BB2B-F0F1914AC88A}">
      <dgm:prSet/>
      <dgm:spPr/>
      <dgm:t>
        <a:bodyPr/>
        <a:lstStyle/>
        <a:p>
          <a:endParaRPr lang="en-US"/>
        </a:p>
      </dgm:t>
    </dgm:pt>
    <dgm:pt modelId="{C5D87258-75E1-4130-84C0-85F40D2CB859}" type="sibTrans" cxnId="{C70219A6-2B1A-4F83-BB2B-F0F1914AC88A}">
      <dgm:prSet/>
      <dgm:spPr/>
      <dgm:t>
        <a:bodyPr/>
        <a:lstStyle/>
        <a:p>
          <a:endParaRPr lang="en-US"/>
        </a:p>
      </dgm:t>
    </dgm:pt>
    <dgm:pt modelId="{80DA0EDE-AE83-4F0B-B6AA-7C4EA6859C56}">
      <dgm:prSet phldrT="[Text]"/>
      <dgm:spPr/>
      <dgm:t>
        <a:bodyPr/>
        <a:lstStyle/>
        <a:p>
          <a:r>
            <a:rPr lang="en-US" b="1" i="0" dirty="0"/>
            <a:t>Braille Notetaker</a:t>
          </a:r>
        </a:p>
      </dgm:t>
    </dgm:pt>
    <dgm:pt modelId="{B7CD968A-13DD-42F2-9C6F-D7B518C00C5D}" type="parTrans" cxnId="{43DD32F3-3A93-4483-9D63-2A550535F4D1}">
      <dgm:prSet/>
      <dgm:spPr/>
      <dgm:t>
        <a:bodyPr/>
        <a:lstStyle/>
        <a:p>
          <a:endParaRPr lang="en-US"/>
        </a:p>
      </dgm:t>
    </dgm:pt>
    <dgm:pt modelId="{8202EB1F-AA26-47EB-8154-C9C54F39F353}" type="sibTrans" cxnId="{43DD32F3-3A93-4483-9D63-2A550535F4D1}">
      <dgm:prSet/>
      <dgm:spPr/>
      <dgm:t>
        <a:bodyPr/>
        <a:lstStyle/>
        <a:p>
          <a:endParaRPr lang="en-US"/>
        </a:p>
      </dgm:t>
    </dgm:pt>
    <dgm:pt modelId="{BF1FBE03-B584-40EA-8BD9-3BD3985530EF}">
      <dgm:prSet phldrT="[Text]"/>
      <dgm:spPr/>
      <dgm:t>
        <a:bodyPr/>
        <a:lstStyle/>
        <a:p>
          <a:r>
            <a:rPr lang="en-US" dirty="0"/>
            <a:t>A student who is blind or has a visual impairment may use a braille writer.</a:t>
          </a:r>
        </a:p>
      </dgm:t>
    </dgm:pt>
    <dgm:pt modelId="{3CCDEF3E-56B5-4DFB-9CD4-FC8BAA1357C8}" type="parTrans" cxnId="{654CCF8B-A186-41D4-8BB6-C602F3D7C773}">
      <dgm:prSet/>
      <dgm:spPr/>
      <dgm:t>
        <a:bodyPr/>
        <a:lstStyle/>
        <a:p>
          <a:endParaRPr lang="en-US"/>
        </a:p>
      </dgm:t>
    </dgm:pt>
    <dgm:pt modelId="{3BA51D22-9561-4E03-9AD7-76C331D8BC41}" type="sibTrans" cxnId="{654CCF8B-A186-41D4-8BB6-C602F3D7C773}">
      <dgm:prSet/>
      <dgm:spPr/>
      <dgm:t>
        <a:bodyPr/>
        <a:lstStyle/>
        <a:p>
          <a:endParaRPr lang="en-US"/>
        </a:p>
      </dgm:t>
    </dgm:pt>
    <dgm:pt modelId="{C214D90C-C9AB-4440-A704-F936E20F9E6D}">
      <dgm:prSet phldrT="[Text]"/>
      <dgm:spPr/>
      <dgm:t>
        <a:bodyPr/>
        <a:lstStyle/>
        <a:p>
          <a:r>
            <a:rPr lang="en-US" b="1" i="0" dirty="0"/>
            <a:t>Braille Writer</a:t>
          </a:r>
        </a:p>
      </dgm:t>
    </dgm:pt>
    <dgm:pt modelId="{7DB5BEB2-EE0F-424A-87B1-4CA4A30C3806}" type="parTrans" cxnId="{AC2FE20E-72C4-4F17-B59A-AC30101B2698}">
      <dgm:prSet/>
      <dgm:spPr/>
      <dgm:t>
        <a:bodyPr/>
        <a:lstStyle/>
        <a:p>
          <a:endParaRPr lang="en-US"/>
        </a:p>
      </dgm:t>
    </dgm:pt>
    <dgm:pt modelId="{B2410688-FE59-400E-9DE5-B8E1BECF723B}" type="sibTrans" cxnId="{AC2FE20E-72C4-4F17-B59A-AC30101B2698}">
      <dgm:prSet/>
      <dgm:spPr/>
      <dgm:t>
        <a:bodyPr/>
        <a:lstStyle/>
        <a:p>
          <a:endParaRPr lang="en-US"/>
        </a:p>
      </dgm:t>
    </dgm:pt>
    <dgm:pt modelId="{E01C5DFF-E1A9-45D9-9036-DE94918CDEA2}">
      <dgm:prSet phldrT="[Text]"/>
      <dgm:spPr/>
      <dgm:t>
        <a:bodyPr/>
        <a:lstStyle/>
        <a:p>
          <a:r>
            <a:rPr lang="en-US" dirty="0"/>
            <a:t>Assigned per student’s IEP. A student who is blind or has a visual impairment may use an electronic braille note-taker.</a:t>
          </a:r>
        </a:p>
      </dgm:t>
    </dgm:pt>
    <dgm:pt modelId="{F8EBE568-3384-4AF3-8D21-546531D8BC09}" type="parTrans" cxnId="{CDB1CE5A-E691-499A-A63D-BA397CD34BCF}">
      <dgm:prSet/>
      <dgm:spPr/>
      <dgm:t>
        <a:bodyPr/>
        <a:lstStyle/>
        <a:p>
          <a:endParaRPr lang="en-US"/>
        </a:p>
      </dgm:t>
    </dgm:pt>
    <dgm:pt modelId="{D8C9779D-9F8A-4E9D-8B33-C2D73AD8A9AE}" type="sibTrans" cxnId="{CDB1CE5A-E691-499A-A63D-BA397CD34BCF}">
      <dgm:prSet/>
      <dgm:spPr/>
      <dgm:t>
        <a:bodyPr/>
        <a:lstStyle/>
        <a:p>
          <a:endParaRPr lang="en-US"/>
        </a:p>
      </dgm:t>
    </dgm:pt>
    <dgm:pt modelId="{B625D6C2-8C76-465D-946B-6185D2BBBC8F}" type="pres">
      <dgm:prSet presAssocID="{E1576184-D402-431F-8819-675533153DD3}" presName="linear" presStyleCnt="0">
        <dgm:presLayoutVars>
          <dgm:animLvl val="lvl"/>
          <dgm:resizeHandles val="exact"/>
        </dgm:presLayoutVars>
      </dgm:prSet>
      <dgm:spPr/>
    </dgm:pt>
    <dgm:pt modelId="{36D18370-2F24-477F-BDC5-0F4304B08266}" type="pres">
      <dgm:prSet presAssocID="{BFED40F9-DC20-4FBC-BC79-02C0750536E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77DC9E-8809-4860-AE61-7EF3DF624F67}" type="pres">
      <dgm:prSet presAssocID="{BFED40F9-DC20-4FBC-BC79-02C0750536E0}" presName="childText" presStyleLbl="revTx" presStyleIdx="0" presStyleCnt="4">
        <dgm:presLayoutVars>
          <dgm:bulletEnabled val="1"/>
        </dgm:presLayoutVars>
      </dgm:prSet>
      <dgm:spPr/>
    </dgm:pt>
    <dgm:pt modelId="{3B375EC4-F460-4CF9-ACE3-A9692AAA5718}" type="pres">
      <dgm:prSet presAssocID="{A92E5170-F85B-4515-8136-036576216EB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3F247FB-63CF-463A-8365-F7F2C93AB520}" type="pres">
      <dgm:prSet presAssocID="{A92E5170-F85B-4515-8136-036576216EB7}" presName="childText" presStyleLbl="revTx" presStyleIdx="1" presStyleCnt="4">
        <dgm:presLayoutVars>
          <dgm:bulletEnabled val="1"/>
        </dgm:presLayoutVars>
      </dgm:prSet>
      <dgm:spPr/>
    </dgm:pt>
    <dgm:pt modelId="{773051DD-FF81-4EAB-B190-011009E9E00F}" type="pres">
      <dgm:prSet presAssocID="{80DA0EDE-AE83-4F0B-B6AA-7C4EA6859C5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F3CE4CE-7E97-45BD-AF45-B930BFE71C9E}" type="pres">
      <dgm:prSet presAssocID="{80DA0EDE-AE83-4F0B-B6AA-7C4EA6859C56}" presName="childText" presStyleLbl="revTx" presStyleIdx="2" presStyleCnt="4">
        <dgm:presLayoutVars>
          <dgm:bulletEnabled val="1"/>
        </dgm:presLayoutVars>
      </dgm:prSet>
      <dgm:spPr/>
    </dgm:pt>
    <dgm:pt modelId="{C998D774-CE59-4FB4-8FD1-2328B481D42A}" type="pres">
      <dgm:prSet presAssocID="{C214D90C-C9AB-4440-A704-F936E20F9E6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FE169FD-5E89-4414-8A32-8D722C3CA996}" type="pres">
      <dgm:prSet presAssocID="{C214D90C-C9AB-4440-A704-F936E20F9E6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C796E04-A462-4815-906C-A77B35EB4E0F}" type="presOf" srcId="{D119C07F-FD54-43FB-9AB8-80291D77517F}" destId="{F877DC9E-8809-4860-AE61-7EF3DF624F67}" srcOrd="0" destOrd="0" presId="urn:microsoft.com/office/officeart/2005/8/layout/vList2"/>
    <dgm:cxn modelId="{AC2FE20E-72C4-4F17-B59A-AC30101B2698}" srcId="{E1576184-D402-431F-8819-675533153DD3}" destId="{C214D90C-C9AB-4440-A704-F936E20F9E6D}" srcOrd="3" destOrd="0" parTransId="{7DB5BEB2-EE0F-424A-87B1-4CA4A30C3806}" sibTransId="{B2410688-FE59-400E-9DE5-B8E1BECF723B}"/>
    <dgm:cxn modelId="{6A202334-3BF0-4F1E-B55D-C9D27D1F6932}" srcId="{BFED40F9-DC20-4FBC-BC79-02C0750536E0}" destId="{D119C07F-FD54-43FB-9AB8-80291D77517F}" srcOrd="0" destOrd="0" parTransId="{659AB75D-FF3D-45F6-9636-40D7C68535EB}" sibTransId="{F9E2BA00-84DD-42AF-B7B6-FCD8E2E80887}"/>
    <dgm:cxn modelId="{9895DB3D-96E4-4E74-9BB7-B430522782B4}" type="presOf" srcId="{A92E5170-F85B-4515-8136-036576216EB7}" destId="{3B375EC4-F460-4CF9-ACE3-A9692AAA5718}" srcOrd="0" destOrd="0" presId="urn:microsoft.com/office/officeart/2005/8/layout/vList2"/>
    <dgm:cxn modelId="{CDB1CE5A-E691-499A-A63D-BA397CD34BCF}" srcId="{80DA0EDE-AE83-4F0B-B6AA-7C4EA6859C56}" destId="{E01C5DFF-E1A9-45D9-9036-DE94918CDEA2}" srcOrd="0" destOrd="0" parTransId="{F8EBE568-3384-4AF3-8D21-546531D8BC09}" sibTransId="{D8C9779D-9F8A-4E9D-8B33-C2D73AD8A9AE}"/>
    <dgm:cxn modelId="{59D27A86-8C40-4E4E-BC4F-363465D6D504}" type="presOf" srcId="{E1576184-D402-431F-8819-675533153DD3}" destId="{B625D6C2-8C76-465D-946B-6185D2BBBC8F}" srcOrd="0" destOrd="0" presId="urn:microsoft.com/office/officeart/2005/8/layout/vList2"/>
    <dgm:cxn modelId="{654CCF8B-A186-41D4-8BB6-C602F3D7C773}" srcId="{C214D90C-C9AB-4440-A704-F936E20F9E6D}" destId="{BF1FBE03-B584-40EA-8BD9-3BD3985530EF}" srcOrd="0" destOrd="0" parTransId="{3CCDEF3E-56B5-4DFB-9CD4-FC8BAA1357C8}" sibTransId="{3BA51D22-9561-4E03-9AD7-76C331D8BC41}"/>
    <dgm:cxn modelId="{E924AF8C-9E77-4F97-8BE4-45AEB2F03867}" type="presOf" srcId="{E01C5DFF-E1A9-45D9-9036-DE94918CDEA2}" destId="{AF3CE4CE-7E97-45BD-AF45-B930BFE71C9E}" srcOrd="0" destOrd="0" presId="urn:microsoft.com/office/officeart/2005/8/layout/vList2"/>
    <dgm:cxn modelId="{E073658E-829A-4F38-9993-41B22C9AD27B}" srcId="{E1576184-D402-431F-8819-675533153DD3}" destId="{A92E5170-F85B-4515-8136-036576216EB7}" srcOrd="1" destOrd="0" parTransId="{FBCF2B08-4D36-44CC-AFA6-AE27E97CE9FE}" sibTransId="{3C2677E7-76A8-44EE-B7C3-8240EE50F216}"/>
    <dgm:cxn modelId="{0E362B9E-9976-4EE1-BE87-2DD5CF1AAC30}" type="presOf" srcId="{C214D90C-C9AB-4440-A704-F936E20F9E6D}" destId="{C998D774-CE59-4FB4-8FD1-2328B481D42A}" srcOrd="0" destOrd="0" presId="urn:microsoft.com/office/officeart/2005/8/layout/vList2"/>
    <dgm:cxn modelId="{C70219A6-2B1A-4F83-BB2B-F0F1914AC88A}" srcId="{A92E5170-F85B-4515-8136-036576216EB7}" destId="{6BAE93F1-90F0-4F7B-B9CF-C371A1636FEE}" srcOrd="0" destOrd="0" parTransId="{FEFFFADB-BE4C-439F-8673-6424219311AA}" sibTransId="{C5D87258-75E1-4130-84C0-85F40D2CB859}"/>
    <dgm:cxn modelId="{1D3967B9-C83B-4DB6-A3FA-3C10F691C81D}" srcId="{E1576184-D402-431F-8819-675533153DD3}" destId="{BFED40F9-DC20-4FBC-BC79-02C0750536E0}" srcOrd="0" destOrd="0" parTransId="{37207033-DE7B-42D0-BD30-A005E0658CE1}" sibTransId="{97994B39-6D71-4EAD-9D12-D3FCD697C0F3}"/>
    <dgm:cxn modelId="{CDF328C0-BF9E-4598-92E0-B937487FF847}" type="presOf" srcId="{BF1FBE03-B584-40EA-8BD9-3BD3985530EF}" destId="{DFE169FD-5E89-4414-8A32-8D722C3CA996}" srcOrd="0" destOrd="0" presId="urn:microsoft.com/office/officeart/2005/8/layout/vList2"/>
    <dgm:cxn modelId="{5DC52CC0-51D9-40E1-9BEA-D51B70114DE2}" type="presOf" srcId="{BFED40F9-DC20-4FBC-BC79-02C0750536E0}" destId="{36D18370-2F24-477F-BDC5-0F4304B08266}" srcOrd="0" destOrd="0" presId="urn:microsoft.com/office/officeart/2005/8/layout/vList2"/>
    <dgm:cxn modelId="{7C584AD5-85A8-4D2C-ACF3-87A48FF330E5}" type="presOf" srcId="{6BAE93F1-90F0-4F7B-B9CF-C371A1636FEE}" destId="{33F247FB-63CF-463A-8365-F7F2C93AB520}" srcOrd="0" destOrd="0" presId="urn:microsoft.com/office/officeart/2005/8/layout/vList2"/>
    <dgm:cxn modelId="{BC6DE2EF-7970-4551-BA9C-F1C08AB18DFF}" type="presOf" srcId="{80DA0EDE-AE83-4F0B-B6AA-7C4EA6859C56}" destId="{773051DD-FF81-4EAB-B190-011009E9E00F}" srcOrd="0" destOrd="0" presId="urn:microsoft.com/office/officeart/2005/8/layout/vList2"/>
    <dgm:cxn modelId="{43DD32F3-3A93-4483-9D63-2A550535F4D1}" srcId="{E1576184-D402-431F-8819-675533153DD3}" destId="{80DA0EDE-AE83-4F0B-B6AA-7C4EA6859C56}" srcOrd="2" destOrd="0" parTransId="{B7CD968A-13DD-42F2-9C6F-D7B518C00C5D}" sibTransId="{8202EB1F-AA26-47EB-8154-C9C54F39F353}"/>
    <dgm:cxn modelId="{88760F95-4DA9-46CE-AE2C-58765CDF806D}" type="presParOf" srcId="{B625D6C2-8C76-465D-946B-6185D2BBBC8F}" destId="{36D18370-2F24-477F-BDC5-0F4304B08266}" srcOrd="0" destOrd="0" presId="urn:microsoft.com/office/officeart/2005/8/layout/vList2"/>
    <dgm:cxn modelId="{FCEDE52D-9A1F-488B-874A-9AF2780342B0}" type="presParOf" srcId="{B625D6C2-8C76-465D-946B-6185D2BBBC8F}" destId="{F877DC9E-8809-4860-AE61-7EF3DF624F67}" srcOrd="1" destOrd="0" presId="urn:microsoft.com/office/officeart/2005/8/layout/vList2"/>
    <dgm:cxn modelId="{9BD771B2-7612-47B1-B07B-3FB544758FB6}" type="presParOf" srcId="{B625D6C2-8C76-465D-946B-6185D2BBBC8F}" destId="{3B375EC4-F460-4CF9-ACE3-A9692AAA5718}" srcOrd="2" destOrd="0" presId="urn:microsoft.com/office/officeart/2005/8/layout/vList2"/>
    <dgm:cxn modelId="{B96202A0-5320-4E10-83DC-8B2AFE4FCFD6}" type="presParOf" srcId="{B625D6C2-8C76-465D-946B-6185D2BBBC8F}" destId="{33F247FB-63CF-463A-8365-F7F2C93AB520}" srcOrd="3" destOrd="0" presId="urn:microsoft.com/office/officeart/2005/8/layout/vList2"/>
    <dgm:cxn modelId="{4B2EEC3A-429A-4ACE-B488-0656419B125A}" type="presParOf" srcId="{B625D6C2-8C76-465D-946B-6185D2BBBC8F}" destId="{773051DD-FF81-4EAB-B190-011009E9E00F}" srcOrd="4" destOrd="0" presId="urn:microsoft.com/office/officeart/2005/8/layout/vList2"/>
    <dgm:cxn modelId="{9D5C9518-2F67-44B0-8C2E-692611AEE40B}" type="presParOf" srcId="{B625D6C2-8C76-465D-946B-6185D2BBBC8F}" destId="{AF3CE4CE-7E97-45BD-AF45-B930BFE71C9E}" srcOrd="5" destOrd="0" presId="urn:microsoft.com/office/officeart/2005/8/layout/vList2"/>
    <dgm:cxn modelId="{BAEC5ECA-5A74-4494-8684-5BB405D239BB}" type="presParOf" srcId="{B625D6C2-8C76-465D-946B-6185D2BBBC8F}" destId="{C998D774-CE59-4FB4-8FD1-2328B481D42A}" srcOrd="6" destOrd="0" presId="urn:microsoft.com/office/officeart/2005/8/layout/vList2"/>
    <dgm:cxn modelId="{156D35F2-B515-4E05-A7BC-33622981CA6F}" type="presParOf" srcId="{B625D6C2-8C76-465D-946B-6185D2BBBC8F}" destId="{DFE169FD-5E89-4414-8A32-8D722C3CA99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1576184-D402-431F-8819-675533153DD3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ED40F9-DC20-4FBC-BC79-02C0750536E0}">
      <dgm:prSet phldrT="[Text]"/>
      <dgm:spPr/>
      <dgm:t>
        <a:bodyPr/>
        <a:lstStyle/>
        <a:p>
          <a:r>
            <a:rPr lang="en-US" b="1" dirty="0"/>
            <a:t>Commercial Word-To-Word Dictionary</a:t>
          </a:r>
        </a:p>
      </dgm:t>
    </dgm:pt>
    <dgm:pt modelId="{37207033-DE7B-42D0-BD30-A005E0658CE1}" type="parTrans" cxnId="{1D3967B9-C83B-4DB6-A3FA-3C10F691C81D}">
      <dgm:prSet/>
      <dgm:spPr/>
      <dgm:t>
        <a:bodyPr/>
        <a:lstStyle/>
        <a:p>
          <a:endParaRPr lang="en-US"/>
        </a:p>
      </dgm:t>
    </dgm:pt>
    <dgm:pt modelId="{97994B39-6D71-4EAD-9D12-D3FCD697C0F3}" type="sibTrans" cxnId="{1D3967B9-C83B-4DB6-A3FA-3C10F691C81D}">
      <dgm:prSet/>
      <dgm:spPr/>
      <dgm:t>
        <a:bodyPr/>
        <a:lstStyle/>
        <a:p>
          <a:endParaRPr lang="en-US"/>
        </a:p>
      </dgm:t>
    </dgm:pt>
    <dgm:pt modelId="{D119C07F-FD54-43FB-9AB8-80291D77517F}">
      <dgm:prSet phldrT="[Text]"/>
      <dgm:spPr/>
      <dgm:t>
        <a:bodyPr/>
        <a:lstStyle/>
        <a:p>
          <a:r>
            <a:rPr lang="en-US" b="0" i="0" dirty="0">
              <a:effectLst/>
              <a:latin typeface="+mn-lt"/>
              <a:ea typeface="+mn-ea"/>
              <a:cs typeface="+mn-cs"/>
            </a:rPr>
            <a:t>Commercially available dictionary gives work in English and desired language. No definitions are provided.</a:t>
          </a:r>
          <a:endParaRPr lang="en-US" dirty="0"/>
        </a:p>
      </dgm:t>
    </dgm:pt>
    <dgm:pt modelId="{659AB75D-FF3D-45F6-9636-40D7C68535EB}" type="parTrans" cxnId="{6A202334-3BF0-4F1E-B55D-C9D27D1F6932}">
      <dgm:prSet/>
      <dgm:spPr/>
      <dgm:t>
        <a:bodyPr/>
        <a:lstStyle/>
        <a:p>
          <a:endParaRPr lang="en-US"/>
        </a:p>
      </dgm:t>
    </dgm:pt>
    <dgm:pt modelId="{F9E2BA00-84DD-42AF-B7B6-FCD8E2E80887}" type="sibTrans" cxnId="{6A202334-3BF0-4F1E-B55D-C9D27D1F6932}">
      <dgm:prSet/>
      <dgm:spPr/>
      <dgm:t>
        <a:bodyPr/>
        <a:lstStyle/>
        <a:p>
          <a:endParaRPr lang="en-US"/>
        </a:p>
      </dgm:t>
    </dgm:pt>
    <dgm:pt modelId="{A92E5170-F85B-4515-8136-036576216EB7}">
      <dgm:prSet phldrT="[Text]"/>
      <dgm:spPr/>
      <dgm:t>
        <a:bodyPr/>
        <a:lstStyle/>
        <a:p>
          <a:r>
            <a:rPr lang="en-US" b="1" dirty="0"/>
            <a:t>Customized Dual Language Glossary</a:t>
          </a:r>
        </a:p>
      </dgm:t>
    </dgm:pt>
    <dgm:pt modelId="{FBCF2B08-4D36-44CC-AFA6-AE27E97CE9FE}" type="parTrans" cxnId="{E073658E-829A-4F38-9993-41B22C9AD27B}">
      <dgm:prSet/>
      <dgm:spPr/>
      <dgm:t>
        <a:bodyPr/>
        <a:lstStyle/>
        <a:p>
          <a:endParaRPr lang="en-US"/>
        </a:p>
      </dgm:t>
    </dgm:pt>
    <dgm:pt modelId="{3C2677E7-76A8-44EE-B7C3-8240EE50F216}" type="sibTrans" cxnId="{E073658E-829A-4F38-9993-41B22C9AD27B}">
      <dgm:prSet/>
      <dgm:spPr/>
      <dgm:t>
        <a:bodyPr/>
        <a:lstStyle/>
        <a:p>
          <a:endParaRPr lang="en-US"/>
        </a:p>
      </dgm:t>
    </dgm:pt>
    <dgm:pt modelId="{6BAE93F1-90F0-4F7B-B9CF-C371A1636FEE}">
      <dgm:prSet phldrT="[Text]"/>
      <dgm:spPr/>
      <dgm:t>
        <a:bodyPr/>
        <a:lstStyle/>
        <a:p>
          <a:r>
            <a:rPr lang="en-US" dirty="0"/>
            <a:t>Displays pre-identified words, customized for BIE school students, in English and desired language. No definitions are provided.</a:t>
          </a:r>
        </a:p>
      </dgm:t>
    </dgm:pt>
    <dgm:pt modelId="{FEFFFADB-BE4C-439F-8673-6424219311AA}" type="parTrans" cxnId="{C70219A6-2B1A-4F83-BB2B-F0F1914AC88A}">
      <dgm:prSet/>
      <dgm:spPr/>
      <dgm:t>
        <a:bodyPr/>
        <a:lstStyle/>
        <a:p>
          <a:endParaRPr lang="en-US"/>
        </a:p>
      </dgm:t>
    </dgm:pt>
    <dgm:pt modelId="{C5D87258-75E1-4130-84C0-85F40D2CB859}" type="sibTrans" cxnId="{C70219A6-2B1A-4F83-BB2B-F0F1914AC88A}">
      <dgm:prSet/>
      <dgm:spPr/>
      <dgm:t>
        <a:bodyPr/>
        <a:lstStyle/>
        <a:p>
          <a:endParaRPr lang="en-US"/>
        </a:p>
      </dgm:t>
    </dgm:pt>
    <dgm:pt modelId="{80DA0EDE-AE83-4F0B-B6AA-7C4EA6859C56}">
      <dgm:prSet phldrT="[Text]"/>
      <dgm:spPr/>
      <dgm:t>
        <a:bodyPr/>
        <a:lstStyle/>
        <a:p>
          <a:r>
            <a:rPr lang="en-US" b="1" dirty="0"/>
            <a:t>Directions in Native Language</a:t>
          </a:r>
        </a:p>
      </dgm:t>
    </dgm:pt>
    <dgm:pt modelId="{B7CD968A-13DD-42F2-9C6F-D7B518C00C5D}" type="parTrans" cxnId="{43DD32F3-3A93-4483-9D63-2A550535F4D1}">
      <dgm:prSet/>
      <dgm:spPr/>
      <dgm:t>
        <a:bodyPr/>
        <a:lstStyle/>
        <a:p>
          <a:endParaRPr lang="en-US"/>
        </a:p>
      </dgm:t>
    </dgm:pt>
    <dgm:pt modelId="{8202EB1F-AA26-47EB-8154-C9C54F39F353}" type="sibTrans" cxnId="{43DD32F3-3A93-4483-9D63-2A550535F4D1}">
      <dgm:prSet/>
      <dgm:spPr/>
      <dgm:t>
        <a:bodyPr/>
        <a:lstStyle/>
        <a:p>
          <a:endParaRPr lang="en-US"/>
        </a:p>
      </dgm:t>
    </dgm:pt>
    <dgm:pt modelId="{E01C5DFF-E1A9-45D9-9036-DE94918CDEA2}">
      <dgm:prSet phldrT="[Text]"/>
      <dgm:spPr/>
      <dgm:t>
        <a:bodyPr/>
        <a:lstStyle/>
        <a:p>
          <a:r>
            <a:rPr lang="en-US" b="0" i="0" dirty="0">
              <a:effectLst/>
              <a:latin typeface="+mn-lt"/>
              <a:ea typeface="+mn-ea"/>
              <a:cs typeface="+mn-cs"/>
            </a:rPr>
            <a:t>TA reads test directions in student’s native language.</a:t>
          </a:r>
          <a:endParaRPr lang="en-US" dirty="0"/>
        </a:p>
      </dgm:t>
    </dgm:pt>
    <dgm:pt modelId="{F8EBE568-3384-4AF3-8D21-546531D8BC09}" type="parTrans" cxnId="{CDB1CE5A-E691-499A-A63D-BA397CD34BCF}">
      <dgm:prSet/>
      <dgm:spPr/>
      <dgm:t>
        <a:bodyPr/>
        <a:lstStyle/>
        <a:p>
          <a:endParaRPr lang="en-US"/>
        </a:p>
      </dgm:t>
    </dgm:pt>
    <dgm:pt modelId="{D8C9779D-9F8A-4E9D-8B33-C2D73AD8A9AE}" type="sibTrans" cxnId="{CDB1CE5A-E691-499A-A63D-BA397CD34BCF}">
      <dgm:prSet/>
      <dgm:spPr/>
      <dgm:t>
        <a:bodyPr/>
        <a:lstStyle/>
        <a:p>
          <a:endParaRPr lang="en-US"/>
        </a:p>
      </dgm:t>
    </dgm:pt>
    <dgm:pt modelId="{5F3E56E2-37FA-497B-9FCD-3BD8F7243627}">
      <dgm:prSet phldrT="[Text]"/>
      <dgm:spPr/>
      <dgm:t>
        <a:bodyPr/>
        <a:lstStyle/>
        <a:p>
          <a:r>
            <a:rPr lang="en-US" b="1" dirty="0"/>
            <a:t>Human Scribe</a:t>
          </a:r>
        </a:p>
      </dgm:t>
    </dgm:pt>
    <dgm:pt modelId="{7D6F70C2-31BE-4C6D-8267-EA4869608F5E}" type="parTrans" cxnId="{D405E813-FA0F-4C96-98C8-A3067776E875}">
      <dgm:prSet/>
      <dgm:spPr/>
      <dgm:t>
        <a:bodyPr/>
        <a:lstStyle/>
        <a:p>
          <a:endParaRPr lang="en-US"/>
        </a:p>
      </dgm:t>
    </dgm:pt>
    <dgm:pt modelId="{57B16383-7223-4318-AD3E-EEB25BB3210A}" type="sibTrans" cxnId="{D405E813-FA0F-4C96-98C8-A3067776E875}">
      <dgm:prSet/>
      <dgm:spPr/>
      <dgm:t>
        <a:bodyPr/>
        <a:lstStyle/>
        <a:p>
          <a:endParaRPr lang="en-US"/>
        </a:p>
      </dgm:t>
    </dgm:pt>
    <dgm:pt modelId="{8CA5D83C-A399-4BBD-BADC-514BFB9143EC}">
      <dgm:prSet phldrT="[Text]"/>
      <dgm:spPr/>
      <dgm:t>
        <a:bodyPr/>
        <a:lstStyle/>
        <a:p>
          <a:r>
            <a:rPr lang="en-US" b="0" i="0" dirty="0"/>
            <a:t>Student's response is captured by a scribe and entered into the online testing platform. Requires a one-on-one administration.</a:t>
          </a:r>
          <a:endParaRPr lang="en-US" dirty="0"/>
        </a:p>
      </dgm:t>
    </dgm:pt>
    <dgm:pt modelId="{3A856C5B-ADDF-487A-9C62-60AE0878CF5C}" type="parTrans" cxnId="{3CD397A2-C86C-4DFB-B57B-63A4F0D1D404}">
      <dgm:prSet/>
      <dgm:spPr/>
      <dgm:t>
        <a:bodyPr/>
        <a:lstStyle/>
        <a:p>
          <a:endParaRPr lang="en-US"/>
        </a:p>
      </dgm:t>
    </dgm:pt>
    <dgm:pt modelId="{C07F7998-2CCA-489B-BFEE-1769F20588FF}" type="sibTrans" cxnId="{3CD397A2-C86C-4DFB-B57B-63A4F0D1D404}">
      <dgm:prSet/>
      <dgm:spPr/>
      <dgm:t>
        <a:bodyPr/>
        <a:lstStyle/>
        <a:p>
          <a:endParaRPr lang="en-US"/>
        </a:p>
      </dgm:t>
    </dgm:pt>
    <dgm:pt modelId="{B625D6C2-8C76-465D-946B-6185D2BBBC8F}" type="pres">
      <dgm:prSet presAssocID="{E1576184-D402-431F-8819-675533153DD3}" presName="linear" presStyleCnt="0">
        <dgm:presLayoutVars>
          <dgm:animLvl val="lvl"/>
          <dgm:resizeHandles val="exact"/>
        </dgm:presLayoutVars>
      </dgm:prSet>
      <dgm:spPr/>
    </dgm:pt>
    <dgm:pt modelId="{36D18370-2F24-477F-BDC5-0F4304B08266}" type="pres">
      <dgm:prSet presAssocID="{BFED40F9-DC20-4FBC-BC79-02C0750536E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77DC9E-8809-4860-AE61-7EF3DF624F67}" type="pres">
      <dgm:prSet presAssocID="{BFED40F9-DC20-4FBC-BC79-02C0750536E0}" presName="childText" presStyleLbl="revTx" presStyleIdx="0" presStyleCnt="4">
        <dgm:presLayoutVars>
          <dgm:bulletEnabled val="1"/>
        </dgm:presLayoutVars>
      </dgm:prSet>
      <dgm:spPr/>
    </dgm:pt>
    <dgm:pt modelId="{3B375EC4-F460-4CF9-ACE3-A9692AAA5718}" type="pres">
      <dgm:prSet presAssocID="{A92E5170-F85B-4515-8136-036576216EB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3F247FB-63CF-463A-8365-F7F2C93AB520}" type="pres">
      <dgm:prSet presAssocID="{A92E5170-F85B-4515-8136-036576216EB7}" presName="childText" presStyleLbl="revTx" presStyleIdx="1" presStyleCnt="4">
        <dgm:presLayoutVars>
          <dgm:bulletEnabled val="1"/>
        </dgm:presLayoutVars>
      </dgm:prSet>
      <dgm:spPr/>
    </dgm:pt>
    <dgm:pt modelId="{773051DD-FF81-4EAB-B190-011009E9E00F}" type="pres">
      <dgm:prSet presAssocID="{80DA0EDE-AE83-4F0B-B6AA-7C4EA6859C5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F3CE4CE-7E97-45BD-AF45-B930BFE71C9E}" type="pres">
      <dgm:prSet presAssocID="{80DA0EDE-AE83-4F0B-B6AA-7C4EA6859C56}" presName="childText" presStyleLbl="revTx" presStyleIdx="2" presStyleCnt="4">
        <dgm:presLayoutVars>
          <dgm:bulletEnabled val="1"/>
        </dgm:presLayoutVars>
      </dgm:prSet>
      <dgm:spPr/>
    </dgm:pt>
    <dgm:pt modelId="{1A46DFF8-3BB5-45EC-9775-CCAFD6645716}" type="pres">
      <dgm:prSet presAssocID="{5F3E56E2-37FA-497B-9FCD-3BD8F724362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7B20966-941E-4AC2-851F-1CD670431131}" type="pres">
      <dgm:prSet presAssocID="{5F3E56E2-37FA-497B-9FCD-3BD8F724362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169FC903-A2B7-4FF9-8238-63E536C54186}" type="presOf" srcId="{5F3E56E2-37FA-497B-9FCD-3BD8F7243627}" destId="{1A46DFF8-3BB5-45EC-9775-CCAFD6645716}" srcOrd="0" destOrd="0" presId="urn:microsoft.com/office/officeart/2005/8/layout/vList2"/>
    <dgm:cxn modelId="{7C796E04-A462-4815-906C-A77B35EB4E0F}" type="presOf" srcId="{D119C07F-FD54-43FB-9AB8-80291D77517F}" destId="{F877DC9E-8809-4860-AE61-7EF3DF624F67}" srcOrd="0" destOrd="0" presId="urn:microsoft.com/office/officeart/2005/8/layout/vList2"/>
    <dgm:cxn modelId="{D405E813-FA0F-4C96-98C8-A3067776E875}" srcId="{E1576184-D402-431F-8819-675533153DD3}" destId="{5F3E56E2-37FA-497B-9FCD-3BD8F7243627}" srcOrd="3" destOrd="0" parTransId="{7D6F70C2-31BE-4C6D-8267-EA4869608F5E}" sibTransId="{57B16383-7223-4318-AD3E-EEB25BB3210A}"/>
    <dgm:cxn modelId="{6A202334-3BF0-4F1E-B55D-C9D27D1F6932}" srcId="{BFED40F9-DC20-4FBC-BC79-02C0750536E0}" destId="{D119C07F-FD54-43FB-9AB8-80291D77517F}" srcOrd="0" destOrd="0" parTransId="{659AB75D-FF3D-45F6-9636-40D7C68535EB}" sibTransId="{F9E2BA00-84DD-42AF-B7B6-FCD8E2E80887}"/>
    <dgm:cxn modelId="{9895DB3D-96E4-4E74-9BB7-B430522782B4}" type="presOf" srcId="{A92E5170-F85B-4515-8136-036576216EB7}" destId="{3B375EC4-F460-4CF9-ACE3-A9692AAA5718}" srcOrd="0" destOrd="0" presId="urn:microsoft.com/office/officeart/2005/8/layout/vList2"/>
    <dgm:cxn modelId="{CDB1CE5A-E691-499A-A63D-BA397CD34BCF}" srcId="{80DA0EDE-AE83-4F0B-B6AA-7C4EA6859C56}" destId="{E01C5DFF-E1A9-45D9-9036-DE94918CDEA2}" srcOrd="0" destOrd="0" parTransId="{F8EBE568-3384-4AF3-8D21-546531D8BC09}" sibTransId="{D8C9779D-9F8A-4E9D-8B33-C2D73AD8A9AE}"/>
    <dgm:cxn modelId="{59D27A86-8C40-4E4E-BC4F-363465D6D504}" type="presOf" srcId="{E1576184-D402-431F-8819-675533153DD3}" destId="{B625D6C2-8C76-465D-946B-6185D2BBBC8F}" srcOrd="0" destOrd="0" presId="urn:microsoft.com/office/officeart/2005/8/layout/vList2"/>
    <dgm:cxn modelId="{E924AF8C-9E77-4F97-8BE4-45AEB2F03867}" type="presOf" srcId="{E01C5DFF-E1A9-45D9-9036-DE94918CDEA2}" destId="{AF3CE4CE-7E97-45BD-AF45-B930BFE71C9E}" srcOrd="0" destOrd="0" presId="urn:microsoft.com/office/officeart/2005/8/layout/vList2"/>
    <dgm:cxn modelId="{E073658E-829A-4F38-9993-41B22C9AD27B}" srcId="{E1576184-D402-431F-8819-675533153DD3}" destId="{A92E5170-F85B-4515-8136-036576216EB7}" srcOrd="1" destOrd="0" parTransId="{FBCF2B08-4D36-44CC-AFA6-AE27E97CE9FE}" sibTransId="{3C2677E7-76A8-44EE-B7C3-8240EE50F216}"/>
    <dgm:cxn modelId="{3CD397A2-C86C-4DFB-B57B-63A4F0D1D404}" srcId="{5F3E56E2-37FA-497B-9FCD-3BD8F7243627}" destId="{8CA5D83C-A399-4BBD-BADC-514BFB9143EC}" srcOrd="0" destOrd="0" parTransId="{3A856C5B-ADDF-487A-9C62-60AE0878CF5C}" sibTransId="{C07F7998-2CCA-489B-BFEE-1769F20588FF}"/>
    <dgm:cxn modelId="{C70219A6-2B1A-4F83-BB2B-F0F1914AC88A}" srcId="{A92E5170-F85B-4515-8136-036576216EB7}" destId="{6BAE93F1-90F0-4F7B-B9CF-C371A1636FEE}" srcOrd="0" destOrd="0" parTransId="{FEFFFADB-BE4C-439F-8673-6424219311AA}" sibTransId="{C5D87258-75E1-4130-84C0-85F40D2CB859}"/>
    <dgm:cxn modelId="{E5AFBAAC-31C9-42D8-BD3F-E919B949665A}" type="presOf" srcId="{8CA5D83C-A399-4BBD-BADC-514BFB9143EC}" destId="{A7B20966-941E-4AC2-851F-1CD670431131}" srcOrd="0" destOrd="0" presId="urn:microsoft.com/office/officeart/2005/8/layout/vList2"/>
    <dgm:cxn modelId="{1D3967B9-C83B-4DB6-A3FA-3C10F691C81D}" srcId="{E1576184-D402-431F-8819-675533153DD3}" destId="{BFED40F9-DC20-4FBC-BC79-02C0750536E0}" srcOrd="0" destOrd="0" parTransId="{37207033-DE7B-42D0-BD30-A005E0658CE1}" sibTransId="{97994B39-6D71-4EAD-9D12-D3FCD697C0F3}"/>
    <dgm:cxn modelId="{5DC52CC0-51D9-40E1-9BEA-D51B70114DE2}" type="presOf" srcId="{BFED40F9-DC20-4FBC-BC79-02C0750536E0}" destId="{36D18370-2F24-477F-BDC5-0F4304B08266}" srcOrd="0" destOrd="0" presId="urn:microsoft.com/office/officeart/2005/8/layout/vList2"/>
    <dgm:cxn modelId="{7C584AD5-85A8-4D2C-ACF3-87A48FF330E5}" type="presOf" srcId="{6BAE93F1-90F0-4F7B-B9CF-C371A1636FEE}" destId="{33F247FB-63CF-463A-8365-F7F2C93AB520}" srcOrd="0" destOrd="0" presId="urn:microsoft.com/office/officeart/2005/8/layout/vList2"/>
    <dgm:cxn modelId="{BC6DE2EF-7970-4551-BA9C-F1C08AB18DFF}" type="presOf" srcId="{80DA0EDE-AE83-4F0B-B6AA-7C4EA6859C56}" destId="{773051DD-FF81-4EAB-B190-011009E9E00F}" srcOrd="0" destOrd="0" presId="urn:microsoft.com/office/officeart/2005/8/layout/vList2"/>
    <dgm:cxn modelId="{43DD32F3-3A93-4483-9D63-2A550535F4D1}" srcId="{E1576184-D402-431F-8819-675533153DD3}" destId="{80DA0EDE-AE83-4F0B-B6AA-7C4EA6859C56}" srcOrd="2" destOrd="0" parTransId="{B7CD968A-13DD-42F2-9C6F-D7B518C00C5D}" sibTransId="{8202EB1F-AA26-47EB-8154-C9C54F39F353}"/>
    <dgm:cxn modelId="{88760F95-4DA9-46CE-AE2C-58765CDF806D}" type="presParOf" srcId="{B625D6C2-8C76-465D-946B-6185D2BBBC8F}" destId="{36D18370-2F24-477F-BDC5-0F4304B08266}" srcOrd="0" destOrd="0" presId="urn:microsoft.com/office/officeart/2005/8/layout/vList2"/>
    <dgm:cxn modelId="{FCEDE52D-9A1F-488B-874A-9AF2780342B0}" type="presParOf" srcId="{B625D6C2-8C76-465D-946B-6185D2BBBC8F}" destId="{F877DC9E-8809-4860-AE61-7EF3DF624F67}" srcOrd="1" destOrd="0" presId="urn:microsoft.com/office/officeart/2005/8/layout/vList2"/>
    <dgm:cxn modelId="{9BD771B2-7612-47B1-B07B-3FB544758FB6}" type="presParOf" srcId="{B625D6C2-8C76-465D-946B-6185D2BBBC8F}" destId="{3B375EC4-F460-4CF9-ACE3-A9692AAA5718}" srcOrd="2" destOrd="0" presId="urn:microsoft.com/office/officeart/2005/8/layout/vList2"/>
    <dgm:cxn modelId="{B96202A0-5320-4E10-83DC-8B2AFE4FCFD6}" type="presParOf" srcId="{B625D6C2-8C76-465D-946B-6185D2BBBC8F}" destId="{33F247FB-63CF-463A-8365-F7F2C93AB520}" srcOrd="3" destOrd="0" presId="urn:microsoft.com/office/officeart/2005/8/layout/vList2"/>
    <dgm:cxn modelId="{4B2EEC3A-429A-4ACE-B488-0656419B125A}" type="presParOf" srcId="{B625D6C2-8C76-465D-946B-6185D2BBBC8F}" destId="{773051DD-FF81-4EAB-B190-011009E9E00F}" srcOrd="4" destOrd="0" presId="urn:microsoft.com/office/officeart/2005/8/layout/vList2"/>
    <dgm:cxn modelId="{9D5C9518-2F67-44B0-8C2E-692611AEE40B}" type="presParOf" srcId="{B625D6C2-8C76-465D-946B-6185D2BBBC8F}" destId="{AF3CE4CE-7E97-45BD-AF45-B930BFE71C9E}" srcOrd="5" destOrd="0" presId="urn:microsoft.com/office/officeart/2005/8/layout/vList2"/>
    <dgm:cxn modelId="{E9785E65-71F4-4711-B978-A0151D56F054}" type="presParOf" srcId="{B625D6C2-8C76-465D-946B-6185D2BBBC8F}" destId="{1A46DFF8-3BB5-45EC-9775-CCAFD6645716}" srcOrd="6" destOrd="0" presId="urn:microsoft.com/office/officeart/2005/8/layout/vList2"/>
    <dgm:cxn modelId="{D2A0F725-DF74-407A-A229-0AA39416933E}" type="presParOf" srcId="{B625D6C2-8C76-465D-946B-6185D2BBBC8F}" destId="{A7B20966-941E-4AC2-851F-1CD67043113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1576184-D402-431F-8819-675533153DD3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ED40F9-DC20-4FBC-BC79-02C0750536E0}">
      <dgm:prSet phldrT="[Text]"/>
      <dgm:spPr/>
      <dgm:t>
        <a:bodyPr/>
        <a:lstStyle/>
        <a:p>
          <a:r>
            <a:rPr lang="en-US" b="1" dirty="0"/>
            <a:t>Human Reader</a:t>
          </a:r>
        </a:p>
      </dgm:t>
    </dgm:pt>
    <dgm:pt modelId="{97994B39-6D71-4EAD-9D12-D3FCD697C0F3}" type="sibTrans" cxnId="{1D3967B9-C83B-4DB6-A3FA-3C10F691C81D}">
      <dgm:prSet/>
      <dgm:spPr/>
      <dgm:t>
        <a:bodyPr/>
        <a:lstStyle/>
        <a:p>
          <a:endParaRPr lang="en-US"/>
        </a:p>
      </dgm:t>
    </dgm:pt>
    <dgm:pt modelId="{37207033-DE7B-42D0-BD30-A005E0658CE1}" type="parTrans" cxnId="{1D3967B9-C83B-4DB6-A3FA-3C10F691C81D}">
      <dgm:prSet/>
      <dgm:spPr/>
      <dgm:t>
        <a:bodyPr/>
        <a:lstStyle/>
        <a:p>
          <a:endParaRPr lang="en-US"/>
        </a:p>
      </dgm:t>
    </dgm:pt>
    <dgm:pt modelId="{D119C07F-FD54-43FB-9AB8-80291D77517F}">
      <dgm:prSet phldrT="[Text]"/>
      <dgm:spPr/>
      <dgm:t>
        <a:bodyPr/>
        <a:lstStyle/>
        <a:p>
          <a:r>
            <a:rPr lang="en-US" b="0" i="0" dirty="0"/>
            <a:t>TA reads the content in English. (English form must be assigned). Requires a one-on-one administration or small group with the same test form.</a:t>
          </a:r>
          <a:endParaRPr lang="en-US" dirty="0"/>
        </a:p>
      </dgm:t>
    </dgm:pt>
    <dgm:pt modelId="{F9E2BA00-84DD-42AF-B7B6-FCD8E2E80887}" type="sibTrans" cxnId="{6A202334-3BF0-4F1E-B55D-C9D27D1F6932}">
      <dgm:prSet/>
      <dgm:spPr/>
      <dgm:t>
        <a:bodyPr/>
        <a:lstStyle/>
        <a:p>
          <a:endParaRPr lang="en-US"/>
        </a:p>
      </dgm:t>
    </dgm:pt>
    <dgm:pt modelId="{659AB75D-FF3D-45F6-9636-40D7C68535EB}" type="parTrans" cxnId="{6A202334-3BF0-4F1E-B55D-C9D27D1F6932}">
      <dgm:prSet/>
      <dgm:spPr/>
      <dgm:t>
        <a:bodyPr/>
        <a:lstStyle/>
        <a:p>
          <a:endParaRPr lang="en-US"/>
        </a:p>
      </dgm:t>
    </dgm:pt>
    <dgm:pt modelId="{A92E5170-F85B-4515-8136-036576216EB7}">
      <dgm:prSet phldrT="[Text]"/>
      <dgm:spPr/>
      <dgm:t>
        <a:bodyPr/>
        <a:lstStyle/>
        <a:p>
          <a:r>
            <a:rPr lang="en-US" b="1" dirty="0"/>
            <a:t>Human Signer</a:t>
          </a:r>
        </a:p>
      </dgm:t>
    </dgm:pt>
    <dgm:pt modelId="{3C2677E7-76A8-44EE-B7C3-8240EE50F216}" type="sibTrans" cxnId="{E073658E-829A-4F38-9993-41B22C9AD27B}">
      <dgm:prSet/>
      <dgm:spPr/>
      <dgm:t>
        <a:bodyPr/>
        <a:lstStyle/>
        <a:p>
          <a:endParaRPr lang="en-US"/>
        </a:p>
      </dgm:t>
    </dgm:pt>
    <dgm:pt modelId="{FBCF2B08-4D36-44CC-AFA6-AE27E97CE9FE}" type="parTrans" cxnId="{E073658E-829A-4F38-9993-41B22C9AD27B}">
      <dgm:prSet/>
      <dgm:spPr/>
      <dgm:t>
        <a:bodyPr/>
        <a:lstStyle/>
        <a:p>
          <a:endParaRPr lang="en-US"/>
        </a:p>
      </dgm:t>
    </dgm:pt>
    <dgm:pt modelId="{6BAE93F1-90F0-4F7B-B9CF-C371A1636FEE}">
      <dgm:prSet phldrT="[Text]"/>
      <dgm:spPr/>
      <dgm:t>
        <a:bodyPr/>
        <a:lstStyle/>
        <a:p>
          <a:r>
            <a:rPr lang="en-US" b="0" i="0" dirty="0"/>
            <a:t>TA signs the content. Requires a one-on-one administration or small group with the same form.</a:t>
          </a:r>
          <a:endParaRPr lang="en-US" dirty="0"/>
        </a:p>
      </dgm:t>
    </dgm:pt>
    <dgm:pt modelId="{C5D87258-75E1-4130-84C0-85F40D2CB859}" type="sibTrans" cxnId="{C70219A6-2B1A-4F83-BB2B-F0F1914AC88A}">
      <dgm:prSet/>
      <dgm:spPr/>
      <dgm:t>
        <a:bodyPr/>
        <a:lstStyle/>
        <a:p>
          <a:endParaRPr lang="en-US"/>
        </a:p>
      </dgm:t>
    </dgm:pt>
    <dgm:pt modelId="{FEFFFADB-BE4C-439F-8673-6424219311AA}" type="parTrans" cxnId="{C70219A6-2B1A-4F83-BB2B-F0F1914AC88A}">
      <dgm:prSet/>
      <dgm:spPr/>
      <dgm:t>
        <a:bodyPr/>
        <a:lstStyle/>
        <a:p>
          <a:endParaRPr lang="en-US"/>
        </a:p>
      </dgm:t>
    </dgm:pt>
    <dgm:pt modelId="{80DA0EDE-AE83-4F0B-B6AA-7C4EA6859C56}">
      <dgm:prSet phldrT="[Text]"/>
      <dgm:spPr/>
      <dgm:t>
        <a:bodyPr/>
        <a:lstStyle/>
        <a:p>
          <a:r>
            <a:rPr lang="en-US" b="1" dirty="0"/>
            <a:t>Picture Dictionary</a:t>
          </a:r>
        </a:p>
      </dgm:t>
    </dgm:pt>
    <dgm:pt modelId="{8202EB1F-AA26-47EB-8154-C9C54F39F353}" type="sibTrans" cxnId="{43DD32F3-3A93-4483-9D63-2A550535F4D1}">
      <dgm:prSet/>
      <dgm:spPr/>
      <dgm:t>
        <a:bodyPr/>
        <a:lstStyle/>
        <a:p>
          <a:endParaRPr lang="en-US"/>
        </a:p>
      </dgm:t>
    </dgm:pt>
    <dgm:pt modelId="{B7CD968A-13DD-42F2-9C6F-D7B518C00C5D}" type="parTrans" cxnId="{43DD32F3-3A93-4483-9D63-2A550535F4D1}">
      <dgm:prSet/>
      <dgm:spPr/>
      <dgm:t>
        <a:bodyPr/>
        <a:lstStyle/>
        <a:p>
          <a:endParaRPr lang="en-US"/>
        </a:p>
      </dgm:t>
    </dgm:pt>
    <dgm:pt modelId="{E01C5DFF-E1A9-45D9-9036-DE94918CDEA2}">
      <dgm:prSet phldrT="[Text]"/>
      <dgm:spPr/>
      <dgm:t>
        <a:bodyPr/>
        <a:lstStyle/>
        <a:p>
          <a:r>
            <a:rPr lang="en-US" b="0" i="0" dirty="0"/>
            <a:t>Dictionary that provides picture definitions of English words.</a:t>
          </a:r>
          <a:endParaRPr lang="en-US" dirty="0"/>
        </a:p>
      </dgm:t>
    </dgm:pt>
    <dgm:pt modelId="{D8C9779D-9F8A-4E9D-8B33-C2D73AD8A9AE}" type="sibTrans" cxnId="{CDB1CE5A-E691-499A-A63D-BA397CD34BCF}">
      <dgm:prSet/>
      <dgm:spPr/>
      <dgm:t>
        <a:bodyPr/>
        <a:lstStyle/>
        <a:p>
          <a:endParaRPr lang="en-US"/>
        </a:p>
      </dgm:t>
    </dgm:pt>
    <dgm:pt modelId="{F8EBE568-3384-4AF3-8D21-546531D8BC09}" type="parTrans" cxnId="{CDB1CE5A-E691-499A-A63D-BA397CD34BCF}">
      <dgm:prSet/>
      <dgm:spPr/>
      <dgm:t>
        <a:bodyPr/>
        <a:lstStyle/>
        <a:p>
          <a:endParaRPr lang="en-US"/>
        </a:p>
      </dgm:t>
    </dgm:pt>
    <dgm:pt modelId="{5F3E56E2-37FA-497B-9FCD-3BD8F7243627}">
      <dgm:prSet phldrT="[Text]"/>
      <dgm:spPr/>
      <dgm:t>
        <a:bodyPr/>
        <a:lstStyle/>
        <a:p>
          <a:r>
            <a:rPr lang="en-US" b="1" dirty="0"/>
            <a:t>Speech-To-Text</a:t>
          </a:r>
        </a:p>
      </dgm:t>
    </dgm:pt>
    <dgm:pt modelId="{57B16383-7223-4318-AD3E-EEB25BB3210A}" type="sibTrans" cxnId="{D405E813-FA0F-4C96-98C8-A3067776E875}">
      <dgm:prSet/>
      <dgm:spPr/>
      <dgm:t>
        <a:bodyPr/>
        <a:lstStyle/>
        <a:p>
          <a:endParaRPr lang="en-US"/>
        </a:p>
      </dgm:t>
    </dgm:pt>
    <dgm:pt modelId="{7D6F70C2-31BE-4C6D-8267-EA4869608F5E}" type="parTrans" cxnId="{D405E813-FA0F-4C96-98C8-A3067776E875}">
      <dgm:prSet/>
      <dgm:spPr/>
      <dgm:t>
        <a:bodyPr/>
        <a:lstStyle/>
        <a:p>
          <a:endParaRPr lang="en-US"/>
        </a:p>
      </dgm:t>
    </dgm:pt>
    <dgm:pt modelId="{F1B61831-6E0B-41F9-9882-F98D177E0441}">
      <dgm:prSet phldrT="[Text]"/>
      <dgm:spPr/>
      <dgm:t>
        <a:bodyPr/>
        <a:lstStyle/>
        <a:p>
          <a:r>
            <a:rPr lang="en-US" b="0" i="0" dirty="0"/>
            <a:t>External device with voice recognition software that converts student responses to printed text. Student speaks into computer microphone, and the computer enters the response. Use with human scribe.</a:t>
          </a:r>
          <a:endParaRPr lang="en-US" dirty="0"/>
        </a:p>
      </dgm:t>
    </dgm:pt>
    <dgm:pt modelId="{A91AB293-DA26-43C8-9356-093FBF20D1DF}" type="parTrans" cxnId="{DC2F752F-5EF0-48DF-8EC1-874E52F13BF1}">
      <dgm:prSet/>
      <dgm:spPr/>
      <dgm:t>
        <a:bodyPr/>
        <a:lstStyle/>
        <a:p>
          <a:endParaRPr lang="en-US"/>
        </a:p>
      </dgm:t>
    </dgm:pt>
    <dgm:pt modelId="{5E1D21AB-A0E1-4A39-82F2-8D505F3FC887}" type="sibTrans" cxnId="{DC2F752F-5EF0-48DF-8EC1-874E52F13BF1}">
      <dgm:prSet/>
      <dgm:spPr/>
      <dgm:t>
        <a:bodyPr/>
        <a:lstStyle/>
        <a:p>
          <a:endParaRPr lang="en-US"/>
        </a:p>
      </dgm:t>
    </dgm:pt>
    <dgm:pt modelId="{B625D6C2-8C76-465D-946B-6185D2BBBC8F}" type="pres">
      <dgm:prSet presAssocID="{E1576184-D402-431F-8819-675533153DD3}" presName="linear" presStyleCnt="0">
        <dgm:presLayoutVars>
          <dgm:animLvl val="lvl"/>
          <dgm:resizeHandles val="exact"/>
        </dgm:presLayoutVars>
      </dgm:prSet>
      <dgm:spPr/>
    </dgm:pt>
    <dgm:pt modelId="{36D18370-2F24-477F-BDC5-0F4304B08266}" type="pres">
      <dgm:prSet presAssocID="{BFED40F9-DC20-4FBC-BC79-02C0750536E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77DC9E-8809-4860-AE61-7EF3DF624F67}" type="pres">
      <dgm:prSet presAssocID="{BFED40F9-DC20-4FBC-BC79-02C0750536E0}" presName="childText" presStyleLbl="revTx" presStyleIdx="0" presStyleCnt="4">
        <dgm:presLayoutVars>
          <dgm:bulletEnabled val="1"/>
        </dgm:presLayoutVars>
      </dgm:prSet>
      <dgm:spPr/>
    </dgm:pt>
    <dgm:pt modelId="{3B375EC4-F460-4CF9-ACE3-A9692AAA5718}" type="pres">
      <dgm:prSet presAssocID="{A92E5170-F85B-4515-8136-036576216EB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3F247FB-63CF-463A-8365-F7F2C93AB520}" type="pres">
      <dgm:prSet presAssocID="{A92E5170-F85B-4515-8136-036576216EB7}" presName="childText" presStyleLbl="revTx" presStyleIdx="1" presStyleCnt="4">
        <dgm:presLayoutVars>
          <dgm:bulletEnabled val="1"/>
        </dgm:presLayoutVars>
      </dgm:prSet>
      <dgm:spPr/>
    </dgm:pt>
    <dgm:pt modelId="{773051DD-FF81-4EAB-B190-011009E9E00F}" type="pres">
      <dgm:prSet presAssocID="{80DA0EDE-AE83-4F0B-B6AA-7C4EA6859C5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F3CE4CE-7E97-45BD-AF45-B930BFE71C9E}" type="pres">
      <dgm:prSet presAssocID="{80DA0EDE-AE83-4F0B-B6AA-7C4EA6859C56}" presName="childText" presStyleLbl="revTx" presStyleIdx="2" presStyleCnt="4">
        <dgm:presLayoutVars>
          <dgm:bulletEnabled val="1"/>
        </dgm:presLayoutVars>
      </dgm:prSet>
      <dgm:spPr/>
    </dgm:pt>
    <dgm:pt modelId="{7F61EB0F-D0A7-4194-B3C8-9A25850BA030}" type="pres">
      <dgm:prSet presAssocID="{5F3E56E2-37FA-497B-9FCD-3BD8F724362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2DE947E-DF1C-41E5-95B1-C9CDC45DED6B}" type="pres">
      <dgm:prSet presAssocID="{5F3E56E2-37FA-497B-9FCD-3BD8F724362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C796E04-A462-4815-906C-A77B35EB4E0F}" type="presOf" srcId="{D119C07F-FD54-43FB-9AB8-80291D77517F}" destId="{F877DC9E-8809-4860-AE61-7EF3DF624F67}" srcOrd="0" destOrd="0" presId="urn:microsoft.com/office/officeart/2005/8/layout/vList2"/>
    <dgm:cxn modelId="{D405E813-FA0F-4C96-98C8-A3067776E875}" srcId="{E1576184-D402-431F-8819-675533153DD3}" destId="{5F3E56E2-37FA-497B-9FCD-3BD8F7243627}" srcOrd="3" destOrd="0" parTransId="{7D6F70C2-31BE-4C6D-8267-EA4869608F5E}" sibTransId="{57B16383-7223-4318-AD3E-EEB25BB3210A}"/>
    <dgm:cxn modelId="{DC2F752F-5EF0-48DF-8EC1-874E52F13BF1}" srcId="{5F3E56E2-37FA-497B-9FCD-3BD8F7243627}" destId="{F1B61831-6E0B-41F9-9882-F98D177E0441}" srcOrd="0" destOrd="0" parTransId="{A91AB293-DA26-43C8-9356-093FBF20D1DF}" sibTransId="{5E1D21AB-A0E1-4A39-82F2-8D505F3FC887}"/>
    <dgm:cxn modelId="{6A202334-3BF0-4F1E-B55D-C9D27D1F6932}" srcId="{BFED40F9-DC20-4FBC-BC79-02C0750536E0}" destId="{D119C07F-FD54-43FB-9AB8-80291D77517F}" srcOrd="0" destOrd="0" parTransId="{659AB75D-FF3D-45F6-9636-40D7C68535EB}" sibTransId="{F9E2BA00-84DD-42AF-B7B6-FCD8E2E80887}"/>
    <dgm:cxn modelId="{9895DB3D-96E4-4E74-9BB7-B430522782B4}" type="presOf" srcId="{A92E5170-F85B-4515-8136-036576216EB7}" destId="{3B375EC4-F460-4CF9-ACE3-A9692AAA5718}" srcOrd="0" destOrd="0" presId="urn:microsoft.com/office/officeart/2005/8/layout/vList2"/>
    <dgm:cxn modelId="{06558961-2E8D-4E6E-B4B8-93C6F8F1F47B}" type="presOf" srcId="{F1B61831-6E0B-41F9-9882-F98D177E0441}" destId="{B2DE947E-DF1C-41E5-95B1-C9CDC45DED6B}" srcOrd="0" destOrd="0" presId="urn:microsoft.com/office/officeart/2005/8/layout/vList2"/>
    <dgm:cxn modelId="{0A3FD776-D71F-41C6-A17C-0CA68A6CB627}" type="presOf" srcId="{5F3E56E2-37FA-497B-9FCD-3BD8F7243627}" destId="{7F61EB0F-D0A7-4194-B3C8-9A25850BA030}" srcOrd="0" destOrd="0" presId="urn:microsoft.com/office/officeart/2005/8/layout/vList2"/>
    <dgm:cxn modelId="{CDB1CE5A-E691-499A-A63D-BA397CD34BCF}" srcId="{80DA0EDE-AE83-4F0B-B6AA-7C4EA6859C56}" destId="{E01C5DFF-E1A9-45D9-9036-DE94918CDEA2}" srcOrd="0" destOrd="0" parTransId="{F8EBE568-3384-4AF3-8D21-546531D8BC09}" sibTransId="{D8C9779D-9F8A-4E9D-8B33-C2D73AD8A9AE}"/>
    <dgm:cxn modelId="{59D27A86-8C40-4E4E-BC4F-363465D6D504}" type="presOf" srcId="{E1576184-D402-431F-8819-675533153DD3}" destId="{B625D6C2-8C76-465D-946B-6185D2BBBC8F}" srcOrd="0" destOrd="0" presId="urn:microsoft.com/office/officeart/2005/8/layout/vList2"/>
    <dgm:cxn modelId="{E924AF8C-9E77-4F97-8BE4-45AEB2F03867}" type="presOf" srcId="{E01C5DFF-E1A9-45D9-9036-DE94918CDEA2}" destId="{AF3CE4CE-7E97-45BD-AF45-B930BFE71C9E}" srcOrd="0" destOrd="0" presId="urn:microsoft.com/office/officeart/2005/8/layout/vList2"/>
    <dgm:cxn modelId="{E073658E-829A-4F38-9993-41B22C9AD27B}" srcId="{E1576184-D402-431F-8819-675533153DD3}" destId="{A92E5170-F85B-4515-8136-036576216EB7}" srcOrd="1" destOrd="0" parTransId="{FBCF2B08-4D36-44CC-AFA6-AE27E97CE9FE}" sibTransId="{3C2677E7-76A8-44EE-B7C3-8240EE50F216}"/>
    <dgm:cxn modelId="{C70219A6-2B1A-4F83-BB2B-F0F1914AC88A}" srcId="{A92E5170-F85B-4515-8136-036576216EB7}" destId="{6BAE93F1-90F0-4F7B-B9CF-C371A1636FEE}" srcOrd="0" destOrd="0" parTransId="{FEFFFADB-BE4C-439F-8673-6424219311AA}" sibTransId="{C5D87258-75E1-4130-84C0-85F40D2CB859}"/>
    <dgm:cxn modelId="{1D3967B9-C83B-4DB6-A3FA-3C10F691C81D}" srcId="{E1576184-D402-431F-8819-675533153DD3}" destId="{BFED40F9-DC20-4FBC-BC79-02C0750536E0}" srcOrd="0" destOrd="0" parTransId="{37207033-DE7B-42D0-BD30-A005E0658CE1}" sibTransId="{97994B39-6D71-4EAD-9D12-D3FCD697C0F3}"/>
    <dgm:cxn modelId="{5DC52CC0-51D9-40E1-9BEA-D51B70114DE2}" type="presOf" srcId="{BFED40F9-DC20-4FBC-BC79-02C0750536E0}" destId="{36D18370-2F24-477F-BDC5-0F4304B08266}" srcOrd="0" destOrd="0" presId="urn:microsoft.com/office/officeart/2005/8/layout/vList2"/>
    <dgm:cxn modelId="{7C584AD5-85A8-4D2C-ACF3-87A48FF330E5}" type="presOf" srcId="{6BAE93F1-90F0-4F7B-B9CF-C371A1636FEE}" destId="{33F247FB-63CF-463A-8365-F7F2C93AB520}" srcOrd="0" destOrd="0" presId="urn:microsoft.com/office/officeart/2005/8/layout/vList2"/>
    <dgm:cxn modelId="{BC6DE2EF-7970-4551-BA9C-F1C08AB18DFF}" type="presOf" srcId="{80DA0EDE-AE83-4F0B-B6AA-7C4EA6859C56}" destId="{773051DD-FF81-4EAB-B190-011009E9E00F}" srcOrd="0" destOrd="0" presId="urn:microsoft.com/office/officeart/2005/8/layout/vList2"/>
    <dgm:cxn modelId="{43DD32F3-3A93-4483-9D63-2A550535F4D1}" srcId="{E1576184-D402-431F-8819-675533153DD3}" destId="{80DA0EDE-AE83-4F0B-B6AA-7C4EA6859C56}" srcOrd="2" destOrd="0" parTransId="{B7CD968A-13DD-42F2-9C6F-D7B518C00C5D}" sibTransId="{8202EB1F-AA26-47EB-8154-C9C54F39F353}"/>
    <dgm:cxn modelId="{88760F95-4DA9-46CE-AE2C-58765CDF806D}" type="presParOf" srcId="{B625D6C2-8C76-465D-946B-6185D2BBBC8F}" destId="{36D18370-2F24-477F-BDC5-0F4304B08266}" srcOrd="0" destOrd="0" presId="urn:microsoft.com/office/officeart/2005/8/layout/vList2"/>
    <dgm:cxn modelId="{FCEDE52D-9A1F-488B-874A-9AF2780342B0}" type="presParOf" srcId="{B625D6C2-8C76-465D-946B-6185D2BBBC8F}" destId="{F877DC9E-8809-4860-AE61-7EF3DF624F67}" srcOrd="1" destOrd="0" presId="urn:microsoft.com/office/officeart/2005/8/layout/vList2"/>
    <dgm:cxn modelId="{9BD771B2-7612-47B1-B07B-3FB544758FB6}" type="presParOf" srcId="{B625D6C2-8C76-465D-946B-6185D2BBBC8F}" destId="{3B375EC4-F460-4CF9-ACE3-A9692AAA5718}" srcOrd="2" destOrd="0" presId="urn:microsoft.com/office/officeart/2005/8/layout/vList2"/>
    <dgm:cxn modelId="{B96202A0-5320-4E10-83DC-8B2AFE4FCFD6}" type="presParOf" srcId="{B625D6C2-8C76-465D-946B-6185D2BBBC8F}" destId="{33F247FB-63CF-463A-8365-F7F2C93AB520}" srcOrd="3" destOrd="0" presId="urn:microsoft.com/office/officeart/2005/8/layout/vList2"/>
    <dgm:cxn modelId="{4B2EEC3A-429A-4ACE-B488-0656419B125A}" type="presParOf" srcId="{B625D6C2-8C76-465D-946B-6185D2BBBC8F}" destId="{773051DD-FF81-4EAB-B190-011009E9E00F}" srcOrd="4" destOrd="0" presId="urn:microsoft.com/office/officeart/2005/8/layout/vList2"/>
    <dgm:cxn modelId="{9D5C9518-2F67-44B0-8C2E-692611AEE40B}" type="presParOf" srcId="{B625D6C2-8C76-465D-946B-6185D2BBBC8F}" destId="{AF3CE4CE-7E97-45BD-AF45-B930BFE71C9E}" srcOrd="5" destOrd="0" presId="urn:microsoft.com/office/officeart/2005/8/layout/vList2"/>
    <dgm:cxn modelId="{A06F0DD3-0E90-44BD-9AE4-2EA024228898}" type="presParOf" srcId="{B625D6C2-8C76-465D-946B-6185D2BBBC8F}" destId="{7F61EB0F-D0A7-4194-B3C8-9A25850BA030}" srcOrd="6" destOrd="0" presId="urn:microsoft.com/office/officeart/2005/8/layout/vList2"/>
    <dgm:cxn modelId="{183B059F-5F17-48B0-879F-6563DBCF6DA3}" type="presParOf" srcId="{B625D6C2-8C76-465D-946B-6185D2BBBC8F}" destId="{B2DE947E-DF1C-41E5-95B1-C9CDC45DED6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1576184-D402-431F-8819-675533153DD3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ED40F9-DC20-4FBC-BC79-02C0750536E0}">
      <dgm:prSet phldrT="[Text]"/>
      <dgm:spPr/>
      <dgm:t>
        <a:bodyPr/>
        <a:lstStyle/>
        <a:p>
          <a:r>
            <a:rPr lang="en-US" b="1" dirty="0"/>
            <a:t>Tactile Graphics</a:t>
          </a:r>
        </a:p>
      </dgm:t>
    </dgm:pt>
    <dgm:pt modelId="{97994B39-6D71-4EAD-9D12-D3FCD697C0F3}" type="sibTrans" cxnId="{1D3967B9-C83B-4DB6-A3FA-3C10F691C81D}">
      <dgm:prSet/>
      <dgm:spPr/>
      <dgm:t>
        <a:bodyPr/>
        <a:lstStyle/>
        <a:p>
          <a:endParaRPr lang="en-US"/>
        </a:p>
      </dgm:t>
    </dgm:pt>
    <dgm:pt modelId="{37207033-DE7B-42D0-BD30-A005E0658CE1}" type="parTrans" cxnId="{1D3967B9-C83B-4DB6-A3FA-3C10F691C81D}">
      <dgm:prSet/>
      <dgm:spPr/>
      <dgm:t>
        <a:bodyPr/>
        <a:lstStyle/>
        <a:p>
          <a:endParaRPr lang="en-US"/>
        </a:p>
      </dgm:t>
    </dgm:pt>
    <dgm:pt modelId="{D119C07F-FD54-43FB-9AB8-80291D77517F}">
      <dgm:prSet phldrT="[Text]"/>
      <dgm:spPr/>
      <dgm:t>
        <a:bodyPr/>
        <a:lstStyle/>
        <a:p>
          <a:r>
            <a:rPr lang="en-US" b="0" i="0" dirty="0"/>
            <a:t>A student who is blind or has a visual impairment who uses a screen reader or refreshable braille will also need a tactile graphics booklet, consisting only of the graphics portion of test questions, and visual descriptions of pictures and multimedia, where applicable.</a:t>
          </a:r>
          <a:endParaRPr lang="en-US" dirty="0"/>
        </a:p>
      </dgm:t>
    </dgm:pt>
    <dgm:pt modelId="{F9E2BA00-84DD-42AF-B7B6-FCD8E2E80887}" type="sibTrans" cxnId="{6A202334-3BF0-4F1E-B55D-C9D27D1F6932}">
      <dgm:prSet/>
      <dgm:spPr/>
      <dgm:t>
        <a:bodyPr/>
        <a:lstStyle/>
        <a:p>
          <a:endParaRPr lang="en-US"/>
        </a:p>
      </dgm:t>
    </dgm:pt>
    <dgm:pt modelId="{659AB75D-FF3D-45F6-9636-40D7C68535EB}" type="parTrans" cxnId="{6A202334-3BF0-4F1E-B55D-C9D27D1F6932}">
      <dgm:prSet/>
      <dgm:spPr/>
      <dgm:t>
        <a:bodyPr/>
        <a:lstStyle/>
        <a:p>
          <a:endParaRPr lang="en-US"/>
        </a:p>
      </dgm:t>
    </dgm:pt>
    <dgm:pt modelId="{A92E5170-F85B-4515-8136-036576216EB7}">
      <dgm:prSet phldrT="[Text]"/>
      <dgm:spPr/>
      <dgm:t>
        <a:bodyPr/>
        <a:lstStyle/>
        <a:p>
          <a:r>
            <a:rPr lang="en-US" b="1" dirty="0"/>
            <a:t>Word Prediction</a:t>
          </a:r>
        </a:p>
      </dgm:t>
    </dgm:pt>
    <dgm:pt modelId="{3C2677E7-76A8-44EE-B7C3-8240EE50F216}" type="sibTrans" cxnId="{E073658E-829A-4F38-9993-41B22C9AD27B}">
      <dgm:prSet/>
      <dgm:spPr/>
      <dgm:t>
        <a:bodyPr/>
        <a:lstStyle/>
        <a:p>
          <a:endParaRPr lang="en-US"/>
        </a:p>
      </dgm:t>
    </dgm:pt>
    <dgm:pt modelId="{FBCF2B08-4D36-44CC-AFA6-AE27E97CE9FE}" type="parTrans" cxnId="{E073658E-829A-4F38-9993-41B22C9AD27B}">
      <dgm:prSet/>
      <dgm:spPr/>
      <dgm:t>
        <a:bodyPr/>
        <a:lstStyle/>
        <a:p>
          <a:endParaRPr lang="en-US"/>
        </a:p>
      </dgm:t>
    </dgm:pt>
    <dgm:pt modelId="{6BAE93F1-90F0-4F7B-B9CF-C371A1636FEE}">
      <dgm:prSet phldrT="[Text]"/>
      <dgm:spPr/>
      <dgm:t>
        <a:bodyPr/>
        <a:lstStyle/>
        <a:p>
          <a:r>
            <a:rPr lang="en-US" b="0" i="0" dirty="0"/>
            <a:t>External device that provides frequently- or recently-used words on-screen after the student enters the first few letters of a word. Use with human scribe.</a:t>
          </a:r>
          <a:endParaRPr lang="en-US" dirty="0"/>
        </a:p>
      </dgm:t>
    </dgm:pt>
    <dgm:pt modelId="{C5D87258-75E1-4130-84C0-85F40D2CB859}" type="sibTrans" cxnId="{C70219A6-2B1A-4F83-BB2B-F0F1914AC88A}">
      <dgm:prSet/>
      <dgm:spPr/>
      <dgm:t>
        <a:bodyPr/>
        <a:lstStyle/>
        <a:p>
          <a:endParaRPr lang="en-US"/>
        </a:p>
      </dgm:t>
    </dgm:pt>
    <dgm:pt modelId="{FEFFFADB-BE4C-439F-8673-6424219311AA}" type="parTrans" cxnId="{C70219A6-2B1A-4F83-BB2B-F0F1914AC88A}">
      <dgm:prSet/>
      <dgm:spPr/>
      <dgm:t>
        <a:bodyPr/>
        <a:lstStyle/>
        <a:p>
          <a:endParaRPr lang="en-US"/>
        </a:p>
      </dgm:t>
    </dgm:pt>
    <dgm:pt modelId="{80DA0EDE-AE83-4F0B-B6AA-7C4EA6859C56}">
      <dgm:prSet phldrT="[Text]"/>
      <dgm:spPr/>
      <dgm:t>
        <a:bodyPr/>
        <a:lstStyle/>
        <a:p>
          <a:r>
            <a:rPr lang="en-US" b="1" dirty="0"/>
            <a:t>Pocket Word-To-Word Translator</a:t>
          </a:r>
        </a:p>
      </dgm:t>
    </dgm:pt>
    <dgm:pt modelId="{8202EB1F-AA26-47EB-8154-C9C54F39F353}" type="sibTrans" cxnId="{43DD32F3-3A93-4483-9D63-2A550535F4D1}">
      <dgm:prSet/>
      <dgm:spPr/>
      <dgm:t>
        <a:bodyPr/>
        <a:lstStyle/>
        <a:p>
          <a:endParaRPr lang="en-US"/>
        </a:p>
      </dgm:t>
    </dgm:pt>
    <dgm:pt modelId="{B7CD968A-13DD-42F2-9C6F-D7B518C00C5D}" type="parTrans" cxnId="{43DD32F3-3A93-4483-9D63-2A550535F4D1}">
      <dgm:prSet/>
      <dgm:spPr/>
      <dgm:t>
        <a:bodyPr/>
        <a:lstStyle/>
        <a:p>
          <a:endParaRPr lang="en-US"/>
        </a:p>
      </dgm:t>
    </dgm:pt>
    <dgm:pt modelId="{E01C5DFF-E1A9-45D9-9036-DE94918CDEA2}">
      <dgm:prSet phldrT="[Text]"/>
      <dgm:spPr/>
      <dgm:t>
        <a:bodyPr/>
        <a:lstStyle/>
        <a:p>
          <a:r>
            <a:rPr lang="en-US" b="0" i="0" dirty="0"/>
            <a:t>Commercially available pocket word-to-word electronic translator allows user to enter word in English and displays corresponding word in desired language.</a:t>
          </a:r>
          <a:endParaRPr lang="en-US" dirty="0"/>
        </a:p>
      </dgm:t>
    </dgm:pt>
    <dgm:pt modelId="{D8C9779D-9F8A-4E9D-8B33-C2D73AD8A9AE}" type="sibTrans" cxnId="{CDB1CE5A-E691-499A-A63D-BA397CD34BCF}">
      <dgm:prSet/>
      <dgm:spPr/>
      <dgm:t>
        <a:bodyPr/>
        <a:lstStyle/>
        <a:p>
          <a:endParaRPr lang="en-US"/>
        </a:p>
      </dgm:t>
    </dgm:pt>
    <dgm:pt modelId="{F8EBE568-3384-4AF3-8D21-546531D8BC09}" type="parTrans" cxnId="{CDB1CE5A-E691-499A-A63D-BA397CD34BCF}">
      <dgm:prSet/>
      <dgm:spPr/>
      <dgm:t>
        <a:bodyPr/>
        <a:lstStyle/>
        <a:p>
          <a:endParaRPr lang="en-US"/>
        </a:p>
      </dgm:t>
    </dgm:pt>
    <dgm:pt modelId="{5F3E56E2-37FA-497B-9FCD-3BD8F7243627}">
      <dgm:prSet phldrT="[Text]"/>
      <dgm:spPr/>
      <dgm:t>
        <a:bodyPr/>
        <a:lstStyle/>
        <a:p>
          <a:r>
            <a:rPr lang="en-US" b="1" dirty="0"/>
            <a:t>Extended Time</a:t>
          </a:r>
        </a:p>
      </dgm:t>
    </dgm:pt>
    <dgm:pt modelId="{57B16383-7223-4318-AD3E-EEB25BB3210A}" type="sibTrans" cxnId="{D405E813-FA0F-4C96-98C8-A3067776E875}">
      <dgm:prSet/>
      <dgm:spPr/>
      <dgm:t>
        <a:bodyPr/>
        <a:lstStyle/>
        <a:p>
          <a:endParaRPr lang="en-US"/>
        </a:p>
      </dgm:t>
    </dgm:pt>
    <dgm:pt modelId="{7D6F70C2-31BE-4C6D-8267-EA4869608F5E}" type="parTrans" cxnId="{D405E813-FA0F-4C96-98C8-A3067776E875}">
      <dgm:prSet/>
      <dgm:spPr/>
      <dgm:t>
        <a:bodyPr/>
        <a:lstStyle/>
        <a:p>
          <a:endParaRPr lang="en-US"/>
        </a:p>
      </dgm:t>
    </dgm:pt>
    <dgm:pt modelId="{F1B61831-6E0B-41F9-9882-F98D177E0441}">
      <dgm:prSet phldrT="[Text]"/>
      <dgm:spPr/>
      <dgm:t>
        <a:bodyPr/>
        <a:lstStyle/>
        <a:p>
          <a:r>
            <a:rPr lang="en-US" b="0" i="0" dirty="0"/>
            <a:t>Student may test for an extended period of time.</a:t>
          </a:r>
          <a:endParaRPr lang="en-US" dirty="0"/>
        </a:p>
      </dgm:t>
    </dgm:pt>
    <dgm:pt modelId="{A91AB293-DA26-43C8-9356-093FBF20D1DF}" type="parTrans" cxnId="{DC2F752F-5EF0-48DF-8EC1-874E52F13BF1}">
      <dgm:prSet/>
      <dgm:spPr/>
      <dgm:t>
        <a:bodyPr/>
        <a:lstStyle/>
        <a:p>
          <a:endParaRPr lang="en-US"/>
        </a:p>
      </dgm:t>
    </dgm:pt>
    <dgm:pt modelId="{5E1D21AB-A0E1-4A39-82F2-8D505F3FC887}" type="sibTrans" cxnId="{DC2F752F-5EF0-48DF-8EC1-874E52F13BF1}">
      <dgm:prSet/>
      <dgm:spPr/>
      <dgm:t>
        <a:bodyPr/>
        <a:lstStyle/>
        <a:p>
          <a:endParaRPr lang="en-US"/>
        </a:p>
      </dgm:t>
    </dgm:pt>
    <dgm:pt modelId="{0F7D31F3-1050-4D0B-8DD9-819D7766E797}">
      <dgm:prSet phldrT="[Text]"/>
      <dgm:spPr/>
      <dgm:t>
        <a:bodyPr/>
        <a:lstStyle/>
        <a:p>
          <a:r>
            <a:rPr lang="en-US" b="1" dirty="0"/>
            <a:t>Small Group</a:t>
          </a:r>
        </a:p>
      </dgm:t>
    </dgm:pt>
    <dgm:pt modelId="{9ED68122-6720-421E-A3FB-4A3ABDF9440E}" type="parTrans" cxnId="{A21CA2CB-846C-45F6-9F7E-695F017A4298}">
      <dgm:prSet/>
      <dgm:spPr/>
      <dgm:t>
        <a:bodyPr/>
        <a:lstStyle/>
        <a:p>
          <a:endParaRPr lang="en-US"/>
        </a:p>
      </dgm:t>
    </dgm:pt>
    <dgm:pt modelId="{08AF6D5E-9497-407F-BE8F-2B8622A37C90}" type="sibTrans" cxnId="{A21CA2CB-846C-45F6-9F7E-695F017A4298}">
      <dgm:prSet/>
      <dgm:spPr/>
      <dgm:t>
        <a:bodyPr/>
        <a:lstStyle/>
        <a:p>
          <a:endParaRPr lang="en-US"/>
        </a:p>
      </dgm:t>
    </dgm:pt>
    <dgm:pt modelId="{6292B5E6-1122-4778-88E6-DA633BB6D4DB}">
      <dgm:prSet phldrT="[Text]"/>
      <dgm:spPr/>
      <dgm:t>
        <a:bodyPr/>
        <a:lstStyle/>
        <a:p>
          <a:r>
            <a:rPr lang="en-US" b="0" i="0" dirty="0"/>
            <a:t>Student will test independently in a small group setting. If combined with other accommodations, follow guidelines for administering those accommodations in a small group setting.</a:t>
          </a:r>
          <a:endParaRPr lang="en-US" dirty="0"/>
        </a:p>
      </dgm:t>
    </dgm:pt>
    <dgm:pt modelId="{D57D4795-FD9A-458C-8E43-577CA60659C6}" type="parTrans" cxnId="{99BAA7B2-B032-4589-846D-463DABD6F3FE}">
      <dgm:prSet/>
      <dgm:spPr/>
      <dgm:t>
        <a:bodyPr/>
        <a:lstStyle/>
        <a:p>
          <a:endParaRPr lang="en-US"/>
        </a:p>
      </dgm:t>
    </dgm:pt>
    <dgm:pt modelId="{D68026E8-5915-47DB-87AC-8D2C69C22072}" type="sibTrans" cxnId="{99BAA7B2-B032-4589-846D-463DABD6F3FE}">
      <dgm:prSet/>
      <dgm:spPr/>
      <dgm:t>
        <a:bodyPr/>
        <a:lstStyle/>
        <a:p>
          <a:endParaRPr lang="en-US"/>
        </a:p>
      </dgm:t>
    </dgm:pt>
    <dgm:pt modelId="{B625D6C2-8C76-465D-946B-6185D2BBBC8F}" type="pres">
      <dgm:prSet presAssocID="{E1576184-D402-431F-8819-675533153DD3}" presName="linear" presStyleCnt="0">
        <dgm:presLayoutVars>
          <dgm:animLvl val="lvl"/>
          <dgm:resizeHandles val="exact"/>
        </dgm:presLayoutVars>
      </dgm:prSet>
      <dgm:spPr/>
    </dgm:pt>
    <dgm:pt modelId="{36D18370-2F24-477F-BDC5-0F4304B08266}" type="pres">
      <dgm:prSet presAssocID="{BFED40F9-DC20-4FBC-BC79-02C0750536E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877DC9E-8809-4860-AE61-7EF3DF624F67}" type="pres">
      <dgm:prSet presAssocID="{BFED40F9-DC20-4FBC-BC79-02C0750536E0}" presName="childText" presStyleLbl="revTx" presStyleIdx="0" presStyleCnt="5">
        <dgm:presLayoutVars>
          <dgm:bulletEnabled val="1"/>
        </dgm:presLayoutVars>
      </dgm:prSet>
      <dgm:spPr/>
    </dgm:pt>
    <dgm:pt modelId="{3B375EC4-F460-4CF9-ACE3-A9692AAA5718}" type="pres">
      <dgm:prSet presAssocID="{A92E5170-F85B-4515-8136-036576216EB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3F247FB-63CF-463A-8365-F7F2C93AB520}" type="pres">
      <dgm:prSet presAssocID="{A92E5170-F85B-4515-8136-036576216EB7}" presName="childText" presStyleLbl="revTx" presStyleIdx="1" presStyleCnt="5">
        <dgm:presLayoutVars>
          <dgm:bulletEnabled val="1"/>
        </dgm:presLayoutVars>
      </dgm:prSet>
      <dgm:spPr/>
    </dgm:pt>
    <dgm:pt modelId="{773051DD-FF81-4EAB-B190-011009E9E00F}" type="pres">
      <dgm:prSet presAssocID="{80DA0EDE-AE83-4F0B-B6AA-7C4EA6859C5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F3CE4CE-7E97-45BD-AF45-B930BFE71C9E}" type="pres">
      <dgm:prSet presAssocID="{80DA0EDE-AE83-4F0B-B6AA-7C4EA6859C56}" presName="childText" presStyleLbl="revTx" presStyleIdx="2" presStyleCnt="5">
        <dgm:presLayoutVars>
          <dgm:bulletEnabled val="1"/>
        </dgm:presLayoutVars>
      </dgm:prSet>
      <dgm:spPr/>
    </dgm:pt>
    <dgm:pt modelId="{7F61EB0F-D0A7-4194-B3C8-9A25850BA030}" type="pres">
      <dgm:prSet presAssocID="{5F3E56E2-37FA-497B-9FCD-3BD8F724362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2DE947E-DF1C-41E5-95B1-C9CDC45DED6B}" type="pres">
      <dgm:prSet presAssocID="{5F3E56E2-37FA-497B-9FCD-3BD8F7243627}" presName="childText" presStyleLbl="revTx" presStyleIdx="3" presStyleCnt="5">
        <dgm:presLayoutVars>
          <dgm:bulletEnabled val="1"/>
        </dgm:presLayoutVars>
      </dgm:prSet>
      <dgm:spPr/>
    </dgm:pt>
    <dgm:pt modelId="{88ED7978-1644-4920-977C-885651AA00CC}" type="pres">
      <dgm:prSet presAssocID="{0F7D31F3-1050-4D0B-8DD9-819D7766E79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D93DB78-479E-496B-A8F0-412C7F795C46}" type="pres">
      <dgm:prSet presAssocID="{0F7D31F3-1050-4D0B-8DD9-819D7766E797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7C796E04-A462-4815-906C-A77B35EB4E0F}" type="presOf" srcId="{D119C07F-FD54-43FB-9AB8-80291D77517F}" destId="{F877DC9E-8809-4860-AE61-7EF3DF624F67}" srcOrd="0" destOrd="0" presId="urn:microsoft.com/office/officeart/2005/8/layout/vList2"/>
    <dgm:cxn modelId="{D405E813-FA0F-4C96-98C8-A3067776E875}" srcId="{E1576184-D402-431F-8819-675533153DD3}" destId="{5F3E56E2-37FA-497B-9FCD-3BD8F7243627}" srcOrd="3" destOrd="0" parTransId="{7D6F70C2-31BE-4C6D-8267-EA4869608F5E}" sibTransId="{57B16383-7223-4318-AD3E-EEB25BB3210A}"/>
    <dgm:cxn modelId="{DC2F752F-5EF0-48DF-8EC1-874E52F13BF1}" srcId="{5F3E56E2-37FA-497B-9FCD-3BD8F7243627}" destId="{F1B61831-6E0B-41F9-9882-F98D177E0441}" srcOrd="0" destOrd="0" parTransId="{A91AB293-DA26-43C8-9356-093FBF20D1DF}" sibTransId="{5E1D21AB-A0E1-4A39-82F2-8D505F3FC887}"/>
    <dgm:cxn modelId="{6A202334-3BF0-4F1E-B55D-C9D27D1F6932}" srcId="{BFED40F9-DC20-4FBC-BC79-02C0750536E0}" destId="{D119C07F-FD54-43FB-9AB8-80291D77517F}" srcOrd="0" destOrd="0" parTransId="{659AB75D-FF3D-45F6-9636-40D7C68535EB}" sibTransId="{F9E2BA00-84DD-42AF-B7B6-FCD8E2E80887}"/>
    <dgm:cxn modelId="{4F995836-021A-4B08-85E5-9F5A2C24C138}" type="presOf" srcId="{0F7D31F3-1050-4D0B-8DD9-819D7766E797}" destId="{88ED7978-1644-4920-977C-885651AA00CC}" srcOrd="0" destOrd="0" presId="urn:microsoft.com/office/officeart/2005/8/layout/vList2"/>
    <dgm:cxn modelId="{9895DB3D-96E4-4E74-9BB7-B430522782B4}" type="presOf" srcId="{A92E5170-F85B-4515-8136-036576216EB7}" destId="{3B375EC4-F460-4CF9-ACE3-A9692AAA5718}" srcOrd="0" destOrd="0" presId="urn:microsoft.com/office/officeart/2005/8/layout/vList2"/>
    <dgm:cxn modelId="{06558961-2E8D-4E6E-B4B8-93C6F8F1F47B}" type="presOf" srcId="{F1B61831-6E0B-41F9-9882-F98D177E0441}" destId="{B2DE947E-DF1C-41E5-95B1-C9CDC45DED6B}" srcOrd="0" destOrd="0" presId="urn:microsoft.com/office/officeart/2005/8/layout/vList2"/>
    <dgm:cxn modelId="{0A3FD776-D71F-41C6-A17C-0CA68A6CB627}" type="presOf" srcId="{5F3E56E2-37FA-497B-9FCD-3BD8F7243627}" destId="{7F61EB0F-D0A7-4194-B3C8-9A25850BA030}" srcOrd="0" destOrd="0" presId="urn:microsoft.com/office/officeart/2005/8/layout/vList2"/>
    <dgm:cxn modelId="{CDB1CE5A-E691-499A-A63D-BA397CD34BCF}" srcId="{80DA0EDE-AE83-4F0B-B6AA-7C4EA6859C56}" destId="{E01C5DFF-E1A9-45D9-9036-DE94918CDEA2}" srcOrd="0" destOrd="0" parTransId="{F8EBE568-3384-4AF3-8D21-546531D8BC09}" sibTransId="{D8C9779D-9F8A-4E9D-8B33-C2D73AD8A9AE}"/>
    <dgm:cxn modelId="{59D27A86-8C40-4E4E-BC4F-363465D6D504}" type="presOf" srcId="{E1576184-D402-431F-8819-675533153DD3}" destId="{B625D6C2-8C76-465D-946B-6185D2BBBC8F}" srcOrd="0" destOrd="0" presId="urn:microsoft.com/office/officeart/2005/8/layout/vList2"/>
    <dgm:cxn modelId="{E924AF8C-9E77-4F97-8BE4-45AEB2F03867}" type="presOf" srcId="{E01C5DFF-E1A9-45D9-9036-DE94918CDEA2}" destId="{AF3CE4CE-7E97-45BD-AF45-B930BFE71C9E}" srcOrd="0" destOrd="0" presId="urn:microsoft.com/office/officeart/2005/8/layout/vList2"/>
    <dgm:cxn modelId="{E073658E-829A-4F38-9993-41B22C9AD27B}" srcId="{E1576184-D402-431F-8819-675533153DD3}" destId="{A92E5170-F85B-4515-8136-036576216EB7}" srcOrd="1" destOrd="0" parTransId="{FBCF2B08-4D36-44CC-AFA6-AE27E97CE9FE}" sibTransId="{3C2677E7-76A8-44EE-B7C3-8240EE50F216}"/>
    <dgm:cxn modelId="{C70219A6-2B1A-4F83-BB2B-F0F1914AC88A}" srcId="{A92E5170-F85B-4515-8136-036576216EB7}" destId="{6BAE93F1-90F0-4F7B-B9CF-C371A1636FEE}" srcOrd="0" destOrd="0" parTransId="{FEFFFADB-BE4C-439F-8673-6424219311AA}" sibTransId="{C5D87258-75E1-4130-84C0-85F40D2CB859}"/>
    <dgm:cxn modelId="{99BAA7B2-B032-4589-846D-463DABD6F3FE}" srcId="{0F7D31F3-1050-4D0B-8DD9-819D7766E797}" destId="{6292B5E6-1122-4778-88E6-DA633BB6D4DB}" srcOrd="0" destOrd="0" parTransId="{D57D4795-FD9A-458C-8E43-577CA60659C6}" sibTransId="{D68026E8-5915-47DB-87AC-8D2C69C22072}"/>
    <dgm:cxn modelId="{1D3967B9-C83B-4DB6-A3FA-3C10F691C81D}" srcId="{E1576184-D402-431F-8819-675533153DD3}" destId="{BFED40F9-DC20-4FBC-BC79-02C0750536E0}" srcOrd="0" destOrd="0" parTransId="{37207033-DE7B-42D0-BD30-A005E0658CE1}" sibTransId="{97994B39-6D71-4EAD-9D12-D3FCD697C0F3}"/>
    <dgm:cxn modelId="{5DC52CC0-51D9-40E1-9BEA-D51B70114DE2}" type="presOf" srcId="{BFED40F9-DC20-4FBC-BC79-02C0750536E0}" destId="{36D18370-2F24-477F-BDC5-0F4304B08266}" srcOrd="0" destOrd="0" presId="urn:microsoft.com/office/officeart/2005/8/layout/vList2"/>
    <dgm:cxn modelId="{A21CA2CB-846C-45F6-9F7E-695F017A4298}" srcId="{E1576184-D402-431F-8819-675533153DD3}" destId="{0F7D31F3-1050-4D0B-8DD9-819D7766E797}" srcOrd="4" destOrd="0" parTransId="{9ED68122-6720-421E-A3FB-4A3ABDF9440E}" sibTransId="{08AF6D5E-9497-407F-BE8F-2B8622A37C90}"/>
    <dgm:cxn modelId="{7C584AD5-85A8-4D2C-ACF3-87A48FF330E5}" type="presOf" srcId="{6BAE93F1-90F0-4F7B-B9CF-C371A1636FEE}" destId="{33F247FB-63CF-463A-8365-F7F2C93AB520}" srcOrd="0" destOrd="0" presId="urn:microsoft.com/office/officeart/2005/8/layout/vList2"/>
    <dgm:cxn modelId="{49B81EDB-0232-47B2-93B9-6611E76B42F0}" type="presOf" srcId="{6292B5E6-1122-4778-88E6-DA633BB6D4DB}" destId="{CD93DB78-479E-496B-A8F0-412C7F795C46}" srcOrd="0" destOrd="0" presId="urn:microsoft.com/office/officeart/2005/8/layout/vList2"/>
    <dgm:cxn modelId="{BC6DE2EF-7970-4551-BA9C-F1C08AB18DFF}" type="presOf" srcId="{80DA0EDE-AE83-4F0B-B6AA-7C4EA6859C56}" destId="{773051DD-FF81-4EAB-B190-011009E9E00F}" srcOrd="0" destOrd="0" presId="urn:microsoft.com/office/officeart/2005/8/layout/vList2"/>
    <dgm:cxn modelId="{43DD32F3-3A93-4483-9D63-2A550535F4D1}" srcId="{E1576184-D402-431F-8819-675533153DD3}" destId="{80DA0EDE-AE83-4F0B-B6AA-7C4EA6859C56}" srcOrd="2" destOrd="0" parTransId="{B7CD968A-13DD-42F2-9C6F-D7B518C00C5D}" sibTransId="{8202EB1F-AA26-47EB-8154-C9C54F39F353}"/>
    <dgm:cxn modelId="{88760F95-4DA9-46CE-AE2C-58765CDF806D}" type="presParOf" srcId="{B625D6C2-8C76-465D-946B-6185D2BBBC8F}" destId="{36D18370-2F24-477F-BDC5-0F4304B08266}" srcOrd="0" destOrd="0" presId="urn:microsoft.com/office/officeart/2005/8/layout/vList2"/>
    <dgm:cxn modelId="{FCEDE52D-9A1F-488B-874A-9AF2780342B0}" type="presParOf" srcId="{B625D6C2-8C76-465D-946B-6185D2BBBC8F}" destId="{F877DC9E-8809-4860-AE61-7EF3DF624F67}" srcOrd="1" destOrd="0" presId="urn:microsoft.com/office/officeart/2005/8/layout/vList2"/>
    <dgm:cxn modelId="{9BD771B2-7612-47B1-B07B-3FB544758FB6}" type="presParOf" srcId="{B625D6C2-8C76-465D-946B-6185D2BBBC8F}" destId="{3B375EC4-F460-4CF9-ACE3-A9692AAA5718}" srcOrd="2" destOrd="0" presId="urn:microsoft.com/office/officeart/2005/8/layout/vList2"/>
    <dgm:cxn modelId="{B96202A0-5320-4E10-83DC-8B2AFE4FCFD6}" type="presParOf" srcId="{B625D6C2-8C76-465D-946B-6185D2BBBC8F}" destId="{33F247FB-63CF-463A-8365-F7F2C93AB520}" srcOrd="3" destOrd="0" presId="urn:microsoft.com/office/officeart/2005/8/layout/vList2"/>
    <dgm:cxn modelId="{4B2EEC3A-429A-4ACE-B488-0656419B125A}" type="presParOf" srcId="{B625D6C2-8C76-465D-946B-6185D2BBBC8F}" destId="{773051DD-FF81-4EAB-B190-011009E9E00F}" srcOrd="4" destOrd="0" presId="urn:microsoft.com/office/officeart/2005/8/layout/vList2"/>
    <dgm:cxn modelId="{9D5C9518-2F67-44B0-8C2E-692611AEE40B}" type="presParOf" srcId="{B625D6C2-8C76-465D-946B-6185D2BBBC8F}" destId="{AF3CE4CE-7E97-45BD-AF45-B930BFE71C9E}" srcOrd="5" destOrd="0" presId="urn:microsoft.com/office/officeart/2005/8/layout/vList2"/>
    <dgm:cxn modelId="{A06F0DD3-0E90-44BD-9AE4-2EA024228898}" type="presParOf" srcId="{B625D6C2-8C76-465D-946B-6185D2BBBC8F}" destId="{7F61EB0F-D0A7-4194-B3C8-9A25850BA030}" srcOrd="6" destOrd="0" presId="urn:microsoft.com/office/officeart/2005/8/layout/vList2"/>
    <dgm:cxn modelId="{183B059F-5F17-48B0-879F-6563DBCF6DA3}" type="presParOf" srcId="{B625D6C2-8C76-465D-946B-6185D2BBBC8F}" destId="{B2DE947E-DF1C-41E5-95B1-C9CDC45DED6B}" srcOrd="7" destOrd="0" presId="urn:microsoft.com/office/officeart/2005/8/layout/vList2"/>
    <dgm:cxn modelId="{8E347A3F-8888-47DC-A050-5625C72871F6}" type="presParOf" srcId="{B625D6C2-8C76-465D-946B-6185D2BBBC8F}" destId="{88ED7978-1644-4920-977C-885651AA00CC}" srcOrd="8" destOrd="0" presId="urn:microsoft.com/office/officeart/2005/8/layout/vList2"/>
    <dgm:cxn modelId="{412AAE21-6DA5-4AB7-8EB4-5BC908FFE772}" type="presParOf" srcId="{B625D6C2-8C76-465D-946B-6185D2BBBC8F}" destId="{CD93DB78-479E-496B-A8F0-412C7F795C46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A4FE9E7-F4FB-4833-9122-1D4C3588E9E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76704C-ADAF-4374-BC13-387C404B84E8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 Ratios</a:t>
          </a:r>
        </a:p>
      </dgm:t>
    </dgm:pt>
    <dgm:pt modelId="{A2CBD91C-3BCC-4F37-A7A9-3FF97811BDDD}" type="parTrans" cxnId="{36E98B63-F532-4D04-A4AE-EC5FA873CE2E}">
      <dgm:prSet/>
      <dgm:spPr/>
      <dgm:t>
        <a:bodyPr/>
        <a:lstStyle/>
        <a:p>
          <a:endParaRPr lang="en-US"/>
        </a:p>
      </dgm:t>
    </dgm:pt>
    <dgm:pt modelId="{E9F34DAB-BAB9-463C-A1CB-943709FC793B}" type="sibTrans" cxnId="{36E98B63-F532-4D04-A4AE-EC5FA873CE2E}">
      <dgm:prSet/>
      <dgm:spPr/>
      <dgm:t>
        <a:bodyPr/>
        <a:lstStyle/>
        <a:p>
          <a:endParaRPr lang="en-US"/>
        </a:p>
      </dgm:t>
    </dgm:pt>
    <dgm:pt modelId="{62443DA8-C788-4CB2-B9FE-04874CA80F4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there is at least one trained TA for every 25 students in a testing room</a:t>
          </a:r>
        </a:p>
      </dgm:t>
    </dgm:pt>
    <dgm:pt modelId="{C8FFDAB2-E24F-4F5F-889F-6AE770C634E2}" type="parTrans" cxnId="{99834529-9196-4F86-96AD-EE8E548A2D4F}">
      <dgm:prSet/>
      <dgm:spPr/>
      <dgm:t>
        <a:bodyPr/>
        <a:lstStyle/>
        <a:p>
          <a:endParaRPr lang="en-US"/>
        </a:p>
      </dgm:t>
    </dgm:pt>
    <dgm:pt modelId="{5CDA4C36-B85D-408B-BCA3-A669DAE7AE35}" type="sibTrans" cxnId="{99834529-9196-4F86-96AD-EE8E548A2D4F}">
      <dgm:prSet/>
      <dgm:spPr/>
      <dgm:t>
        <a:bodyPr/>
        <a:lstStyle/>
        <a:p>
          <a:endParaRPr lang="en-US"/>
        </a:p>
      </dgm:t>
    </dgm:pt>
    <dgm:pt modelId="{43B1EE47-4364-493A-B7CC-7F24CC2D4E43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Materials</a:t>
          </a:r>
        </a:p>
      </dgm:t>
    </dgm:pt>
    <dgm:pt modelId="{6DB0C58A-A9C9-4757-91AE-1477FED9271B}" type="parTrans" cxnId="{F14B50C0-482B-485D-8730-BC42871F1649}">
      <dgm:prSet/>
      <dgm:spPr/>
      <dgm:t>
        <a:bodyPr/>
        <a:lstStyle/>
        <a:p>
          <a:endParaRPr lang="en-US"/>
        </a:p>
      </dgm:t>
    </dgm:pt>
    <dgm:pt modelId="{AAF62BEF-D8E0-445D-902D-267F27E4DA2D}" type="sibTrans" cxnId="{F14B50C0-482B-485D-8730-BC42871F1649}">
      <dgm:prSet/>
      <dgm:spPr/>
      <dgm:t>
        <a:bodyPr/>
        <a:lstStyle/>
        <a:p>
          <a:endParaRPr lang="en-US"/>
        </a:p>
      </dgm:t>
    </dgm:pt>
    <dgm:pt modelId="{506879C9-17C0-4D16-A5DF-0EC85BAC39C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 testing progress and completion</a:t>
          </a:r>
        </a:p>
      </dgm:t>
    </dgm:pt>
    <dgm:pt modelId="{192D21A1-553B-4C27-80EC-B9A8D34B73AE}" type="parTrans" cxnId="{DA53D603-EC09-491D-9FFD-F68DD9A39BE1}">
      <dgm:prSet/>
      <dgm:spPr/>
      <dgm:t>
        <a:bodyPr/>
        <a:lstStyle/>
        <a:p>
          <a:endParaRPr lang="en-US"/>
        </a:p>
      </dgm:t>
    </dgm:pt>
    <dgm:pt modelId="{44256D07-4DE3-46D0-939B-C5206B44E26E}" type="sibTrans" cxnId="{DA53D603-EC09-491D-9FFD-F68DD9A39BE1}">
      <dgm:prSet/>
      <dgm:spPr/>
      <dgm:t>
        <a:bodyPr/>
        <a:lstStyle/>
        <a:p>
          <a:endParaRPr lang="en-US"/>
        </a:p>
      </dgm:t>
    </dgm:pt>
    <dgm:pt modelId="{23885285-063D-4392-824D-293FC26AB8A7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Monitoring</a:t>
          </a:r>
        </a:p>
      </dgm:t>
    </dgm:pt>
    <dgm:pt modelId="{ABD6E28D-89D8-4B12-8A4C-01F6D75BD185}" type="parTrans" cxnId="{06C9EE53-CA46-4E2C-B29A-3310B54552DE}">
      <dgm:prSet/>
      <dgm:spPr/>
      <dgm:t>
        <a:bodyPr/>
        <a:lstStyle/>
        <a:p>
          <a:endParaRPr lang="en-US"/>
        </a:p>
      </dgm:t>
    </dgm:pt>
    <dgm:pt modelId="{AA188B3B-BB55-43D8-818F-A81F3377B654}" type="sibTrans" cxnId="{06C9EE53-CA46-4E2C-B29A-3310B54552DE}">
      <dgm:prSet/>
      <dgm:spPr/>
      <dgm:t>
        <a:bodyPr/>
        <a:lstStyle/>
        <a:p>
          <a:endParaRPr lang="en-US"/>
        </a:p>
      </dgm:t>
    </dgm:pt>
    <dgm:pt modelId="{0D11C9DA-DB25-454C-B9A8-5B612FEC0372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any TA or proctor is not assigned to a testing room in which a relative is being tested</a:t>
          </a:r>
        </a:p>
      </dgm:t>
    </dgm:pt>
    <dgm:pt modelId="{D615B4E0-A848-4E03-8A65-343B8CCCEA32}" type="parTrans" cxnId="{4A86480C-B37A-4A80-AA00-ACC1CDB753BD}">
      <dgm:prSet/>
      <dgm:spPr/>
      <dgm:t>
        <a:bodyPr/>
        <a:lstStyle/>
        <a:p>
          <a:endParaRPr lang="en-US"/>
        </a:p>
      </dgm:t>
    </dgm:pt>
    <dgm:pt modelId="{5DB46F45-1002-41D2-AF4A-AF9FDE65C794}" type="sibTrans" cxnId="{4A86480C-B37A-4A80-AA00-ACC1CDB753BD}">
      <dgm:prSet/>
      <dgm:spPr/>
      <dgm:t>
        <a:bodyPr/>
        <a:lstStyle/>
        <a:p>
          <a:endParaRPr lang="en-US"/>
        </a:p>
      </dgm:t>
    </dgm:pt>
    <dgm:pt modelId="{3D913791-7E45-46FC-BC5A-342A2AF2DC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Track all secure materials and ensure they are returned to a central, secure location each day</a:t>
          </a:r>
        </a:p>
      </dgm:t>
    </dgm:pt>
    <dgm:pt modelId="{30EB5246-6997-4190-9A9B-9B2701B20C17}" type="parTrans" cxnId="{803B4049-28F1-4B76-8467-8D120DECE1E2}">
      <dgm:prSet/>
      <dgm:spPr/>
      <dgm:t>
        <a:bodyPr/>
        <a:lstStyle/>
        <a:p>
          <a:endParaRPr lang="en-US"/>
        </a:p>
      </dgm:t>
    </dgm:pt>
    <dgm:pt modelId="{F63F10AD-A138-4192-A044-071C3786B9AC}" type="sibTrans" cxnId="{803B4049-28F1-4B76-8467-8D120DECE1E2}">
      <dgm:prSet/>
      <dgm:spPr/>
      <dgm:t>
        <a:bodyPr/>
        <a:lstStyle/>
        <a:p>
          <a:endParaRPr lang="en-US"/>
        </a:p>
      </dgm:t>
    </dgm:pt>
    <dgm:pt modelId="{87181F85-4AEE-4F25-BBF5-09D488C89249}" type="pres">
      <dgm:prSet presAssocID="{6A4FE9E7-F4FB-4833-9122-1D4C3588E9E4}" presName="root" presStyleCnt="0">
        <dgm:presLayoutVars>
          <dgm:dir/>
          <dgm:resizeHandles val="exact"/>
        </dgm:presLayoutVars>
      </dgm:prSet>
      <dgm:spPr/>
    </dgm:pt>
    <dgm:pt modelId="{CE828F36-E69E-4E34-B833-996A82AD0ED5}" type="pres">
      <dgm:prSet presAssocID="{CA76704C-ADAF-4374-BC13-387C404B84E8}" presName="compNode" presStyleCnt="0"/>
      <dgm:spPr/>
    </dgm:pt>
    <dgm:pt modelId="{FFABEFA6-2422-49A4-AE56-523D8BD8BCDF}" type="pres">
      <dgm:prSet presAssocID="{CA76704C-ADAF-4374-BC13-387C404B84E8}" presName="bgRect" presStyleLbl="bgShp" presStyleIdx="0" presStyleCnt="3" custLinFactNeighborY="1534"/>
      <dgm:spPr/>
    </dgm:pt>
    <dgm:pt modelId="{C9DBFE98-98AE-4ED3-8ED8-C87C0EC91E21}" type="pres">
      <dgm:prSet presAssocID="{CA76704C-ADAF-4374-BC13-387C404B84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5B9F2F0-6827-4E87-85CB-248BD618C47D}" type="pres">
      <dgm:prSet presAssocID="{CA76704C-ADAF-4374-BC13-387C404B84E8}" presName="spaceRect" presStyleCnt="0"/>
      <dgm:spPr/>
    </dgm:pt>
    <dgm:pt modelId="{12C6D048-2179-434B-B2C0-6D5669C17A3B}" type="pres">
      <dgm:prSet presAssocID="{CA76704C-ADAF-4374-BC13-387C404B84E8}" presName="parTx" presStyleLbl="revTx" presStyleIdx="0" presStyleCnt="6">
        <dgm:presLayoutVars>
          <dgm:chMax val="0"/>
          <dgm:chPref val="0"/>
        </dgm:presLayoutVars>
      </dgm:prSet>
      <dgm:spPr/>
    </dgm:pt>
    <dgm:pt modelId="{797730E9-0BB1-4E81-9A5D-C32AF4DE65A2}" type="pres">
      <dgm:prSet presAssocID="{CA76704C-ADAF-4374-BC13-387C404B84E8}" presName="desTx" presStyleLbl="revTx" presStyleIdx="1" presStyleCnt="6">
        <dgm:presLayoutVars/>
      </dgm:prSet>
      <dgm:spPr/>
    </dgm:pt>
    <dgm:pt modelId="{3D4003E5-20C7-4904-8321-DC038F9D70D6}" type="pres">
      <dgm:prSet presAssocID="{E9F34DAB-BAB9-463C-A1CB-943709FC793B}" presName="sibTrans" presStyleCnt="0"/>
      <dgm:spPr/>
    </dgm:pt>
    <dgm:pt modelId="{A36B2C63-4C57-4B57-9D08-A829398A7E05}" type="pres">
      <dgm:prSet presAssocID="{43B1EE47-4364-493A-B7CC-7F24CC2D4E43}" presName="compNode" presStyleCnt="0"/>
      <dgm:spPr/>
    </dgm:pt>
    <dgm:pt modelId="{23AF76D0-1037-4BED-BD44-0F36905123FE}" type="pres">
      <dgm:prSet presAssocID="{43B1EE47-4364-493A-B7CC-7F24CC2D4E43}" presName="bgRect" presStyleLbl="bgShp" presStyleIdx="1" presStyleCnt="3"/>
      <dgm:spPr/>
    </dgm:pt>
    <dgm:pt modelId="{9925DD3F-CD7E-465B-BF69-46414FC3F6AF}" type="pres">
      <dgm:prSet presAssocID="{43B1EE47-4364-493A-B7CC-7F24CC2D4E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DFEF026-FBDA-4371-8315-EF724BF65A27}" type="pres">
      <dgm:prSet presAssocID="{43B1EE47-4364-493A-B7CC-7F24CC2D4E43}" presName="spaceRect" presStyleCnt="0"/>
      <dgm:spPr/>
    </dgm:pt>
    <dgm:pt modelId="{7DC90CC3-78EA-43FF-B0FD-2FD90553EBB2}" type="pres">
      <dgm:prSet presAssocID="{43B1EE47-4364-493A-B7CC-7F24CC2D4E43}" presName="parTx" presStyleLbl="revTx" presStyleIdx="2" presStyleCnt="6">
        <dgm:presLayoutVars>
          <dgm:chMax val="0"/>
          <dgm:chPref val="0"/>
        </dgm:presLayoutVars>
      </dgm:prSet>
      <dgm:spPr/>
    </dgm:pt>
    <dgm:pt modelId="{CDDFA4A8-21C5-4714-8DBD-FF24A4AF47D2}" type="pres">
      <dgm:prSet presAssocID="{43B1EE47-4364-493A-B7CC-7F24CC2D4E43}" presName="desTx" presStyleLbl="revTx" presStyleIdx="3" presStyleCnt="6">
        <dgm:presLayoutVars/>
      </dgm:prSet>
      <dgm:spPr/>
    </dgm:pt>
    <dgm:pt modelId="{E739ACC5-9F89-472D-A6D6-507FAB4B6DD5}" type="pres">
      <dgm:prSet presAssocID="{AAF62BEF-D8E0-445D-902D-267F27E4DA2D}" presName="sibTrans" presStyleCnt="0"/>
      <dgm:spPr/>
    </dgm:pt>
    <dgm:pt modelId="{E06791F6-56C5-48A3-BA7E-635473EE7897}" type="pres">
      <dgm:prSet presAssocID="{23885285-063D-4392-824D-293FC26AB8A7}" presName="compNode" presStyleCnt="0"/>
      <dgm:spPr/>
    </dgm:pt>
    <dgm:pt modelId="{A806A79B-FB65-42D3-A10D-350ECE827911}" type="pres">
      <dgm:prSet presAssocID="{23885285-063D-4392-824D-293FC26AB8A7}" presName="bgRect" presStyleLbl="bgShp" presStyleIdx="2" presStyleCnt="3"/>
      <dgm:spPr/>
    </dgm:pt>
    <dgm:pt modelId="{CA899486-DDB9-48A1-A172-F751CFB07787}" type="pres">
      <dgm:prSet presAssocID="{23885285-063D-4392-824D-293FC26AB8A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68478AA-5F8C-4A95-843C-683C731A6DC3}" type="pres">
      <dgm:prSet presAssocID="{23885285-063D-4392-824D-293FC26AB8A7}" presName="spaceRect" presStyleCnt="0"/>
      <dgm:spPr/>
    </dgm:pt>
    <dgm:pt modelId="{8A55A2BF-72B2-4244-8DE8-EB62321EDC47}" type="pres">
      <dgm:prSet presAssocID="{23885285-063D-4392-824D-293FC26AB8A7}" presName="parTx" presStyleLbl="revTx" presStyleIdx="4" presStyleCnt="6">
        <dgm:presLayoutVars>
          <dgm:chMax val="0"/>
          <dgm:chPref val="0"/>
        </dgm:presLayoutVars>
      </dgm:prSet>
      <dgm:spPr/>
    </dgm:pt>
    <dgm:pt modelId="{8A3EA7DC-FCDE-43AE-A485-90F0F4AF9EEA}" type="pres">
      <dgm:prSet presAssocID="{23885285-063D-4392-824D-293FC26AB8A7}" presName="desTx" presStyleLbl="revTx" presStyleIdx="5" presStyleCnt="6">
        <dgm:presLayoutVars/>
      </dgm:prSet>
      <dgm:spPr/>
    </dgm:pt>
  </dgm:ptLst>
  <dgm:cxnLst>
    <dgm:cxn modelId="{DA53D603-EC09-491D-9FFD-F68DD9A39BE1}" srcId="{23885285-063D-4392-824D-293FC26AB8A7}" destId="{506879C9-17C0-4D16-A5DF-0EC85BAC39CC}" srcOrd="0" destOrd="0" parTransId="{192D21A1-553B-4C27-80EC-B9A8D34B73AE}" sibTransId="{44256D07-4DE3-46D0-939B-C5206B44E26E}"/>
    <dgm:cxn modelId="{4A86480C-B37A-4A80-AA00-ACC1CDB753BD}" srcId="{43B1EE47-4364-493A-B7CC-7F24CC2D4E43}" destId="{0D11C9DA-DB25-454C-B9A8-5B612FEC0372}" srcOrd="0" destOrd="0" parTransId="{D615B4E0-A848-4E03-8A65-343B8CCCEA32}" sibTransId="{5DB46F45-1002-41D2-AF4A-AF9FDE65C794}"/>
    <dgm:cxn modelId="{17597410-DE58-46E6-B681-9844214B9C89}" type="presOf" srcId="{506879C9-17C0-4D16-A5DF-0EC85BAC39CC}" destId="{8A3EA7DC-FCDE-43AE-A485-90F0F4AF9EEA}" srcOrd="0" destOrd="0" presId="urn:microsoft.com/office/officeart/2018/2/layout/IconVerticalSolidList"/>
    <dgm:cxn modelId="{99834529-9196-4F86-96AD-EE8E548A2D4F}" srcId="{CA76704C-ADAF-4374-BC13-387C404B84E8}" destId="{62443DA8-C788-4CB2-B9FE-04874CA80F43}" srcOrd="0" destOrd="0" parTransId="{C8FFDAB2-E24F-4F5F-889F-6AE770C634E2}" sibTransId="{5CDA4C36-B85D-408B-BCA3-A669DAE7AE35}"/>
    <dgm:cxn modelId="{CC9FE939-32C6-459F-82C7-AD59C00A52F9}" type="presOf" srcId="{3D913791-7E45-46FC-BC5A-342A2AF2DC67}" destId="{CDDFA4A8-21C5-4714-8DBD-FF24A4AF47D2}" srcOrd="0" destOrd="1" presId="urn:microsoft.com/office/officeart/2018/2/layout/IconVerticalSolidList"/>
    <dgm:cxn modelId="{36E98B63-F532-4D04-A4AE-EC5FA873CE2E}" srcId="{6A4FE9E7-F4FB-4833-9122-1D4C3588E9E4}" destId="{CA76704C-ADAF-4374-BC13-387C404B84E8}" srcOrd="0" destOrd="0" parTransId="{A2CBD91C-3BCC-4F37-A7A9-3FF97811BDDD}" sibTransId="{E9F34DAB-BAB9-463C-A1CB-943709FC793B}"/>
    <dgm:cxn modelId="{803B4049-28F1-4B76-8467-8D120DECE1E2}" srcId="{43B1EE47-4364-493A-B7CC-7F24CC2D4E43}" destId="{3D913791-7E45-46FC-BC5A-342A2AF2DC67}" srcOrd="1" destOrd="0" parTransId="{30EB5246-6997-4190-9A9B-9B2701B20C17}" sibTransId="{F63F10AD-A138-4192-A044-071C3786B9AC}"/>
    <dgm:cxn modelId="{06C9EE53-CA46-4E2C-B29A-3310B54552DE}" srcId="{6A4FE9E7-F4FB-4833-9122-1D4C3588E9E4}" destId="{23885285-063D-4392-824D-293FC26AB8A7}" srcOrd="2" destOrd="0" parTransId="{ABD6E28D-89D8-4B12-8A4C-01F6D75BD185}" sibTransId="{AA188B3B-BB55-43D8-818F-A81F3377B654}"/>
    <dgm:cxn modelId="{3A6E1B8B-2577-48A5-A10D-5729ECD86440}" type="presOf" srcId="{62443DA8-C788-4CB2-B9FE-04874CA80F43}" destId="{797730E9-0BB1-4E81-9A5D-C32AF4DE65A2}" srcOrd="0" destOrd="0" presId="urn:microsoft.com/office/officeart/2018/2/layout/IconVerticalSolidList"/>
    <dgm:cxn modelId="{1119F692-FE42-4740-9D6A-1F2F930C74EC}" type="presOf" srcId="{6A4FE9E7-F4FB-4833-9122-1D4C3588E9E4}" destId="{87181F85-4AEE-4F25-BBF5-09D488C89249}" srcOrd="0" destOrd="0" presId="urn:microsoft.com/office/officeart/2018/2/layout/IconVerticalSolidList"/>
    <dgm:cxn modelId="{F14B50C0-482B-485D-8730-BC42871F1649}" srcId="{6A4FE9E7-F4FB-4833-9122-1D4C3588E9E4}" destId="{43B1EE47-4364-493A-B7CC-7F24CC2D4E43}" srcOrd="1" destOrd="0" parTransId="{6DB0C58A-A9C9-4757-91AE-1477FED9271B}" sibTransId="{AAF62BEF-D8E0-445D-902D-267F27E4DA2D}"/>
    <dgm:cxn modelId="{2F2F58C4-290F-4EA7-9DE8-A9A518593F4A}" type="presOf" srcId="{0D11C9DA-DB25-454C-B9A8-5B612FEC0372}" destId="{CDDFA4A8-21C5-4714-8DBD-FF24A4AF47D2}" srcOrd="0" destOrd="0" presId="urn:microsoft.com/office/officeart/2018/2/layout/IconVerticalSolidList"/>
    <dgm:cxn modelId="{FA33F9C9-1A0C-4B14-AD3B-B2D07433426C}" type="presOf" srcId="{CA76704C-ADAF-4374-BC13-387C404B84E8}" destId="{12C6D048-2179-434B-B2C0-6D5669C17A3B}" srcOrd="0" destOrd="0" presId="urn:microsoft.com/office/officeart/2018/2/layout/IconVerticalSolidList"/>
    <dgm:cxn modelId="{FD8CE3D0-15A6-4F9D-B996-24F87E962BF9}" type="presOf" srcId="{43B1EE47-4364-493A-B7CC-7F24CC2D4E43}" destId="{7DC90CC3-78EA-43FF-B0FD-2FD90553EBB2}" srcOrd="0" destOrd="0" presId="urn:microsoft.com/office/officeart/2018/2/layout/IconVerticalSolidList"/>
    <dgm:cxn modelId="{437FE3E2-2266-4FD7-A106-6DBA86AEF3E8}" type="presOf" srcId="{23885285-063D-4392-824D-293FC26AB8A7}" destId="{8A55A2BF-72B2-4244-8DE8-EB62321EDC47}" srcOrd="0" destOrd="0" presId="urn:microsoft.com/office/officeart/2018/2/layout/IconVerticalSolidList"/>
    <dgm:cxn modelId="{2A9E456D-429F-4A57-A8B9-731A5B2BEF42}" type="presParOf" srcId="{87181F85-4AEE-4F25-BBF5-09D488C89249}" destId="{CE828F36-E69E-4E34-B833-996A82AD0ED5}" srcOrd="0" destOrd="0" presId="urn:microsoft.com/office/officeart/2018/2/layout/IconVerticalSolidList"/>
    <dgm:cxn modelId="{8C22FA29-01E1-4A7E-929B-B47D00634C0B}" type="presParOf" srcId="{CE828F36-E69E-4E34-B833-996A82AD0ED5}" destId="{FFABEFA6-2422-49A4-AE56-523D8BD8BCDF}" srcOrd="0" destOrd="0" presId="urn:microsoft.com/office/officeart/2018/2/layout/IconVerticalSolidList"/>
    <dgm:cxn modelId="{7EE1C2E1-D57A-48DD-977F-24CE32C92198}" type="presParOf" srcId="{CE828F36-E69E-4E34-B833-996A82AD0ED5}" destId="{C9DBFE98-98AE-4ED3-8ED8-C87C0EC91E21}" srcOrd="1" destOrd="0" presId="urn:microsoft.com/office/officeart/2018/2/layout/IconVerticalSolidList"/>
    <dgm:cxn modelId="{AC34A958-0D28-420B-A3C2-5514FBD4CC40}" type="presParOf" srcId="{CE828F36-E69E-4E34-B833-996A82AD0ED5}" destId="{D5B9F2F0-6827-4E87-85CB-248BD618C47D}" srcOrd="2" destOrd="0" presId="urn:microsoft.com/office/officeart/2018/2/layout/IconVerticalSolidList"/>
    <dgm:cxn modelId="{D35F7434-4723-4D4B-85CD-FBC6BC4F456A}" type="presParOf" srcId="{CE828F36-E69E-4E34-B833-996A82AD0ED5}" destId="{12C6D048-2179-434B-B2C0-6D5669C17A3B}" srcOrd="3" destOrd="0" presId="urn:microsoft.com/office/officeart/2018/2/layout/IconVerticalSolidList"/>
    <dgm:cxn modelId="{B5D5CE31-9DBE-4311-98E6-D2D964E1960D}" type="presParOf" srcId="{CE828F36-E69E-4E34-B833-996A82AD0ED5}" destId="{797730E9-0BB1-4E81-9A5D-C32AF4DE65A2}" srcOrd="4" destOrd="0" presId="urn:microsoft.com/office/officeart/2018/2/layout/IconVerticalSolidList"/>
    <dgm:cxn modelId="{54AD0953-ABD1-4E82-BC40-95671EC0DEF8}" type="presParOf" srcId="{87181F85-4AEE-4F25-BBF5-09D488C89249}" destId="{3D4003E5-20C7-4904-8321-DC038F9D70D6}" srcOrd="1" destOrd="0" presId="urn:microsoft.com/office/officeart/2018/2/layout/IconVerticalSolidList"/>
    <dgm:cxn modelId="{E5A68244-5AB7-4C2B-812A-FA4C4FEBB5E3}" type="presParOf" srcId="{87181F85-4AEE-4F25-BBF5-09D488C89249}" destId="{A36B2C63-4C57-4B57-9D08-A829398A7E05}" srcOrd="2" destOrd="0" presId="urn:microsoft.com/office/officeart/2018/2/layout/IconVerticalSolidList"/>
    <dgm:cxn modelId="{578E08C2-BE94-44E3-8C59-7D6FB31A6A80}" type="presParOf" srcId="{A36B2C63-4C57-4B57-9D08-A829398A7E05}" destId="{23AF76D0-1037-4BED-BD44-0F36905123FE}" srcOrd="0" destOrd="0" presId="urn:microsoft.com/office/officeart/2018/2/layout/IconVerticalSolidList"/>
    <dgm:cxn modelId="{47BC669E-4FC4-477E-9CD7-00A957084B00}" type="presParOf" srcId="{A36B2C63-4C57-4B57-9D08-A829398A7E05}" destId="{9925DD3F-CD7E-465B-BF69-46414FC3F6AF}" srcOrd="1" destOrd="0" presId="urn:microsoft.com/office/officeart/2018/2/layout/IconVerticalSolidList"/>
    <dgm:cxn modelId="{DD407E1D-4C7F-4E41-9C70-98EF972513A5}" type="presParOf" srcId="{A36B2C63-4C57-4B57-9D08-A829398A7E05}" destId="{1DFEF026-FBDA-4371-8315-EF724BF65A27}" srcOrd="2" destOrd="0" presId="urn:microsoft.com/office/officeart/2018/2/layout/IconVerticalSolidList"/>
    <dgm:cxn modelId="{FD39F5C3-D34D-4C6F-8D2E-919CCC89D395}" type="presParOf" srcId="{A36B2C63-4C57-4B57-9D08-A829398A7E05}" destId="{7DC90CC3-78EA-43FF-B0FD-2FD90553EBB2}" srcOrd="3" destOrd="0" presId="urn:microsoft.com/office/officeart/2018/2/layout/IconVerticalSolidList"/>
    <dgm:cxn modelId="{F8C946BC-488A-4DD1-B72D-4F30CC043300}" type="presParOf" srcId="{A36B2C63-4C57-4B57-9D08-A829398A7E05}" destId="{CDDFA4A8-21C5-4714-8DBD-FF24A4AF47D2}" srcOrd="4" destOrd="0" presId="urn:microsoft.com/office/officeart/2018/2/layout/IconVerticalSolidList"/>
    <dgm:cxn modelId="{F43B758D-E3B2-4FAF-A65F-6B39E3B9DE4C}" type="presParOf" srcId="{87181F85-4AEE-4F25-BBF5-09D488C89249}" destId="{E739ACC5-9F89-472D-A6D6-507FAB4B6DD5}" srcOrd="3" destOrd="0" presId="urn:microsoft.com/office/officeart/2018/2/layout/IconVerticalSolidList"/>
    <dgm:cxn modelId="{C2D1ED96-0C22-4177-B069-54055F2EDB45}" type="presParOf" srcId="{87181F85-4AEE-4F25-BBF5-09D488C89249}" destId="{E06791F6-56C5-48A3-BA7E-635473EE7897}" srcOrd="4" destOrd="0" presId="urn:microsoft.com/office/officeart/2018/2/layout/IconVerticalSolidList"/>
    <dgm:cxn modelId="{8250B351-055C-4FAF-8DDC-9EDDA8B50B28}" type="presParOf" srcId="{E06791F6-56C5-48A3-BA7E-635473EE7897}" destId="{A806A79B-FB65-42D3-A10D-350ECE827911}" srcOrd="0" destOrd="0" presId="urn:microsoft.com/office/officeart/2018/2/layout/IconVerticalSolidList"/>
    <dgm:cxn modelId="{48664D4E-6792-43E3-BDAE-5FD9B1BC81E4}" type="presParOf" srcId="{E06791F6-56C5-48A3-BA7E-635473EE7897}" destId="{CA899486-DDB9-48A1-A172-F751CFB07787}" srcOrd="1" destOrd="0" presId="urn:microsoft.com/office/officeart/2018/2/layout/IconVerticalSolidList"/>
    <dgm:cxn modelId="{62D879EC-520B-49CD-B7EB-9820094EBE25}" type="presParOf" srcId="{E06791F6-56C5-48A3-BA7E-635473EE7897}" destId="{568478AA-5F8C-4A95-843C-683C731A6DC3}" srcOrd="2" destOrd="0" presId="urn:microsoft.com/office/officeart/2018/2/layout/IconVerticalSolidList"/>
    <dgm:cxn modelId="{130F8A91-AAA9-4EDC-A75C-50E6E14F0A8D}" type="presParOf" srcId="{E06791F6-56C5-48A3-BA7E-635473EE7897}" destId="{8A55A2BF-72B2-4244-8DE8-EB62321EDC47}" srcOrd="3" destOrd="0" presId="urn:microsoft.com/office/officeart/2018/2/layout/IconVerticalSolidList"/>
    <dgm:cxn modelId="{E2646627-1FDF-4FBE-AC35-374EA77829FE}" type="presParOf" srcId="{E06791F6-56C5-48A3-BA7E-635473EE7897}" destId="{8A3EA7DC-FCDE-43AE-A485-90F0F4AF9EE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0001F-145C-48BF-A990-0F282640CB9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DCE2C5D-48FE-42E0-AF77-6A050DEA6FE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baseline="0" dirty="0"/>
            <a:t>MARA ALLAIRE</a:t>
          </a:r>
        </a:p>
        <a:p>
          <a:pPr>
            <a:lnSpc>
              <a:spcPct val="100000"/>
            </a:lnSpc>
            <a:defRPr cap="all"/>
          </a:pPr>
          <a:r>
            <a:rPr lang="en-US" b="0" i="0" baseline="0" dirty="0"/>
            <a:t>PROGRAM Manager</a:t>
          </a:r>
          <a:endParaRPr lang="en-US" dirty="0"/>
        </a:p>
      </dgm:t>
    </dgm:pt>
    <dgm:pt modelId="{ED3D55A1-4F02-4366-9C2E-A21EA8BDF053}" type="parTrans" cxnId="{862608FF-7CAD-48CF-8730-491BA316915E}">
      <dgm:prSet/>
      <dgm:spPr/>
      <dgm:t>
        <a:bodyPr/>
        <a:lstStyle/>
        <a:p>
          <a:endParaRPr lang="en-US"/>
        </a:p>
      </dgm:t>
    </dgm:pt>
    <dgm:pt modelId="{EDFAAF63-7944-45EE-9967-231700EBCC13}" type="sibTrans" cxnId="{862608FF-7CAD-48CF-8730-491BA316915E}">
      <dgm:prSet/>
      <dgm:spPr/>
      <dgm:t>
        <a:bodyPr/>
        <a:lstStyle/>
        <a:p>
          <a:endParaRPr lang="en-US"/>
        </a:p>
      </dgm:t>
    </dgm:pt>
    <dgm:pt modelId="{960F6C19-FD01-4218-AB59-EFFDB07CD4A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SARAH MCCAIN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IT Project Manager</a:t>
          </a:r>
        </a:p>
      </dgm:t>
    </dgm:pt>
    <dgm:pt modelId="{2598604D-58EA-4967-990C-138334EACF02}" type="parTrans" cxnId="{D484F49C-63EC-4E67-AEB2-007B28A7CF6F}">
      <dgm:prSet/>
      <dgm:spPr/>
      <dgm:t>
        <a:bodyPr/>
        <a:lstStyle/>
        <a:p>
          <a:endParaRPr lang="en-US"/>
        </a:p>
      </dgm:t>
    </dgm:pt>
    <dgm:pt modelId="{B519B647-CDCC-44B9-ACB8-8735E7224CC1}" type="sibTrans" cxnId="{D484F49C-63EC-4E67-AEB2-007B28A7CF6F}">
      <dgm:prSet/>
      <dgm:spPr/>
      <dgm:t>
        <a:bodyPr/>
        <a:lstStyle/>
        <a:p>
          <a:endParaRPr lang="en-US"/>
        </a:p>
      </dgm:t>
    </dgm:pt>
    <dgm:pt modelId="{E0F697C6-D686-404E-8739-88A0A81F9B10}" type="pres">
      <dgm:prSet presAssocID="{22D0001F-145C-48BF-A990-0F282640CB93}" presName="root" presStyleCnt="0">
        <dgm:presLayoutVars>
          <dgm:dir/>
          <dgm:resizeHandles val="exact"/>
        </dgm:presLayoutVars>
      </dgm:prSet>
      <dgm:spPr/>
    </dgm:pt>
    <dgm:pt modelId="{95F063D2-FA1B-4238-95F2-1242ECB555EE}" type="pres">
      <dgm:prSet presAssocID="{ADCE2C5D-48FE-42E0-AF77-6A050DEA6FEF}" presName="compNode" presStyleCnt="0"/>
      <dgm:spPr/>
    </dgm:pt>
    <dgm:pt modelId="{2009C3BB-F03C-4EBE-8A35-8E84D2E180EA}" type="pres">
      <dgm:prSet presAssocID="{ADCE2C5D-48FE-42E0-AF77-6A050DEA6FEF}" presName="iconBgRect" presStyleLbl="bgShp" presStyleIdx="0" presStyleCnt="2" custScaleX="145323" custScaleY="140314" custLinFactNeighborX="-1096" custLinFactNeighborY="-1917"/>
      <dgm:spPr/>
    </dgm:pt>
    <dgm:pt modelId="{1C54D2E3-01A4-4912-A3DA-9F79E293F178}" type="pres">
      <dgm:prSet presAssocID="{ADCE2C5D-48FE-42E0-AF77-6A050DEA6FEF}" presName="iconRect" presStyleLbl="node1" presStyleIdx="0" presStyleCnt="2" custLinFactNeighborX="480" custLinFactNeighborY="-1036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male Profile with solid fill"/>
        </a:ext>
      </dgm:extLst>
    </dgm:pt>
    <dgm:pt modelId="{4D4D96CC-CF47-4319-A82D-F484FF48C179}" type="pres">
      <dgm:prSet presAssocID="{ADCE2C5D-48FE-42E0-AF77-6A050DEA6FEF}" presName="spaceRect" presStyleCnt="0"/>
      <dgm:spPr/>
    </dgm:pt>
    <dgm:pt modelId="{10CD235C-5C2E-4151-9920-34644F8608F9}" type="pres">
      <dgm:prSet presAssocID="{ADCE2C5D-48FE-42E0-AF77-6A050DEA6FEF}" presName="textRect" presStyleLbl="revTx" presStyleIdx="0" presStyleCnt="2">
        <dgm:presLayoutVars>
          <dgm:chMax val="1"/>
          <dgm:chPref val="1"/>
        </dgm:presLayoutVars>
      </dgm:prSet>
      <dgm:spPr/>
    </dgm:pt>
    <dgm:pt modelId="{12F55CD8-9BFF-4BCE-ACC8-0C8EC18106DD}" type="pres">
      <dgm:prSet presAssocID="{EDFAAF63-7944-45EE-9967-231700EBCC13}" presName="sibTrans" presStyleCnt="0"/>
      <dgm:spPr/>
    </dgm:pt>
    <dgm:pt modelId="{5E2B75C2-5110-4D3F-9104-CD6B9D333C2F}" type="pres">
      <dgm:prSet presAssocID="{960F6C19-FD01-4218-AB59-EFFDB07CD4A3}" presName="compNode" presStyleCnt="0"/>
      <dgm:spPr/>
    </dgm:pt>
    <dgm:pt modelId="{E011EF2D-BD46-41A4-ADB9-8D342634D3BC}" type="pres">
      <dgm:prSet presAssocID="{960F6C19-FD01-4218-AB59-EFFDB07CD4A3}" presName="iconBgRect" presStyleLbl="bgShp" presStyleIdx="1" presStyleCnt="2" custScaleX="146428" custScaleY="148180" custLinFactNeighborX="-822" custLinFactNeighborY="-821"/>
      <dgm:spPr/>
    </dgm:pt>
    <dgm:pt modelId="{42210B1E-41D0-4DB9-BDE9-F7231F586161}" type="pres">
      <dgm:prSet presAssocID="{960F6C19-FD01-4218-AB59-EFFDB07CD4A3}" presName="iconRect" presStyleLbl="node1" presStyleIdx="1" presStyleCnt="2" custLinFactNeighborX="1432" custLinFactNeighborY="219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male Profile with solid fill"/>
        </a:ext>
      </dgm:extLst>
    </dgm:pt>
    <dgm:pt modelId="{D2A80028-BBF8-4EA9-B16F-E1C212075E85}" type="pres">
      <dgm:prSet presAssocID="{960F6C19-FD01-4218-AB59-EFFDB07CD4A3}" presName="spaceRect" presStyleCnt="0"/>
      <dgm:spPr/>
    </dgm:pt>
    <dgm:pt modelId="{622548F8-97B0-4C30-ADAF-C8948AE8433E}" type="pres">
      <dgm:prSet presAssocID="{960F6C19-FD01-4218-AB59-EFFDB07CD4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FD6D468-9965-49B3-A290-E5E0B8BA4C56}" type="presOf" srcId="{22D0001F-145C-48BF-A990-0F282640CB93}" destId="{E0F697C6-D686-404E-8739-88A0A81F9B10}" srcOrd="0" destOrd="0" presId="urn:microsoft.com/office/officeart/2018/5/layout/IconCircleLabelList"/>
    <dgm:cxn modelId="{D484F49C-63EC-4E67-AEB2-007B28A7CF6F}" srcId="{22D0001F-145C-48BF-A990-0F282640CB93}" destId="{960F6C19-FD01-4218-AB59-EFFDB07CD4A3}" srcOrd="1" destOrd="0" parTransId="{2598604D-58EA-4967-990C-138334EACF02}" sibTransId="{B519B647-CDCC-44B9-ACB8-8735E7224CC1}"/>
    <dgm:cxn modelId="{828F79CA-F39D-41D9-9AB1-625176F5C2CE}" type="presOf" srcId="{ADCE2C5D-48FE-42E0-AF77-6A050DEA6FEF}" destId="{10CD235C-5C2E-4151-9920-34644F8608F9}" srcOrd="0" destOrd="0" presId="urn:microsoft.com/office/officeart/2018/5/layout/IconCircleLabelList"/>
    <dgm:cxn modelId="{8B8A90DC-0D09-447A-8C55-629AAB189981}" type="presOf" srcId="{960F6C19-FD01-4218-AB59-EFFDB07CD4A3}" destId="{622548F8-97B0-4C30-ADAF-C8948AE8433E}" srcOrd="0" destOrd="0" presId="urn:microsoft.com/office/officeart/2018/5/layout/IconCircleLabelList"/>
    <dgm:cxn modelId="{862608FF-7CAD-48CF-8730-491BA316915E}" srcId="{22D0001F-145C-48BF-A990-0F282640CB93}" destId="{ADCE2C5D-48FE-42E0-AF77-6A050DEA6FEF}" srcOrd="0" destOrd="0" parTransId="{ED3D55A1-4F02-4366-9C2E-A21EA8BDF053}" sibTransId="{EDFAAF63-7944-45EE-9967-231700EBCC13}"/>
    <dgm:cxn modelId="{0995A949-AA1F-4BB6-BB12-F66F88D77EB9}" type="presParOf" srcId="{E0F697C6-D686-404E-8739-88A0A81F9B10}" destId="{95F063D2-FA1B-4238-95F2-1242ECB555EE}" srcOrd="0" destOrd="0" presId="urn:microsoft.com/office/officeart/2018/5/layout/IconCircleLabelList"/>
    <dgm:cxn modelId="{5C582481-00E8-4FE0-A25A-B068F649BA50}" type="presParOf" srcId="{95F063D2-FA1B-4238-95F2-1242ECB555EE}" destId="{2009C3BB-F03C-4EBE-8A35-8E84D2E180EA}" srcOrd="0" destOrd="0" presId="urn:microsoft.com/office/officeart/2018/5/layout/IconCircleLabelList"/>
    <dgm:cxn modelId="{D2E82845-3C2F-4493-9F7C-79896EA3770D}" type="presParOf" srcId="{95F063D2-FA1B-4238-95F2-1242ECB555EE}" destId="{1C54D2E3-01A4-4912-A3DA-9F79E293F178}" srcOrd="1" destOrd="0" presId="urn:microsoft.com/office/officeart/2018/5/layout/IconCircleLabelList"/>
    <dgm:cxn modelId="{23618646-3628-4B66-BA19-D9FE975FB842}" type="presParOf" srcId="{95F063D2-FA1B-4238-95F2-1242ECB555EE}" destId="{4D4D96CC-CF47-4319-A82D-F484FF48C179}" srcOrd="2" destOrd="0" presId="urn:microsoft.com/office/officeart/2018/5/layout/IconCircleLabelList"/>
    <dgm:cxn modelId="{9805FA75-0DBF-4296-BCA3-F42AF41DD93E}" type="presParOf" srcId="{95F063D2-FA1B-4238-95F2-1242ECB555EE}" destId="{10CD235C-5C2E-4151-9920-34644F8608F9}" srcOrd="3" destOrd="0" presId="urn:microsoft.com/office/officeart/2018/5/layout/IconCircleLabelList"/>
    <dgm:cxn modelId="{FC691BCD-650E-4AB9-AB89-CC4CAC92C647}" type="presParOf" srcId="{E0F697C6-D686-404E-8739-88A0A81F9B10}" destId="{12F55CD8-9BFF-4BCE-ACC8-0C8EC18106DD}" srcOrd="1" destOrd="0" presId="urn:microsoft.com/office/officeart/2018/5/layout/IconCircleLabelList"/>
    <dgm:cxn modelId="{92AB6D09-F7BE-4DC8-824B-6FC4D8369853}" type="presParOf" srcId="{E0F697C6-D686-404E-8739-88A0A81F9B10}" destId="{5E2B75C2-5110-4D3F-9104-CD6B9D333C2F}" srcOrd="2" destOrd="0" presId="urn:microsoft.com/office/officeart/2018/5/layout/IconCircleLabelList"/>
    <dgm:cxn modelId="{FD7C7467-F9BF-49C0-935E-169A545F0463}" type="presParOf" srcId="{5E2B75C2-5110-4D3F-9104-CD6B9D333C2F}" destId="{E011EF2D-BD46-41A4-ADB9-8D342634D3BC}" srcOrd="0" destOrd="0" presId="urn:microsoft.com/office/officeart/2018/5/layout/IconCircleLabelList"/>
    <dgm:cxn modelId="{F431E241-B38F-4718-8C69-70859A242D3A}" type="presParOf" srcId="{5E2B75C2-5110-4D3F-9104-CD6B9D333C2F}" destId="{42210B1E-41D0-4DB9-BDE9-F7231F586161}" srcOrd="1" destOrd="0" presId="urn:microsoft.com/office/officeart/2018/5/layout/IconCircleLabelList"/>
    <dgm:cxn modelId="{DE454F95-DFF5-44BC-8D93-5A411E95258C}" type="presParOf" srcId="{5E2B75C2-5110-4D3F-9104-CD6B9D333C2F}" destId="{D2A80028-BBF8-4EA9-B16F-E1C212075E85}" srcOrd="2" destOrd="0" presId="urn:microsoft.com/office/officeart/2018/5/layout/IconCircleLabelList"/>
    <dgm:cxn modelId="{4A8459C1-E894-486E-8C7B-341BFBA03F27}" type="presParOf" srcId="{5E2B75C2-5110-4D3F-9104-CD6B9D333C2F}" destId="{622548F8-97B0-4C30-ADAF-C8948AE8433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A4FE9E7-F4FB-4833-9122-1D4C3588E9E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A76704C-ADAF-4374-BC13-387C404B84E8}">
      <dgm:prSet phldrT="[Text]" phldr="0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Invalidation</a:t>
          </a:r>
        </a:p>
      </dgm:t>
    </dgm:pt>
    <dgm:pt modelId="{A2CBD91C-3BCC-4F37-A7A9-3FF97811BDDD}" type="parTrans" cxnId="{36E98B63-F532-4D04-A4AE-EC5FA873CE2E}">
      <dgm:prSet/>
      <dgm:spPr/>
      <dgm:t>
        <a:bodyPr/>
        <a:lstStyle/>
        <a:p>
          <a:endParaRPr lang="en-US"/>
        </a:p>
      </dgm:t>
    </dgm:pt>
    <dgm:pt modelId="{E9F34DAB-BAB9-463C-A1CB-943709FC793B}" type="sibTrans" cxnId="{36E98B63-F532-4D04-A4AE-EC5FA873CE2E}">
      <dgm:prSet/>
      <dgm:spPr/>
      <dgm:t>
        <a:bodyPr/>
        <a:lstStyle/>
        <a:p>
          <a:endParaRPr lang="en-US"/>
        </a:p>
      </dgm:t>
    </dgm:pt>
    <dgm:pt modelId="{62443DA8-C788-4CB2-B9FE-04874CA80F43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Invalidate test sessions and assign Test Report Codes as needed</a:t>
          </a:r>
        </a:p>
      </dgm:t>
    </dgm:pt>
    <dgm:pt modelId="{C8FFDAB2-E24F-4F5F-889F-6AE770C634E2}" type="parTrans" cxnId="{99834529-9196-4F86-96AD-EE8E548A2D4F}">
      <dgm:prSet/>
      <dgm:spPr/>
      <dgm:t>
        <a:bodyPr/>
        <a:lstStyle/>
        <a:p>
          <a:endParaRPr lang="en-US"/>
        </a:p>
      </dgm:t>
    </dgm:pt>
    <dgm:pt modelId="{5CDA4C36-B85D-408B-BCA3-A669DAE7AE35}" type="sibTrans" cxnId="{99834529-9196-4F86-96AD-EE8E548A2D4F}">
      <dgm:prSet/>
      <dgm:spPr/>
      <dgm:t>
        <a:bodyPr/>
        <a:lstStyle/>
        <a:p>
          <a:endParaRPr lang="en-US"/>
        </a:p>
      </dgm:t>
    </dgm:pt>
    <dgm:pt modelId="{43B1EE47-4364-493A-B7CC-7F24CC2D4E43}">
      <dgm:prSet phldrT="[Text]" phldr="0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Destruction of Secure Materials</a:t>
          </a:r>
        </a:p>
      </dgm:t>
    </dgm:pt>
    <dgm:pt modelId="{6DB0C58A-A9C9-4757-91AE-1477FED9271B}" type="parTrans" cxnId="{F14B50C0-482B-485D-8730-BC42871F1649}">
      <dgm:prSet/>
      <dgm:spPr/>
      <dgm:t>
        <a:bodyPr/>
        <a:lstStyle/>
        <a:p>
          <a:endParaRPr lang="en-US"/>
        </a:p>
      </dgm:t>
    </dgm:pt>
    <dgm:pt modelId="{AAF62BEF-D8E0-445D-902D-267F27E4DA2D}" type="sibTrans" cxnId="{F14B50C0-482B-485D-8730-BC42871F1649}">
      <dgm:prSet/>
      <dgm:spPr/>
      <dgm:t>
        <a:bodyPr/>
        <a:lstStyle/>
        <a:p>
          <a:endParaRPr lang="en-US"/>
        </a:p>
      </dgm:t>
    </dgm:pt>
    <dgm:pt modelId="{506879C9-17C0-4D16-A5DF-0EC85BAC39CC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is a post-online admin window to audit student rosters and assign any applicable test report codes: April 20 – April 22, 2026</a:t>
          </a:r>
        </a:p>
      </dgm:t>
    </dgm:pt>
    <dgm:pt modelId="{192D21A1-553B-4C27-80EC-B9A8D34B73AE}" type="parTrans" cxnId="{DA53D603-EC09-491D-9FFD-F68DD9A39BE1}">
      <dgm:prSet/>
      <dgm:spPr/>
      <dgm:t>
        <a:bodyPr/>
        <a:lstStyle/>
        <a:p>
          <a:endParaRPr lang="en-US"/>
        </a:p>
      </dgm:t>
    </dgm:pt>
    <dgm:pt modelId="{44256D07-4DE3-46D0-939B-C5206B44E26E}" type="sibTrans" cxnId="{DA53D603-EC09-491D-9FFD-F68DD9A39BE1}">
      <dgm:prSet/>
      <dgm:spPr/>
      <dgm:t>
        <a:bodyPr/>
        <a:lstStyle/>
        <a:p>
          <a:endParaRPr lang="en-US"/>
        </a:p>
      </dgm:t>
    </dgm:pt>
    <dgm:pt modelId="{23885285-063D-4392-824D-293FC26AB8A7}">
      <dgm:prSet phldrT="[Text]" phldr="0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Report Codes</a:t>
          </a:r>
        </a:p>
      </dgm:t>
    </dgm:pt>
    <dgm:pt modelId="{ABD6E28D-89D8-4B12-8A4C-01F6D75BD185}" type="parTrans" cxnId="{06C9EE53-CA46-4E2C-B29A-3310B54552DE}">
      <dgm:prSet/>
      <dgm:spPr/>
      <dgm:t>
        <a:bodyPr/>
        <a:lstStyle/>
        <a:p>
          <a:endParaRPr lang="en-US"/>
        </a:p>
      </dgm:t>
    </dgm:pt>
    <dgm:pt modelId="{AA188B3B-BB55-43D8-818F-A81F3377B654}" type="sibTrans" cxnId="{06C9EE53-CA46-4E2C-B29A-3310B54552DE}">
      <dgm:prSet/>
      <dgm:spPr/>
      <dgm:t>
        <a:bodyPr/>
        <a:lstStyle/>
        <a:p>
          <a:endParaRPr lang="en-US"/>
        </a:p>
      </dgm:t>
    </dgm:pt>
    <dgm:pt modelId="{0D11C9DA-DB25-454C-B9A8-5B612FEC0372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Collect all secure materials (including used scratch paper and student login tickets) and securely destroy them at the school</a:t>
          </a:r>
        </a:p>
      </dgm:t>
    </dgm:pt>
    <dgm:pt modelId="{D615B4E0-A848-4E03-8A65-343B8CCCEA32}" type="parTrans" cxnId="{4A86480C-B37A-4A80-AA00-ACC1CDB753BD}">
      <dgm:prSet/>
      <dgm:spPr/>
      <dgm:t>
        <a:bodyPr/>
        <a:lstStyle/>
        <a:p>
          <a:endParaRPr lang="en-US"/>
        </a:p>
      </dgm:t>
    </dgm:pt>
    <dgm:pt modelId="{5DB46F45-1002-41D2-AF4A-AF9FDE65C794}" type="sibTrans" cxnId="{4A86480C-B37A-4A80-AA00-ACC1CDB753BD}">
      <dgm:prSet/>
      <dgm:spPr/>
      <dgm:t>
        <a:bodyPr/>
        <a:lstStyle/>
        <a:p>
          <a:endParaRPr lang="en-US"/>
        </a:p>
      </dgm:t>
    </dgm:pt>
    <dgm:pt modelId="{87181F85-4AEE-4F25-BBF5-09D488C89249}" type="pres">
      <dgm:prSet presAssocID="{6A4FE9E7-F4FB-4833-9122-1D4C3588E9E4}" presName="root" presStyleCnt="0">
        <dgm:presLayoutVars>
          <dgm:dir/>
          <dgm:resizeHandles val="exact"/>
        </dgm:presLayoutVars>
      </dgm:prSet>
      <dgm:spPr/>
    </dgm:pt>
    <dgm:pt modelId="{CE828F36-E69E-4E34-B833-996A82AD0ED5}" type="pres">
      <dgm:prSet presAssocID="{CA76704C-ADAF-4374-BC13-387C404B84E8}" presName="compNode" presStyleCnt="0"/>
      <dgm:spPr/>
    </dgm:pt>
    <dgm:pt modelId="{FFABEFA6-2422-49A4-AE56-523D8BD8BCDF}" type="pres">
      <dgm:prSet presAssocID="{CA76704C-ADAF-4374-BC13-387C404B84E8}" presName="bgRect" presStyleLbl="bgShp" presStyleIdx="0" presStyleCnt="3" custLinFactNeighborY="-10899"/>
      <dgm:spPr/>
    </dgm:pt>
    <dgm:pt modelId="{C9DBFE98-98AE-4ED3-8ED8-C87C0EC91E21}" type="pres">
      <dgm:prSet presAssocID="{CA76704C-ADAF-4374-BC13-387C404B84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5B9F2F0-6827-4E87-85CB-248BD618C47D}" type="pres">
      <dgm:prSet presAssocID="{CA76704C-ADAF-4374-BC13-387C404B84E8}" presName="spaceRect" presStyleCnt="0"/>
      <dgm:spPr/>
    </dgm:pt>
    <dgm:pt modelId="{12C6D048-2179-434B-B2C0-6D5669C17A3B}" type="pres">
      <dgm:prSet presAssocID="{CA76704C-ADAF-4374-BC13-387C404B84E8}" presName="parTx" presStyleLbl="revTx" presStyleIdx="0" presStyleCnt="6">
        <dgm:presLayoutVars>
          <dgm:chMax val="0"/>
          <dgm:chPref val="0"/>
        </dgm:presLayoutVars>
      </dgm:prSet>
      <dgm:spPr/>
    </dgm:pt>
    <dgm:pt modelId="{797730E9-0BB1-4E81-9A5D-C32AF4DE65A2}" type="pres">
      <dgm:prSet presAssocID="{CA76704C-ADAF-4374-BC13-387C404B84E8}" presName="desTx" presStyleLbl="revTx" presStyleIdx="1" presStyleCnt="6">
        <dgm:presLayoutVars/>
      </dgm:prSet>
      <dgm:spPr/>
    </dgm:pt>
    <dgm:pt modelId="{3D4003E5-20C7-4904-8321-DC038F9D70D6}" type="pres">
      <dgm:prSet presAssocID="{E9F34DAB-BAB9-463C-A1CB-943709FC793B}" presName="sibTrans" presStyleCnt="0"/>
      <dgm:spPr/>
    </dgm:pt>
    <dgm:pt modelId="{A36B2C63-4C57-4B57-9D08-A829398A7E05}" type="pres">
      <dgm:prSet presAssocID="{43B1EE47-4364-493A-B7CC-7F24CC2D4E43}" presName="compNode" presStyleCnt="0"/>
      <dgm:spPr/>
    </dgm:pt>
    <dgm:pt modelId="{23AF76D0-1037-4BED-BD44-0F36905123FE}" type="pres">
      <dgm:prSet presAssocID="{43B1EE47-4364-493A-B7CC-7F24CC2D4E43}" presName="bgRect" presStyleLbl="bgShp" presStyleIdx="1" presStyleCnt="3"/>
      <dgm:spPr/>
    </dgm:pt>
    <dgm:pt modelId="{9925DD3F-CD7E-465B-BF69-46414FC3F6AF}" type="pres">
      <dgm:prSet presAssocID="{43B1EE47-4364-493A-B7CC-7F24CC2D4E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DFEF026-FBDA-4371-8315-EF724BF65A27}" type="pres">
      <dgm:prSet presAssocID="{43B1EE47-4364-493A-B7CC-7F24CC2D4E43}" presName="spaceRect" presStyleCnt="0"/>
      <dgm:spPr/>
    </dgm:pt>
    <dgm:pt modelId="{7DC90CC3-78EA-43FF-B0FD-2FD90553EBB2}" type="pres">
      <dgm:prSet presAssocID="{43B1EE47-4364-493A-B7CC-7F24CC2D4E43}" presName="parTx" presStyleLbl="revTx" presStyleIdx="2" presStyleCnt="6">
        <dgm:presLayoutVars>
          <dgm:chMax val="0"/>
          <dgm:chPref val="0"/>
        </dgm:presLayoutVars>
      </dgm:prSet>
      <dgm:spPr/>
    </dgm:pt>
    <dgm:pt modelId="{CDDFA4A8-21C5-4714-8DBD-FF24A4AF47D2}" type="pres">
      <dgm:prSet presAssocID="{43B1EE47-4364-493A-B7CC-7F24CC2D4E43}" presName="desTx" presStyleLbl="revTx" presStyleIdx="3" presStyleCnt="6">
        <dgm:presLayoutVars/>
      </dgm:prSet>
      <dgm:spPr/>
    </dgm:pt>
    <dgm:pt modelId="{E739ACC5-9F89-472D-A6D6-507FAB4B6DD5}" type="pres">
      <dgm:prSet presAssocID="{AAF62BEF-D8E0-445D-902D-267F27E4DA2D}" presName="sibTrans" presStyleCnt="0"/>
      <dgm:spPr/>
    </dgm:pt>
    <dgm:pt modelId="{E06791F6-56C5-48A3-BA7E-635473EE7897}" type="pres">
      <dgm:prSet presAssocID="{23885285-063D-4392-824D-293FC26AB8A7}" presName="compNode" presStyleCnt="0"/>
      <dgm:spPr/>
    </dgm:pt>
    <dgm:pt modelId="{A806A79B-FB65-42D3-A10D-350ECE827911}" type="pres">
      <dgm:prSet presAssocID="{23885285-063D-4392-824D-293FC26AB8A7}" presName="bgRect" presStyleLbl="bgShp" presStyleIdx="2" presStyleCnt="3"/>
      <dgm:spPr/>
    </dgm:pt>
    <dgm:pt modelId="{CA899486-DDB9-48A1-A172-F751CFB07787}" type="pres">
      <dgm:prSet presAssocID="{23885285-063D-4392-824D-293FC26AB8A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68478AA-5F8C-4A95-843C-683C731A6DC3}" type="pres">
      <dgm:prSet presAssocID="{23885285-063D-4392-824D-293FC26AB8A7}" presName="spaceRect" presStyleCnt="0"/>
      <dgm:spPr/>
    </dgm:pt>
    <dgm:pt modelId="{8A55A2BF-72B2-4244-8DE8-EB62321EDC47}" type="pres">
      <dgm:prSet presAssocID="{23885285-063D-4392-824D-293FC26AB8A7}" presName="parTx" presStyleLbl="revTx" presStyleIdx="4" presStyleCnt="6">
        <dgm:presLayoutVars>
          <dgm:chMax val="0"/>
          <dgm:chPref val="0"/>
        </dgm:presLayoutVars>
      </dgm:prSet>
      <dgm:spPr/>
    </dgm:pt>
    <dgm:pt modelId="{8A3EA7DC-FCDE-43AE-A485-90F0F4AF9EEA}" type="pres">
      <dgm:prSet presAssocID="{23885285-063D-4392-824D-293FC26AB8A7}" presName="desTx" presStyleLbl="revTx" presStyleIdx="5" presStyleCnt="6">
        <dgm:presLayoutVars/>
      </dgm:prSet>
      <dgm:spPr/>
    </dgm:pt>
  </dgm:ptLst>
  <dgm:cxnLst>
    <dgm:cxn modelId="{DA53D603-EC09-491D-9FFD-F68DD9A39BE1}" srcId="{23885285-063D-4392-824D-293FC26AB8A7}" destId="{506879C9-17C0-4D16-A5DF-0EC85BAC39CC}" srcOrd="0" destOrd="0" parTransId="{192D21A1-553B-4C27-80EC-B9A8D34B73AE}" sibTransId="{44256D07-4DE3-46D0-939B-C5206B44E26E}"/>
    <dgm:cxn modelId="{4A86480C-B37A-4A80-AA00-ACC1CDB753BD}" srcId="{43B1EE47-4364-493A-B7CC-7F24CC2D4E43}" destId="{0D11C9DA-DB25-454C-B9A8-5B612FEC0372}" srcOrd="0" destOrd="0" parTransId="{D615B4E0-A848-4E03-8A65-343B8CCCEA32}" sibTransId="{5DB46F45-1002-41D2-AF4A-AF9FDE65C794}"/>
    <dgm:cxn modelId="{17597410-DE58-46E6-B681-9844214B9C89}" type="presOf" srcId="{506879C9-17C0-4D16-A5DF-0EC85BAC39CC}" destId="{8A3EA7DC-FCDE-43AE-A485-90F0F4AF9EEA}" srcOrd="0" destOrd="0" presId="urn:microsoft.com/office/officeart/2018/2/layout/IconVerticalSolidList"/>
    <dgm:cxn modelId="{99834529-9196-4F86-96AD-EE8E548A2D4F}" srcId="{CA76704C-ADAF-4374-BC13-387C404B84E8}" destId="{62443DA8-C788-4CB2-B9FE-04874CA80F43}" srcOrd="0" destOrd="0" parTransId="{C8FFDAB2-E24F-4F5F-889F-6AE770C634E2}" sibTransId="{5CDA4C36-B85D-408B-BCA3-A669DAE7AE35}"/>
    <dgm:cxn modelId="{36E98B63-F532-4D04-A4AE-EC5FA873CE2E}" srcId="{6A4FE9E7-F4FB-4833-9122-1D4C3588E9E4}" destId="{CA76704C-ADAF-4374-BC13-387C404B84E8}" srcOrd="0" destOrd="0" parTransId="{A2CBD91C-3BCC-4F37-A7A9-3FF97811BDDD}" sibTransId="{E9F34DAB-BAB9-463C-A1CB-943709FC793B}"/>
    <dgm:cxn modelId="{06C9EE53-CA46-4E2C-B29A-3310B54552DE}" srcId="{6A4FE9E7-F4FB-4833-9122-1D4C3588E9E4}" destId="{23885285-063D-4392-824D-293FC26AB8A7}" srcOrd="2" destOrd="0" parTransId="{ABD6E28D-89D8-4B12-8A4C-01F6D75BD185}" sibTransId="{AA188B3B-BB55-43D8-818F-A81F3377B654}"/>
    <dgm:cxn modelId="{3A6E1B8B-2577-48A5-A10D-5729ECD86440}" type="presOf" srcId="{62443DA8-C788-4CB2-B9FE-04874CA80F43}" destId="{797730E9-0BB1-4E81-9A5D-C32AF4DE65A2}" srcOrd="0" destOrd="0" presId="urn:microsoft.com/office/officeart/2018/2/layout/IconVerticalSolidList"/>
    <dgm:cxn modelId="{1119F692-FE42-4740-9D6A-1F2F930C74EC}" type="presOf" srcId="{6A4FE9E7-F4FB-4833-9122-1D4C3588E9E4}" destId="{87181F85-4AEE-4F25-BBF5-09D488C89249}" srcOrd="0" destOrd="0" presId="urn:microsoft.com/office/officeart/2018/2/layout/IconVerticalSolidList"/>
    <dgm:cxn modelId="{F14B50C0-482B-485D-8730-BC42871F1649}" srcId="{6A4FE9E7-F4FB-4833-9122-1D4C3588E9E4}" destId="{43B1EE47-4364-493A-B7CC-7F24CC2D4E43}" srcOrd="1" destOrd="0" parTransId="{6DB0C58A-A9C9-4757-91AE-1477FED9271B}" sibTransId="{AAF62BEF-D8E0-445D-902D-267F27E4DA2D}"/>
    <dgm:cxn modelId="{2F2F58C4-290F-4EA7-9DE8-A9A518593F4A}" type="presOf" srcId="{0D11C9DA-DB25-454C-B9A8-5B612FEC0372}" destId="{CDDFA4A8-21C5-4714-8DBD-FF24A4AF47D2}" srcOrd="0" destOrd="0" presId="urn:microsoft.com/office/officeart/2018/2/layout/IconVerticalSolidList"/>
    <dgm:cxn modelId="{FA33F9C9-1A0C-4B14-AD3B-B2D07433426C}" type="presOf" srcId="{CA76704C-ADAF-4374-BC13-387C404B84E8}" destId="{12C6D048-2179-434B-B2C0-6D5669C17A3B}" srcOrd="0" destOrd="0" presId="urn:microsoft.com/office/officeart/2018/2/layout/IconVerticalSolidList"/>
    <dgm:cxn modelId="{FD8CE3D0-15A6-4F9D-B996-24F87E962BF9}" type="presOf" srcId="{43B1EE47-4364-493A-B7CC-7F24CC2D4E43}" destId="{7DC90CC3-78EA-43FF-B0FD-2FD90553EBB2}" srcOrd="0" destOrd="0" presId="urn:microsoft.com/office/officeart/2018/2/layout/IconVerticalSolidList"/>
    <dgm:cxn modelId="{437FE3E2-2266-4FD7-A106-6DBA86AEF3E8}" type="presOf" srcId="{23885285-063D-4392-824D-293FC26AB8A7}" destId="{8A55A2BF-72B2-4244-8DE8-EB62321EDC47}" srcOrd="0" destOrd="0" presId="urn:microsoft.com/office/officeart/2018/2/layout/IconVerticalSolidList"/>
    <dgm:cxn modelId="{2A9E456D-429F-4A57-A8B9-731A5B2BEF42}" type="presParOf" srcId="{87181F85-4AEE-4F25-BBF5-09D488C89249}" destId="{CE828F36-E69E-4E34-B833-996A82AD0ED5}" srcOrd="0" destOrd="0" presId="urn:microsoft.com/office/officeart/2018/2/layout/IconVerticalSolidList"/>
    <dgm:cxn modelId="{8C22FA29-01E1-4A7E-929B-B47D00634C0B}" type="presParOf" srcId="{CE828F36-E69E-4E34-B833-996A82AD0ED5}" destId="{FFABEFA6-2422-49A4-AE56-523D8BD8BCDF}" srcOrd="0" destOrd="0" presId="urn:microsoft.com/office/officeart/2018/2/layout/IconVerticalSolidList"/>
    <dgm:cxn modelId="{7EE1C2E1-D57A-48DD-977F-24CE32C92198}" type="presParOf" srcId="{CE828F36-E69E-4E34-B833-996A82AD0ED5}" destId="{C9DBFE98-98AE-4ED3-8ED8-C87C0EC91E21}" srcOrd="1" destOrd="0" presId="urn:microsoft.com/office/officeart/2018/2/layout/IconVerticalSolidList"/>
    <dgm:cxn modelId="{AC34A958-0D28-420B-A3C2-5514FBD4CC40}" type="presParOf" srcId="{CE828F36-E69E-4E34-B833-996A82AD0ED5}" destId="{D5B9F2F0-6827-4E87-85CB-248BD618C47D}" srcOrd="2" destOrd="0" presId="urn:microsoft.com/office/officeart/2018/2/layout/IconVerticalSolidList"/>
    <dgm:cxn modelId="{D35F7434-4723-4D4B-85CD-FBC6BC4F456A}" type="presParOf" srcId="{CE828F36-E69E-4E34-B833-996A82AD0ED5}" destId="{12C6D048-2179-434B-B2C0-6D5669C17A3B}" srcOrd="3" destOrd="0" presId="urn:microsoft.com/office/officeart/2018/2/layout/IconVerticalSolidList"/>
    <dgm:cxn modelId="{B5D5CE31-9DBE-4311-98E6-D2D964E1960D}" type="presParOf" srcId="{CE828F36-E69E-4E34-B833-996A82AD0ED5}" destId="{797730E9-0BB1-4E81-9A5D-C32AF4DE65A2}" srcOrd="4" destOrd="0" presId="urn:microsoft.com/office/officeart/2018/2/layout/IconVerticalSolidList"/>
    <dgm:cxn modelId="{54AD0953-ABD1-4E82-BC40-95671EC0DEF8}" type="presParOf" srcId="{87181F85-4AEE-4F25-BBF5-09D488C89249}" destId="{3D4003E5-20C7-4904-8321-DC038F9D70D6}" srcOrd="1" destOrd="0" presId="urn:microsoft.com/office/officeart/2018/2/layout/IconVerticalSolidList"/>
    <dgm:cxn modelId="{E5A68244-5AB7-4C2B-812A-FA4C4FEBB5E3}" type="presParOf" srcId="{87181F85-4AEE-4F25-BBF5-09D488C89249}" destId="{A36B2C63-4C57-4B57-9D08-A829398A7E05}" srcOrd="2" destOrd="0" presId="urn:microsoft.com/office/officeart/2018/2/layout/IconVerticalSolidList"/>
    <dgm:cxn modelId="{578E08C2-BE94-44E3-8C59-7D6FB31A6A80}" type="presParOf" srcId="{A36B2C63-4C57-4B57-9D08-A829398A7E05}" destId="{23AF76D0-1037-4BED-BD44-0F36905123FE}" srcOrd="0" destOrd="0" presId="urn:microsoft.com/office/officeart/2018/2/layout/IconVerticalSolidList"/>
    <dgm:cxn modelId="{47BC669E-4FC4-477E-9CD7-00A957084B00}" type="presParOf" srcId="{A36B2C63-4C57-4B57-9D08-A829398A7E05}" destId="{9925DD3F-CD7E-465B-BF69-46414FC3F6AF}" srcOrd="1" destOrd="0" presId="urn:microsoft.com/office/officeart/2018/2/layout/IconVerticalSolidList"/>
    <dgm:cxn modelId="{DD407E1D-4C7F-4E41-9C70-98EF972513A5}" type="presParOf" srcId="{A36B2C63-4C57-4B57-9D08-A829398A7E05}" destId="{1DFEF026-FBDA-4371-8315-EF724BF65A27}" srcOrd="2" destOrd="0" presId="urn:microsoft.com/office/officeart/2018/2/layout/IconVerticalSolidList"/>
    <dgm:cxn modelId="{FD39F5C3-D34D-4C6F-8D2E-919CCC89D395}" type="presParOf" srcId="{A36B2C63-4C57-4B57-9D08-A829398A7E05}" destId="{7DC90CC3-78EA-43FF-B0FD-2FD90553EBB2}" srcOrd="3" destOrd="0" presId="urn:microsoft.com/office/officeart/2018/2/layout/IconVerticalSolidList"/>
    <dgm:cxn modelId="{F8C946BC-488A-4DD1-B72D-4F30CC043300}" type="presParOf" srcId="{A36B2C63-4C57-4B57-9D08-A829398A7E05}" destId="{CDDFA4A8-21C5-4714-8DBD-FF24A4AF47D2}" srcOrd="4" destOrd="0" presId="urn:microsoft.com/office/officeart/2018/2/layout/IconVerticalSolidList"/>
    <dgm:cxn modelId="{F43B758D-E3B2-4FAF-A65F-6B39E3B9DE4C}" type="presParOf" srcId="{87181F85-4AEE-4F25-BBF5-09D488C89249}" destId="{E739ACC5-9F89-472D-A6D6-507FAB4B6DD5}" srcOrd="3" destOrd="0" presId="urn:microsoft.com/office/officeart/2018/2/layout/IconVerticalSolidList"/>
    <dgm:cxn modelId="{C2D1ED96-0C22-4177-B069-54055F2EDB45}" type="presParOf" srcId="{87181F85-4AEE-4F25-BBF5-09D488C89249}" destId="{E06791F6-56C5-48A3-BA7E-635473EE7897}" srcOrd="4" destOrd="0" presId="urn:microsoft.com/office/officeart/2018/2/layout/IconVerticalSolidList"/>
    <dgm:cxn modelId="{8250B351-055C-4FAF-8DDC-9EDDA8B50B28}" type="presParOf" srcId="{E06791F6-56C5-48A3-BA7E-635473EE7897}" destId="{A806A79B-FB65-42D3-A10D-350ECE827911}" srcOrd="0" destOrd="0" presId="urn:microsoft.com/office/officeart/2018/2/layout/IconVerticalSolidList"/>
    <dgm:cxn modelId="{48664D4E-6792-43E3-BDAE-5FD9B1BC81E4}" type="presParOf" srcId="{E06791F6-56C5-48A3-BA7E-635473EE7897}" destId="{CA899486-DDB9-48A1-A172-F751CFB07787}" srcOrd="1" destOrd="0" presId="urn:microsoft.com/office/officeart/2018/2/layout/IconVerticalSolidList"/>
    <dgm:cxn modelId="{62D879EC-520B-49CD-B7EB-9820094EBE25}" type="presParOf" srcId="{E06791F6-56C5-48A3-BA7E-635473EE7897}" destId="{568478AA-5F8C-4A95-843C-683C731A6DC3}" srcOrd="2" destOrd="0" presId="urn:microsoft.com/office/officeart/2018/2/layout/IconVerticalSolidList"/>
    <dgm:cxn modelId="{130F8A91-AAA9-4EDC-A75C-50E6E14F0A8D}" type="presParOf" srcId="{E06791F6-56C5-48A3-BA7E-635473EE7897}" destId="{8A55A2BF-72B2-4244-8DE8-EB62321EDC47}" srcOrd="3" destOrd="0" presId="urn:microsoft.com/office/officeart/2018/2/layout/IconVerticalSolidList"/>
    <dgm:cxn modelId="{E2646627-1FDF-4FBE-AC35-374EA77829FE}" type="presParOf" srcId="{E06791F6-56C5-48A3-BA7E-635473EE7897}" destId="{8A3EA7DC-FCDE-43AE-A485-90F0F4AF9EE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692DE8D-28B7-4434-ABC1-22CCDF62A842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E6D9034-3672-4EEA-984C-4D5DD2CBB28F}">
      <dgm:prSet/>
      <dgm:spPr/>
      <dgm:t>
        <a:bodyPr/>
        <a:lstStyle/>
        <a:p>
          <a:r>
            <a:rPr lang="en-US" b="1" dirty="0"/>
            <a:t>Absent</a:t>
          </a:r>
        </a:p>
      </dgm:t>
    </dgm:pt>
    <dgm:pt modelId="{81F3C6A9-735F-4CA2-985B-0A0C10A279F4}" type="parTrans" cxnId="{AA4B2C1B-6487-444C-BF35-CB1B4D5EDADD}">
      <dgm:prSet/>
      <dgm:spPr/>
      <dgm:t>
        <a:bodyPr/>
        <a:lstStyle/>
        <a:p>
          <a:endParaRPr lang="en-US" b="1"/>
        </a:p>
      </dgm:t>
    </dgm:pt>
    <dgm:pt modelId="{2DC0B23D-448F-41B8-A8F6-B1A0B18610CA}" type="sibTrans" cxnId="{AA4B2C1B-6487-444C-BF35-CB1B4D5EDADD}">
      <dgm:prSet/>
      <dgm:spPr/>
      <dgm:t>
        <a:bodyPr/>
        <a:lstStyle/>
        <a:p>
          <a:endParaRPr lang="en-US" b="1"/>
        </a:p>
      </dgm:t>
    </dgm:pt>
    <dgm:pt modelId="{8E1ECD87-B38B-4508-B09B-82A047F5E97C}">
      <dgm:prSet/>
      <dgm:spPr/>
      <dgm:t>
        <a:bodyPr/>
        <a:lstStyle/>
        <a:p>
          <a:r>
            <a:rPr lang="en-US" b="1" dirty="0"/>
            <a:t>Medical Emergency</a:t>
          </a:r>
        </a:p>
      </dgm:t>
    </dgm:pt>
    <dgm:pt modelId="{67B08F12-1C0B-40B5-A7CC-B9C2D62A4250}" type="parTrans" cxnId="{3CA848FA-E0C4-4638-A000-76B4089BBBFA}">
      <dgm:prSet/>
      <dgm:spPr/>
      <dgm:t>
        <a:bodyPr/>
        <a:lstStyle/>
        <a:p>
          <a:endParaRPr lang="en-US" b="1"/>
        </a:p>
      </dgm:t>
    </dgm:pt>
    <dgm:pt modelId="{84E6BCDC-B45D-46D4-8B18-AD009EB6CD2D}" type="sibTrans" cxnId="{3CA848FA-E0C4-4638-A000-76B4089BBBFA}">
      <dgm:prSet/>
      <dgm:spPr/>
      <dgm:t>
        <a:bodyPr/>
        <a:lstStyle/>
        <a:p>
          <a:endParaRPr lang="en-US" b="1"/>
        </a:p>
      </dgm:t>
    </dgm:pt>
    <dgm:pt modelId="{BA99ABC2-FA78-48BB-BEED-37529977ABF0}">
      <dgm:prSet/>
      <dgm:spPr/>
      <dgm:t>
        <a:bodyPr/>
        <a:lstStyle/>
        <a:p>
          <a:r>
            <a:rPr lang="en-US" b="1" dirty="0"/>
            <a:t>Other Non-Completion</a:t>
          </a:r>
        </a:p>
      </dgm:t>
    </dgm:pt>
    <dgm:pt modelId="{6FFB50B2-3282-47E7-ABA2-542C07E565FA}" type="parTrans" cxnId="{AC39CF24-BD6D-446E-B004-173748B7E541}">
      <dgm:prSet/>
      <dgm:spPr/>
      <dgm:t>
        <a:bodyPr/>
        <a:lstStyle/>
        <a:p>
          <a:endParaRPr lang="en-US" b="1"/>
        </a:p>
      </dgm:t>
    </dgm:pt>
    <dgm:pt modelId="{5C063442-773D-4A99-B9A8-547D4823C590}" type="sibTrans" cxnId="{AC39CF24-BD6D-446E-B004-173748B7E541}">
      <dgm:prSet/>
      <dgm:spPr/>
      <dgm:t>
        <a:bodyPr/>
        <a:lstStyle/>
        <a:p>
          <a:endParaRPr lang="en-US" b="1"/>
        </a:p>
      </dgm:t>
    </dgm:pt>
    <dgm:pt modelId="{9106EBB8-537D-4EBD-90ED-79B59DDE10DE}">
      <dgm:prSet/>
      <dgm:spPr/>
      <dgm:t>
        <a:bodyPr/>
        <a:lstStyle/>
        <a:p>
          <a:r>
            <a:rPr lang="en-US" b="1" dirty="0"/>
            <a:t>Test Irregularities</a:t>
          </a:r>
        </a:p>
      </dgm:t>
    </dgm:pt>
    <dgm:pt modelId="{FEE8804A-F5EE-4A88-BB06-EF3B677C7CFE}" type="parTrans" cxnId="{13022D85-9DD6-4974-8174-174A62A5030A}">
      <dgm:prSet/>
      <dgm:spPr/>
      <dgm:t>
        <a:bodyPr/>
        <a:lstStyle/>
        <a:p>
          <a:endParaRPr lang="en-US" b="1"/>
        </a:p>
      </dgm:t>
    </dgm:pt>
    <dgm:pt modelId="{A7508083-B884-45EB-882A-E71EFE99CFE3}" type="sibTrans" cxnId="{13022D85-9DD6-4974-8174-174A62A5030A}">
      <dgm:prSet/>
      <dgm:spPr/>
      <dgm:t>
        <a:bodyPr/>
        <a:lstStyle/>
        <a:p>
          <a:endParaRPr lang="en-US" b="1"/>
        </a:p>
      </dgm:t>
    </dgm:pt>
    <dgm:pt modelId="{1A041CE5-D950-403D-B2CB-82D624A41C6E}">
      <dgm:prSet/>
      <dgm:spPr/>
      <dgm:t>
        <a:bodyPr/>
        <a:lstStyle/>
        <a:p>
          <a:r>
            <a:rPr lang="en-US" b="1" dirty="0"/>
            <a:t>Withdrew Before Test Completion</a:t>
          </a:r>
        </a:p>
      </dgm:t>
    </dgm:pt>
    <dgm:pt modelId="{A9DF0309-1366-461D-A4F2-3E7AF39AC4FB}" type="parTrans" cxnId="{CE99AED4-9EAC-4C2E-8BEF-274CCBCD6EFB}">
      <dgm:prSet/>
      <dgm:spPr/>
      <dgm:t>
        <a:bodyPr/>
        <a:lstStyle/>
        <a:p>
          <a:endParaRPr lang="en-US" b="1"/>
        </a:p>
      </dgm:t>
    </dgm:pt>
    <dgm:pt modelId="{49FC518C-A5AB-4B5D-801E-461E1E6C2598}" type="sibTrans" cxnId="{CE99AED4-9EAC-4C2E-8BEF-274CCBCD6EFB}">
      <dgm:prSet/>
      <dgm:spPr/>
      <dgm:t>
        <a:bodyPr/>
        <a:lstStyle/>
        <a:p>
          <a:endParaRPr lang="en-US" b="1"/>
        </a:p>
      </dgm:t>
    </dgm:pt>
    <dgm:pt modelId="{23525592-BA64-48C6-A9B9-C95165F8E66B}" type="pres">
      <dgm:prSet presAssocID="{4692DE8D-28B7-4434-ABC1-22CCDF62A842}" presName="linear" presStyleCnt="0">
        <dgm:presLayoutVars>
          <dgm:animLvl val="lvl"/>
          <dgm:resizeHandles val="exact"/>
        </dgm:presLayoutVars>
      </dgm:prSet>
      <dgm:spPr/>
    </dgm:pt>
    <dgm:pt modelId="{3A76D9E6-4AD1-4E71-A1C7-614C2AA301C3}" type="pres">
      <dgm:prSet presAssocID="{1E6D9034-3672-4EEA-984C-4D5DD2CBB28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957AA4C-687E-4D1F-9528-9527220F85C8}" type="pres">
      <dgm:prSet presAssocID="{2DC0B23D-448F-41B8-A8F6-B1A0B18610CA}" presName="spacer" presStyleCnt="0"/>
      <dgm:spPr/>
    </dgm:pt>
    <dgm:pt modelId="{2E1DE1E7-8983-483C-A23E-D558CA75EAED}" type="pres">
      <dgm:prSet presAssocID="{8E1ECD87-B38B-4508-B09B-82A047F5E97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F18A6A7-FE0D-48FA-98E8-8C99373F6E38}" type="pres">
      <dgm:prSet presAssocID="{84E6BCDC-B45D-46D4-8B18-AD009EB6CD2D}" presName="spacer" presStyleCnt="0"/>
      <dgm:spPr/>
    </dgm:pt>
    <dgm:pt modelId="{09E4DC32-08F4-4001-881E-0F90BC97F3F0}" type="pres">
      <dgm:prSet presAssocID="{BA99ABC2-FA78-48BB-BEED-37529977ABF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271A8A2-C6E0-4462-AE4A-FD362FEB805E}" type="pres">
      <dgm:prSet presAssocID="{5C063442-773D-4A99-B9A8-547D4823C590}" presName="spacer" presStyleCnt="0"/>
      <dgm:spPr/>
    </dgm:pt>
    <dgm:pt modelId="{6CE6A528-559E-4E9C-B7D3-C1DBA0EE0E03}" type="pres">
      <dgm:prSet presAssocID="{9106EBB8-537D-4EBD-90ED-79B59DDE10D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E45D2D0-C35D-49B9-9BC6-48222BCF2C87}" type="pres">
      <dgm:prSet presAssocID="{A7508083-B884-45EB-882A-E71EFE99CFE3}" presName="spacer" presStyleCnt="0"/>
      <dgm:spPr/>
    </dgm:pt>
    <dgm:pt modelId="{A4A62E93-111B-4A8E-BE37-265FE0FAF07D}" type="pres">
      <dgm:prSet presAssocID="{1A041CE5-D950-403D-B2CB-82D624A41C6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A44FF1A-BFAC-4C85-ABC1-6CEB95E8E616}" type="presOf" srcId="{1E6D9034-3672-4EEA-984C-4D5DD2CBB28F}" destId="{3A76D9E6-4AD1-4E71-A1C7-614C2AA301C3}" srcOrd="0" destOrd="0" presId="urn:microsoft.com/office/officeart/2005/8/layout/vList2"/>
    <dgm:cxn modelId="{AA4B2C1B-6487-444C-BF35-CB1B4D5EDADD}" srcId="{4692DE8D-28B7-4434-ABC1-22CCDF62A842}" destId="{1E6D9034-3672-4EEA-984C-4D5DD2CBB28F}" srcOrd="0" destOrd="0" parTransId="{81F3C6A9-735F-4CA2-985B-0A0C10A279F4}" sibTransId="{2DC0B23D-448F-41B8-A8F6-B1A0B18610CA}"/>
    <dgm:cxn modelId="{AC39CF24-BD6D-446E-B004-173748B7E541}" srcId="{4692DE8D-28B7-4434-ABC1-22CCDF62A842}" destId="{BA99ABC2-FA78-48BB-BEED-37529977ABF0}" srcOrd="2" destOrd="0" parTransId="{6FFB50B2-3282-47E7-ABA2-542C07E565FA}" sibTransId="{5C063442-773D-4A99-B9A8-547D4823C590}"/>
    <dgm:cxn modelId="{190AF45C-F571-4111-9F8A-F973C055C895}" type="presOf" srcId="{9106EBB8-537D-4EBD-90ED-79B59DDE10DE}" destId="{6CE6A528-559E-4E9C-B7D3-C1DBA0EE0E03}" srcOrd="0" destOrd="0" presId="urn:microsoft.com/office/officeart/2005/8/layout/vList2"/>
    <dgm:cxn modelId="{09C0457F-A6BC-4BBB-9940-912C8DD49BB9}" type="presOf" srcId="{BA99ABC2-FA78-48BB-BEED-37529977ABF0}" destId="{09E4DC32-08F4-4001-881E-0F90BC97F3F0}" srcOrd="0" destOrd="0" presId="urn:microsoft.com/office/officeart/2005/8/layout/vList2"/>
    <dgm:cxn modelId="{13022D85-9DD6-4974-8174-174A62A5030A}" srcId="{4692DE8D-28B7-4434-ABC1-22CCDF62A842}" destId="{9106EBB8-537D-4EBD-90ED-79B59DDE10DE}" srcOrd="3" destOrd="0" parTransId="{FEE8804A-F5EE-4A88-BB06-EF3B677C7CFE}" sibTransId="{A7508083-B884-45EB-882A-E71EFE99CFE3}"/>
    <dgm:cxn modelId="{A71ACAC0-D168-4EDC-A1BE-42A439C6E672}" type="presOf" srcId="{1A041CE5-D950-403D-B2CB-82D624A41C6E}" destId="{A4A62E93-111B-4A8E-BE37-265FE0FAF07D}" srcOrd="0" destOrd="0" presId="urn:microsoft.com/office/officeart/2005/8/layout/vList2"/>
    <dgm:cxn modelId="{371058C5-6EAD-44EC-A2B0-9555FF115CEF}" type="presOf" srcId="{4692DE8D-28B7-4434-ABC1-22CCDF62A842}" destId="{23525592-BA64-48C6-A9B9-C95165F8E66B}" srcOrd="0" destOrd="0" presId="urn:microsoft.com/office/officeart/2005/8/layout/vList2"/>
    <dgm:cxn modelId="{CE99AED4-9EAC-4C2E-8BEF-274CCBCD6EFB}" srcId="{4692DE8D-28B7-4434-ABC1-22CCDF62A842}" destId="{1A041CE5-D950-403D-B2CB-82D624A41C6E}" srcOrd="4" destOrd="0" parTransId="{A9DF0309-1366-461D-A4F2-3E7AF39AC4FB}" sibTransId="{49FC518C-A5AB-4B5D-801E-461E1E6C2598}"/>
    <dgm:cxn modelId="{3CA848FA-E0C4-4638-A000-76B4089BBBFA}" srcId="{4692DE8D-28B7-4434-ABC1-22CCDF62A842}" destId="{8E1ECD87-B38B-4508-B09B-82A047F5E97C}" srcOrd="1" destOrd="0" parTransId="{67B08F12-1C0B-40B5-A7CC-B9C2D62A4250}" sibTransId="{84E6BCDC-B45D-46D4-8B18-AD009EB6CD2D}"/>
    <dgm:cxn modelId="{CB3E8CFA-E302-43C7-A2E3-A871B9F0BA8E}" type="presOf" srcId="{8E1ECD87-B38B-4508-B09B-82A047F5E97C}" destId="{2E1DE1E7-8983-483C-A23E-D558CA75EAED}" srcOrd="0" destOrd="0" presId="urn:microsoft.com/office/officeart/2005/8/layout/vList2"/>
    <dgm:cxn modelId="{E8284531-87D7-4276-B8BD-40334C3A5839}" type="presParOf" srcId="{23525592-BA64-48C6-A9B9-C95165F8E66B}" destId="{3A76D9E6-4AD1-4E71-A1C7-614C2AA301C3}" srcOrd="0" destOrd="0" presId="urn:microsoft.com/office/officeart/2005/8/layout/vList2"/>
    <dgm:cxn modelId="{4151FBB5-FEA1-486A-9FE9-6B12AE814CC5}" type="presParOf" srcId="{23525592-BA64-48C6-A9B9-C95165F8E66B}" destId="{A957AA4C-687E-4D1F-9528-9527220F85C8}" srcOrd="1" destOrd="0" presId="urn:microsoft.com/office/officeart/2005/8/layout/vList2"/>
    <dgm:cxn modelId="{17C8FB2E-FEF5-465C-B5F6-116A3E0C2B05}" type="presParOf" srcId="{23525592-BA64-48C6-A9B9-C95165F8E66B}" destId="{2E1DE1E7-8983-483C-A23E-D558CA75EAED}" srcOrd="2" destOrd="0" presId="urn:microsoft.com/office/officeart/2005/8/layout/vList2"/>
    <dgm:cxn modelId="{23B1875B-38DA-4082-AD7A-1D2D73C7DFEF}" type="presParOf" srcId="{23525592-BA64-48C6-A9B9-C95165F8E66B}" destId="{4F18A6A7-FE0D-48FA-98E8-8C99373F6E38}" srcOrd="3" destOrd="0" presId="urn:microsoft.com/office/officeart/2005/8/layout/vList2"/>
    <dgm:cxn modelId="{66EA8963-44E3-4BBB-A2A6-D8FA1572FEF6}" type="presParOf" srcId="{23525592-BA64-48C6-A9B9-C95165F8E66B}" destId="{09E4DC32-08F4-4001-881E-0F90BC97F3F0}" srcOrd="4" destOrd="0" presId="urn:microsoft.com/office/officeart/2005/8/layout/vList2"/>
    <dgm:cxn modelId="{E693EEBF-154B-435A-B87D-DC124D221F7C}" type="presParOf" srcId="{23525592-BA64-48C6-A9B9-C95165F8E66B}" destId="{5271A8A2-C6E0-4462-AE4A-FD362FEB805E}" srcOrd="5" destOrd="0" presId="urn:microsoft.com/office/officeart/2005/8/layout/vList2"/>
    <dgm:cxn modelId="{161546C1-1498-4EB7-8685-8E0679B0F694}" type="presParOf" srcId="{23525592-BA64-48C6-A9B9-C95165F8E66B}" destId="{6CE6A528-559E-4E9C-B7D3-C1DBA0EE0E03}" srcOrd="6" destOrd="0" presId="urn:microsoft.com/office/officeart/2005/8/layout/vList2"/>
    <dgm:cxn modelId="{23C2164E-0074-4B2C-A6B1-B8E8ED67A0B0}" type="presParOf" srcId="{23525592-BA64-48C6-A9B9-C95165F8E66B}" destId="{BE45D2D0-C35D-49B9-9BC6-48222BCF2C87}" srcOrd="7" destOrd="0" presId="urn:microsoft.com/office/officeart/2005/8/layout/vList2"/>
    <dgm:cxn modelId="{98AB4ED5-CE03-414B-86A6-AC03087B82CB}" type="presParOf" srcId="{23525592-BA64-48C6-A9B9-C95165F8E66B}" destId="{A4A62E93-111B-4A8E-BE37-265FE0FAF07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B0DF263-A47F-4901-814B-239AF3BD7FF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B206D2-FB94-4170-BA7D-F0E912FC8C4B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STC Checklist</a:t>
          </a:r>
        </a:p>
      </dgm:t>
    </dgm:pt>
    <dgm:pt modelId="{EB2148AF-7CF8-4DED-B2CE-9516EC7E10B6}" type="parTrans" cxnId="{EF2553FC-AAA0-4493-8FCF-35C64B7E92D0}">
      <dgm:prSet/>
      <dgm:spPr/>
      <dgm:t>
        <a:bodyPr/>
        <a:lstStyle/>
        <a:p>
          <a:endParaRPr lang="en-US"/>
        </a:p>
      </dgm:t>
    </dgm:pt>
    <dgm:pt modelId="{444FF63B-2F90-4C69-994B-15D2111151B0}" type="sibTrans" cxnId="{EF2553FC-AAA0-4493-8FCF-35C64B7E92D0}">
      <dgm:prSet/>
      <dgm:spPr/>
      <dgm:t>
        <a:bodyPr/>
        <a:lstStyle/>
        <a:p>
          <a:endParaRPr lang="en-US"/>
        </a:p>
      </dgm:t>
    </dgm:pt>
    <dgm:pt modelId="{B7D8F9A6-8BD2-4300-92FA-0823273B2EB9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Setup</a:t>
          </a:r>
        </a:p>
      </dgm:t>
    </dgm:pt>
    <dgm:pt modelId="{9129577C-83ED-4AD3-B1AD-1A8C1EEF0FA4}" type="parTrans" cxnId="{35C47E12-6A3D-4087-9618-2E20AB60E9A8}">
      <dgm:prSet/>
      <dgm:spPr/>
      <dgm:t>
        <a:bodyPr/>
        <a:lstStyle/>
        <a:p>
          <a:endParaRPr lang="en-US"/>
        </a:p>
      </dgm:t>
    </dgm:pt>
    <dgm:pt modelId="{4D5E10E6-A227-409A-B31A-5870B3AB1955}" type="sibTrans" cxnId="{35C47E12-6A3D-4087-9618-2E20AB60E9A8}">
      <dgm:prSet/>
      <dgm:spPr/>
      <dgm:t>
        <a:bodyPr/>
        <a:lstStyle/>
        <a:p>
          <a:endParaRPr lang="en-US"/>
        </a:p>
      </dgm:t>
    </dgm:pt>
    <dgm:pt modelId="{DE2C1122-5B2A-4A90-94AB-AF8DB3425400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</a:t>
          </a:r>
        </a:p>
      </dgm:t>
    </dgm:pt>
    <dgm:pt modelId="{C100C3E1-3459-465E-956A-ECED76AC77A2}" type="parTrans" cxnId="{A820BC6D-C132-42BC-8901-4D003D70B3E3}">
      <dgm:prSet/>
      <dgm:spPr/>
      <dgm:t>
        <a:bodyPr/>
        <a:lstStyle/>
        <a:p>
          <a:endParaRPr lang="en-US"/>
        </a:p>
      </dgm:t>
    </dgm:pt>
    <dgm:pt modelId="{048CB92C-6E42-4BA8-8C88-95F4EE491003}" type="sibTrans" cxnId="{A820BC6D-C132-42BC-8901-4D003D70B3E3}">
      <dgm:prSet/>
      <dgm:spPr/>
      <dgm:t>
        <a:bodyPr/>
        <a:lstStyle/>
        <a:p>
          <a:endParaRPr lang="en-US"/>
        </a:p>
      </dgm:t>
    </dgm:pt>
    <dgm:pt modelId="{F151E558-2FDB-4F74-B5B0-903E0ED4758A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Materials</a:t>
          </a:r>
        </a:p>
      </dgm:t>
    </dgm:pt>
    <dgm:pt modelId="{802CCEDA-D9F6-46CD-B0F6-A785AA52E496}" type="parTrans" cxnId="{67F443C5-A554-4425-84CA-FC38C23CF35D}">
      <dgm:prSet/>
      <dgm:spPr/>
      <dgm:t>
        <a:bodyPr/>
        <a:lstStyle/>
        <a:p>
          <a:endParaRPr lang="en-US"/>
        </a:p>
      </dgm:t>
    </dgm:pt>
    <dgm:pt modelId="{0FEACF39-8D13-4416-BB03-B4C1B957F966}" type="sibTrans" cxnId="{67F443C5-A554-4425-84CA-FC38C23CF35D}">
      <dgm:prSet/>
      <dgm:spPr/>
      <dgm:t>
        <a:bodyPr/>
        <a:lstStyle/>
        <a:p>
          <a:endParaRPr lang="en-US"/>
        </a:p>
      </dgm:t>
    </dgm:pt>
    <dgm:pt modelId="{5732314F-ED22-44D9-A53E-DBFA07C22174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Administrator’s Manual (TAM)</a:t>
          </a:r>
        </a:p>
      </dgm:t>
    </dgm:pt>
    <dgm:pt modelId="{CB46AB8B-4329-41D6-B0D7-0B99B7D00B4A}" type="parTrans" cxnId="{23EBB693-EDD5-4D74-8256-BF87EA0D4086}">
      <dgm:prSet/>
      <dgm:spPr/>
      <dgm:t>
        <a:bodyPr/>
        <a:lstStyle/>
        <a:p>
          <a:endParaRPr lang="en-US"/>
        </a:p>
      </dgm:t>
    </dgm:pt>
    <dgm:pt modelId="{84B71F3B-6E17-428E-9DE7-FAA3D5A0F5CB}" type="sibTrans" cxnId="{23EBB693-EDD5-4D74-8256-BF87EA0D4086}">
      <dgm:prSet/>
      <dgm:spPr/>
      <dgm:t>
        <a:bodyPr/>
        <a:lstStyle/>
        <a:p>
          <a:endParaRPr lang="en-US"/>
        </a:p>
      </dgm:t>
    </dgm:pt>
    <dgm:pt modelId="{C4E7B2E3-27FF-4648-9AD3-46E333AA278A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you follow the student’s IEP/504 plan to provide with proper paper accommodations</a:t>
          </a:r>
        </a:p>
      </dgm:t>
    </dgm:pt>
    <dgm:pt modelId="{DC17761B-AEDF-4D1D-BEDF-737BF7206BAC}" type="parTrans" cxnId="{3D7F1F4E-47DB-4FB3-B435-931360103B62}">
      <dgm:prSet/>
      <dgm:spPr/>
      <dgm:t>
        <a:bodyPr/>
        <a:lstStyle/>
        <a:p>
          <a:endParaRPr lang="en-US"/>
        </a:p>
      </dgm:t>
    </dgm:pt>
    <dgm:pt modelId="{3BB93660-6AC5-4BEE-922A-BBBD1E958A09}" type="sibTrans" cxnId="{3D7F1F4E-47DB-4FB3-B435-931360103B62}">
      <dgm:prSet/>
      <dgm:spPr/>
      <dgm:t>
        <a:bodyPr/>
        <a:lstStyle/>
        <a:p>
          <a:endParaRPr lang="en-US"/>
        </a:p>
      </dgm:t>
    </dgm:pt>
    <dgm:pt modelId="{AD83A29B-9195-459B-B22A-99FEAAE1019F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Scheduling</a:t>
          </a:r>
        </a:p>
      </dgm:t>
    </dgm:pt>
    <dgm:pt modelId="{DB305D1F-B2E9-4B6E-8865-B6E2B0570906}" type="parTrans" cxnId="{5C30DCE8-6982-4B85-8CCD-88460AFB5822}">
      <dgm:prSet/>
      <dgm:spPr/>
      <dgm:t>
        <a:bodyPr/>
        <a:lstStyle/>
        <a:p>
          <a:endParaRPr lang="en-US"/>
        </a:p>
      </dgm:t>
    </dgm:pt>
    <dgm:pt modelId="{E64DB202-E62F-4CC4-92F0-5B47EFAC4815}" type="sibTrans" cxnId="{5C30DCE8-6982-4B85-8CCD-88460AFB5822}">
      <dgm:prSet/>
      <dgm:spPr/>
      <dgm:t>
        <a:bodyPr/>
        <a:lstStyle/>
        <a:p>
          <a:endParaRPr lang="en-US"/>
        </a:p>
      </dgm:t>
    </dgm:pt>
    <dgm:pt modelId="{681A5177-EB0A-4ED1-8FBB-F57E37B72B4E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Accommodations	</a:t>
          </a:r>
        </a:p>
      </dgm:t>
    </dgm:pt>
    <dgm:pt modelId="{77E7AEBF-9D7A-451E-87CA-2BC1A0826F6F}" type="parTrans" cxnId="{60A82768-6B0E-4A42-9E5F-965C760B9185}">
      <dgm:prSet/>
      <dgm:spPr/>
      <dgm:t>
        <a:bodyPr/>
        <a:lstStyle/>
        <a:p>
          <a:endParaRPr lang="en-US"/>
        </a:p>
      </dgm:t>
    </dgm:pt>
    <dgm:pt modelId="{E2B8219B-F8A9-44D7-ADC2-A984A10EEDE7}" type="sibTrans" cxnId="{60A82768-6B0E-4A42-9E5F-965C760B9185}">
      <dgm:prSet/>
      <dgm:spPr/>
      <dgm:t>
        <a:bodyPr/>
        <a:lstStyle/>
        <a:p>
          <a:endParaRPr lang="en-US"/>
        </a:p>
      </dgm:t>
    </dgm:pt>
    <dgm:pt modelId="{581FF029-ED04-4899-8D0C-7F29C6A61B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Testing signs</a:t>
          </a:r>
        </a:p>
      </dgm:t>
    </dgm:pt>
    <dgm:pt modelId="{5CB951E3-021A-4707-BEF1-2BC25BDCEC89}" type="parTrans" cxnId="{B362B6CE-4972-42ED-B91B-34E70169CDCB}">
      <dgm:prSet/>
      <dgm:spPr/>
      <dgm:t>
        <a:bodyPr/>
        <a:lstStyle/>
        <a:p>
          <a:endParaRPr lang="en-US"/>
        </a:p>
      </dgm:t>
    </dgm:pt>
    <dgm:pt modelId="{5D64431F-5EFC-4469-9208-FACC79773D65}" type="sibTrans" cxnId="{B362B6CE-4972-42ED-B91B-34E70169CDCB}">
      <dgm:prSet/>
      <dgm:spPr/>
      <dgm:t>
        <a:bodyPr/>
        <a:lstStyle/>
        <a:p>
          <a:endParaRPr lang="en-US"/>
        </a:p>
      </dgm:t>
    </dgm:pt>
    <dgm:pt modelId="{C20A0B73-E847-498F-8241-4E7E700FE9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checklist</a:t>
          </a:r>
        </a:p>
      </dgm:t>
    </dgm:pt>
    <dgm:pt modelId="{5FA8322B-AB90-4B21-AE9C-D255EF955665}" type="parTrans" cxnId="{CCAF1984-31BB-4122-801C-E256C7810271}">
      <dgm:prSet/>
      <dgm:spPr/>
      <dgm:t>
        <a:bodyPr/>
        <a:lstStyle/>
        <a:p>
          <a:endParaRPr lang="en-US"/>
        </a:p>
      </dgm:t>
    </dgm:pt>
    <dgm:pt modelId="{F35687D7-6EA0-4E54-BC08-5F13E819E0BC}" type="sibTrans" cxnId="{CCAF1984-31BB-4122-801C-E256C7810271}">
      <dgm:prSet/>
      <dgm:spPr/>
      <dgm:t>
        <a:bodyPr/>
        <a:lstStyle/>
        <a:p>
          <a:endParaRPr lang="en-US"/>
        </a:p>
      </dgm:t>
    </dgm:pt>
    <dgm:pt modelId="{E778E59F-CA8C-4908-AE53-CBC6ECECD1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test materials (test booklet)</a:t>
          </a:r>
        </a:p>
      </dgm:t>
    </dgm:pt>
    <dgm:pt modelId="{9E7EA589-AF09-4CB9-B599-9C28593117A0}" type="parTrans" cxnId="{9FC5DB05-D015-41BE-BC5D-A1F0375258E5}">
      <dgm:prSet/>
      <dgm:spPr/>
      <dgm:t>
        <a:bodyPr/>
        <a:lstStyle/>
        <a:p>
          <a:endParaRPr lang="en-US"/>
        </a:p>
      </dgm:t>
    </dgm:pt>
    <dgm:pt modelId="{AE89EEAA-159B-44F1-8E45-0D01F05F808D}" type="sibTrans" cxnId="{9FC5DB05-D015-41BE-BC5D-A1F0375258E5}">
      <dgm:prSet/>
      <dgm:spPr/>
      <dgm:t>
        <a:bodyPr/>
        <a:lstStyle/>
        <a:p>
          <a:endParaRPr lang="en-US"/>
        </a:p>
      </dgm:t>
    </dgm:pt>
    <dgm:pt modelId="{C628444F-DFD4-40B9-884E-3C9329237C6F}" type="pres">
      <dgm:prSet presAssocID="{2B0DF263-A47F-4901-814B-239AF3BD7FF5}" presName="root" presStyleCnt="0">
        <dgm:presLayoutVars>
          <dgm:dir/>
          <dgm:resizeHandles val="exact"/>
        </dgm:presLayoutVars>
      </dgm:prSet>
      <dgm:spPr/>
    </dgm:pt>
    <dgm:pt modelId="{C6000C1F-BE04-446C-B884-8EAAA78395FD}" type="pres">
      <dgm:prSet presAssocID="{88B206D2-FB94-4170-BA7D-F0E912FC8C4B}" presName="compNode" presStyleCnt="0"/>
      <dgm:spPr/>
    </dgm:pt>
    <dgm:pt modelId="{2E5B5358-7025-43CC-8CFA-AC4C70446699}" type="pres">
      <dgm:prSet presAssocID="{88B206D2-FB94-4170-BA7D-F0E912FC8C4B}" presName="bgRect" presStyleLbl="bgShp" presStyleIdx="0" presStyleCnt="3"/>
      <dgm:spPr/>
    </dgm:pt>
    <dgm:pt modelId="{7A4EE4D9-EC69-425C-8464-1BF900B8603E}" type="pres">
      <dgm:prSet presAssocID="{88B206D2-FB94-4170-BA7D-F0E912FC8C4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A7E1C5C-1BE7-4FD8-AE92-7D27729742D0}" type="pres">
      <dgm:prSet presAssocID="{88B206D2-FB94-4170-BA7D-F0E912FC8C4B}" presName="spaceRect" presStyleCnt="0"/>
      <dgm:spPr/>
    </dgm:pt>
    <dgm:pt modelId="{1292D033-D09B-4B0C-90DC-5244803E432C}" type="pres">
      <dgm:prSet presAssocID="{88B206D2-FB94-4170-BA7D-F0E912FC8C4B}" presName="parTx" presStyleLbl="revTx" presStyleIdx="0" presStyleCnt="6">
        <dgm:presLayoutVars>
          <dgm:chMax val="0"/>
          <dgm:chPref val="0"/>
        </dgm:presLayoutVars>
      </dgm:prSet>
      <dgm:spPr/>
    </dgm:pt>
    <dgm:pt modelId="{AB84CA27-3189-4BE3-82BC-B284A3F34769}" type="pres">
      <dgm:prSet presAssocID="{88B206D2-FB94-4170-BA7D-F0E912FC8C4B}" presName="desTx" presStyleLbl="revTx" presStyleIdx="1" presStyleCnt="6">
        <dgm:presLayoutVars/>
      </dgm:prSet>
      <dgm:spPr/>
    </dgm:pt>
    <dgm:pt modelId="{E4E0ED34-DE06-470E-A012-F3AACBA5BF67}" type="pres">
      <dgm:prSet presAssocID="{444FF63B-2F90-4C69-994B-15D2111151B0}" presName="sibTrans" presStyleCnt="0"/>
      <dgm:spPr/>
    </dgm:pt>
    <dgm:pt modelId="{C6E95C5F-E65C-481F-B207-78A4AF9E6DBA}" type="pres">
      <dgm:prSet presAssocID="{F151E558-2FDB-4F74-B5B0-903E0ED4758A}" presName="compNode" presStyleCnt="0"/>
      <dgm:spPr/>
    </dgm:pt>
    <dgm:pt modelId="{A8A4EF22-05FA-4D94-A2CF-7A96A2955B10}" type="pres">
      <dgm:prSet presAssocID="{F151E558-2FDB-4F74-B5B0-903E0ED4758A}" presName="bgRect" presStyleLbl="bgShp" presStyleIdx="1" presStyleCnt="3" custScaleY="138264"/>
      <dgm:spPr/>
    </dgm:pt>
    <dgm:pt modelId="{0D570E3B-D316-43E7-B6E1-3691262F4849}" type="pres">
      <dgm:prSet presAssocID="{F151E558-2FDB-4F74-B5B0-903E0ED4758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DDB4F9E8-2D2B-4069-A7A0-A48ECAD7CCCC}" type="pres">
      <dgm:prSet presAssocID="{F151E558-2FDB-4F74-B5B0-903E0ED4758A}" presName="spaceRect" presStyleCnt="0"/>
      <dgm:spPr/>
    </dgm:pt>
    <dgm:pt modelId="{55CC3FE2-52CE-480A-88EC-D25C002858D1}" type="pres">
      <dgm:prSet presAssocID="{F151E558-2FDB-4F74-B5B0-903E0ED4758A}" presName="parTx" presStyleLbl="revTx" presStyleIdx="2" presStyleCnt="6">
        <dgm:presLayoutVars>
          <dgm:chMax val="0"/>
          <dgm:chPref val="0"/>
        </dgm:presLayoutVars>
      </dgm:prSet>
      <dgm:spPr/>
    </dgm:pt>
    <dgm:pt modelId="{4AC30629-6A67-44C9-8502-2ACF2736D724}" type="pres">
      <dgm:prSet presAssocID="{F151E558-2FDB-4F74-B5B0-903E0ED4758A}" presName="desTx" presStyleLbl="revTx" presStyleIdx="3" presStyleCnt="6">
        <dgm:presLayoutVars/>
      </dgm:prSet>
      <dgm:spPr/>
    </dgm:pt>
    <dgm:pt modelId="{6C064C31-6197-487B-8BF5-1D2B83CC2BFC}" type="pres">
      <dgm:prSet presAssocID="{0FEACF39-8D13-4416-BB03-B4C1B957F966}" presName="sibTrans" presStyleCnt="0"/>
      <dgm:spPr/>
    </dgm:pt>
    <dgm:pt modelId="{9BB05D34-A295-4CCF-BD4C-4475E15011AF}" type="pres">
      <dgm:prSet presAssocID="{681A5177-EB0A-4ED1-8FBB-F57E37B72B4E}" presName="compNode" presStyleCnt="0"/>
      <dgm:spPr/>
    </dgm:pt>
    <dgm:pt modelId="{A52B217B-4757-42D7-8008-B5257F1BCFAB}" type="pres">
      <dgm:prSet presAssocID="{681A5177-EB0A-4ED1-8FBB-F57E37B72B4E}" presName="bgRect" presStyleLbl="bgShp" presStyleIdx="2" presStyleCnt="3"/>
      <dgm:spPr/>
    </dgm:pt>
    <dgm:pt modelId="{924B157D-EDAB-4D6F-B9EE-31B71FE00061}" type="pres">
      <dgm:prSet presAssocID="{681A5177-EB0A-4ED1-8FBB-F57E37B72B4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2FF0334D-34CB-4A59-B1F0-E95D1FC7BFD4}" type="pres">
      <dgm:prSet presAssocID="{681A5177-EB0A-4ED1-8FBB-F57E37B72B4E}" presName="spaceRect" presStyleCnt="0"/>
      <dgm:spPr/>
    </dgm:pt>
    <dgm:pt modelId="{BFD1A2C8-A7F1-4082-B483-5E56A37C3020}" type="pres">
      <dgm:prSet presAssocID="{681A5177-EB0A-4ED1-8FBB-F57E37B72B4E}" presName="parTx" presStyleLbl="revTx" presStyleIdx="4" presStyleCnt="6">
        <dgm:presLayoutVars>
          <dgm:chMax val="0"/>
          <dgm:chPref val="0"/>
        </dgm:presLayoutVars>
      </dgm:prSet>
      <dgm:spPr/>
    </dgm:pt>
    <dgm:pt modelId="{1C69A963-0ABA-4251-B8C0-E0B325431234}" type="pres">
      <dgm:prSet presAssocID="{681A5177-EB0A-4ED1-8FBB-F57E37B72B4E}" presName="desTx" presStyleLbl="revTx" presStyleIdx="5" presStyleCnt="6">
        <dgm:presLayoutVars/>
      </dgm:prSet>
      <dgm:spPr/>
    </dgm:pt>
  </dgm:ptLst>
  <dgm:cxnLst>
    <dgm:cxn modelId="{9FC5DB05-D015-41BE-BC5D-A1F0375258E5}" srcId="{F151E558-2FDB-4F74-B5B0-903E0ED4758A}" destId="{E778E59F-CA8C-4908-AE53-CBC6ECECD1FF}" srcOrd="3" destOrd="0" parTransId="{9E7EA589-AF09-4CB9-B599-9C28593117A0}" sibTransId="{AE89EEAA-159B-44F1-8E45-0D01F05F808D}"/>
    <dgm:cxn modelId="{35C47E12-6A3D-4087-9618-2E20AB60E9A8}" srcId="{88B206D2-FB94-4170-BA7D-F0E912FC8C4B}" destId="{B7D8F9A6-8BD2-4300-92FA-0823273B2EB9}" srcOrd="0" destOrd="0" parTransId="{9129577C-83ED-4AD3-B1AD-1A8C1EEF0FA4}" sibTransId="{4D5E10E6-A227-409A-B31A-5870B3AB1955}"/>
    <dgm:cxn modelId="{5B8CEA13-4DCF-479D-B2C5-6ECB17B051B9}" type="presOf" srcId="{2B0DF263-A47F-4901-814B-239AF3BD7FF5}" destId="{C628444F-DFD4-40B9-884E-3C9329237C6F}" srcOrd="0" destOrd="0" presId="urn:microsoft.com/office/officeart/2018/2/layout/IconVerticalSolidList"/>
    <dgm:cxn modelId="{8981F818-B4F8-4447-A455-E7C04817429A}" type="presOf" srcId="{C4E7B2E3-27FF-4648-9AD3-46E333AA278A}" destId="{1C69A963-0ABA-4251-B8C0-E0B325431234}" srcOrd="0" destOrd="0" presId="urn:microsoft.com/office/officeart/2018/2/layout/IconVerticalSolidList"/>
    <dgm:cxn modelId="{361D3A1D-964F-472F-91AC-E702B9C78DFD}" type="presOf" srcId="{88B206D2-FB94-4170-BA7D-F0E912FC8C4B}" destId="{1292D033-D09B-4B0C-90DC-5244803E432C}" srcOrd="0" destOrd="0" presId="urn:microsoft.com/office/officeart/2018/2/layout/IconVerticalSolidList"/>
    <dgm:cxn modelId="{FEF71440-40D8-4949-BBD8-9D8B6D3778CE}" type="presOf" srcId="{F151E558-2FDB-4F74-B5B0-903E0ED4758A}" destId="{55CC3FE2-52CE-480A-88EC-D25C002858D1}" srcOrd="0" destOrd="0" presId="urn:microsoft.com/office/officeart/2018/2/layout/IconVerticalSolidList"/>
    <dgm:cxn modelId="{C27F345E-821D-4FA4-A7FC-6C66886F5204}" type="presOf" srcId="{DE2C1122-5B2A-4A90-94AB-AF8DB3425400}" destId="{AB84CA27-3189-4BE3-82BC-B284A3F34769}" srcOrd="0" destOrd="1" presId="urn:microsoft.com/office/officeart/2018/2/layout/IconVerticalSolidList"/>
    <dgm:cxn modelId="{B6E16547-218F-44DF-8B67-F5AE42C63B5B}" type="presOf" srcId="{581FF029-ED04-4899-8D0C-7F29C6A61BB7}" destId="{4AC30629-6A67-44C9-8502-2ACF2736D724}" srcOrd="0" destOrd="1" presId="urn:microsoft.com/office/officeart/2018/2/layout/IconVerticalSolidList"/>
    <dgm:cxn modelId="{60A82768-6B0E-4A42-9E5F-965C760B9185}" srcId="{2B0DF263-A47F-4901-814B-239AF3BD7FF5}" destId="{681A5177-EB0A-4ED1-8FBB-F57E37B72B4E}" srcOrd="2" destOrd="0" parTransId="{77E7AEBF-9D7A-451E-87CA-2BC1A0826F6F}" sibTransId="{E2B8219B-F8A9-44D7-ADC2-A984A10EEDE7}"/>
    <dgm:cxn modelId="{A820BC6D-C132-42BC-8901-4D003D70B3E3}" srcId="{88B206D2-FB94-4170-BA7D-F0E912FC8C4B}" destId="{DE2C1122-5B2A-4A90-94AB-AF8DB3425400}" srcOrd="1" destOrd="0" parTransId="{C100C3E1-3459-465E-956A-ECED76AC77A2}" sibTransId="{048CB92C-6E42-4BA8-8C88-95F4EE491003}"/>
    <dgm:cxn modelId="{3D7F1F4E-47DB-4FB3-B435-931360103B62}" srcId="{681A5177-EB0A-4ED1-8FBB-F57E37B72B4E}" destId="{C4E7B2E3-27FF-4648-9AD3-46E333AA278A}" srcOrd="0" destOrd="0" parTransId="{DC17761B-AEDF-4D1D-BEDF-737BF7206BAC}" sibTransId="{3BB93660-6AC5-4BEE-922A-BBBD1E958A09}"/>
    <dgm:cxn modelId="{45786378-AA04-4EB1-96E1-179BE34B5184}" type="presOf" srcId="{B7D8F9A6-8BD2-4300-92FA-0823273B2EB9}" destId="{AB84CA27-3189-4BE3-82BC-B284A3F34769}" srcOrd="0" destOrd="0" presId="urn:microsoft.com/office/officeart/2018/2/layout/IconVerticalSolidList"/>
    <dgm:cxn modelId="{CCAF1984-31BB-4122-801C-E256C7810271}" srcId="{F151E558-2FDB-4F74-B5B0-903E0ED4758A}" destId="{C20A0B73-E847-498F-8241-4E7E700FE925}" srcOrd="2" destOrd="0" parTransId="{5FA8322B-AB90-4B21-AE9C-D255EF955665}" sibTransId="{F35687D7-6EA0-4E54-BC08-5F13E819E0BC}"/>
    <dgm:cxn modelId="{23EBB693-EDD5-4D74-8256-BF87EA0D4086}" srcId="{F151E558-2FDB-4F74-B5B0-903E0ED4758A}" destId="{5732314F-ED22-44D9-A53E-DBFA07C22174}" srcOrd="0" destOrd="0" parTransId="{CB46AB8B-4329-41D6-B0D7-0B99B7D00B4A}" sibTransId="{84B71F3B-6E17-428E-9DE7-FAA3D5A0F5CB}"/>
    <dgm:cxn modelId="{67F443C5-A554-4425-84CA-FC38C23CF35D}" srcId="{2B0DF263-A47F-4901-814B-239AF3BD7FF5}" destId="{F151E558-2FDB-4F74-B5B0-903E0ED4758A}" srcOrd="1" destOrd="0" parTransId="{802CCEDA-D9F6-46CD-B0F6-A785AA52E496}" sibTransId="{0FEACF39-8D13-4416-BB03-B4C1B957F966}"/>
    <dgm:cxn modelId="{600AC6CB-FC7E-454E-B061-E19A1A370BA7}" type="presOf" srcId="{E778E59F-CA8C-4908-AE53-CBC6ECECD1FF}" destId="{4AC30629-6A67-44C9-8502-2ACF2736D724}" srcOrd="0" destOrd="3" presId="urn:microsoft.com/office/officeart/2018/2/layout/IconVerticalSolidList"/>
    <dgm:cxn modelId="{B362B6CE-4972-42ED-B91B-34E70169CDCB}" srcId="{F151E558-2FDB-4F74-B5B0-903E0ED4758A}" destId="{581FF029-ED04-4899-8D0C-7F29C6A61BB7}" srcOrd="1" destOrd="0" parTransId="{5CB951E3-021A-4707-BEF1-2BC25BDCEC89}" sibTransId="{5D64431F-5EFC-4469-9208-FACC79773D65}"/>
    <dgm:cxn modelId="{C14C23DE-BC44-4315-AB2A-260396A69402}" type="presOf" srcId="{C20A0B73-E847-498F-8241-4E7E700FE925}" destId="{4AC30629-6A67-44C9-8502-2ACF2736D724}" srcOrd="0" destOrd="2" presId="urn:microsoft.com/office/officeart/2018/2/layout/IconVerticalSolidList"/>
    <dgm:cxn modelId="{E2976EE2-26BC-45DC-848D-15CEFD73C083}" type="presOf" srcId="{AD83A29B-9195-459B-B22A-99FEAAE1019F}" destId="{AB84CA27-3189-4BE3-82BC-B284A3F34769}" srcOrd="0" destOrd="2" presId="urn:microsoft.com/office/officeart/2018/2/layout/IconVerticalSolidList"/>
    <dgm:cxn modelId="{5C30DCE8-6982-4B85-8CCD-88460AFB5822}" srcId="{88B206D2-FB94-4170-BA7D-F0E912FC8C4B}" destId="{AD83A29B-9195-459B-B22A-99FEAAE1019F}" srcOrd="2" destOrd="0" parTransId="{DB305D1F-B2E9-4B6E-8865-B6E2B0570906}" sibTransId="{E64DB202-E62F-4CC4-92F0-5B47EFAC4815}"/>
    <dgm:cxn modelId="{8594B6E9-A04A-45E1-A894-22DC3005BAF5}" type="presOf" srcId="{681A5177-EB0A-4ED1-8FBB-F57E37B72B4E}" destId="{BFD1A2C8-A7F1-4082-B483-5E56A37C3020}" srcOrd="0" destOrd="0" presId="urn:microsoft.com/office/officeart/2018/2/layout/IconVerticalSolidList"/>
    <dgm:cxn modelId="{30DD4EED-97B9-4DAE-AC07-38FFBDB172C8}" type="presOf" srcId="{5732314F-ED22-44D9-A53E-DBFA07C22174}" destId="{4AC30629-6A67-44C9-8502-2ACF2736D724}" srcOrd="0" destOrd="0" presId="urn:microsoft.com/office/officeart/2018/2/layout/IconVerticalSolidList"/>
    <dgm:cxn modelId="{EF2553FC-AAA0-4493-8FCF-35C64B7E92D0}" srcId="{2B0DF263-A47F-4901-814B-239AF3BD7FF5}" destId="{88B206D2-FB94-4170-BA7D-F0E912FC8C4B}" srcOrd="0" destOrd="0" parTransId="{EB2148AF-7CF8-4DED-B2CE-9516EC7E10B6}" sibTransId="{444FF63B-2F90-4C69-994B-15D2111151B0}"/>
    <dgm:cxn modelId="{5425282D-43A5-446C-9797-7A132264AE34}" type="presParOf" srcId="{C628444F-DFD4-40B9-884E-3C9329237C6F}" destId="{C6000C1F-BE04-446C-B884-8EAAA78395FD}" srcOrd="0" destOrd="0" presId="urn:microsoft.com/office/officeart/2018/2/layout/IconVerticalSolidList"/>
    <dgm:cxn modelId="{9B52FC36-B2EA-4B4F-8585-260670805084}" type="presParOf" srcId="{C6000C1F-BE04-446C-B884-8EAAA78395FD}" destId="{2E5B5358-7025-43CC-8CFA-AC4C70446699}" srcOrd="0" destOrd="0" presId="urn:microsoft.com/office/officeart/2018/2/layout/IconVerticalSolidList"/>
    <dgm:cxn modelId="{FEA8E185-35A3-46F5-B2CF-AA73E83A7A76}" type="presParOf" srcId="{C6000C1F-BE04-446C-B884-8EAAA78395FD}" destId="{7A4EE4D9-EC69-425C-8464-1BF900B8603E}" srcOrd="1" destOrd="0" presId="urn:microsoft.com/office/officeart/2018/2/layout/IconVerticalSolidList"/>
    <dgm:cxn modelId="{CCC70DD4-CA99-4051-AAC1-0271A3139F33}" type="presParOf" srcId="{C6000C1F-BE04-446C-B884-8EAAA78395FD}" destId="{EA7E1C5C-1BE7-4FD8-AE92-7D27729742D0}" srcOrd="2" destOrd="0" presId="urn:microsoft.com/office/officeart/2018/2/layout/IconVerticalSolidList"/>
    <dgm:cxn modelId="{C8A7A257-C635-4337-87F0-EBB9677AFCC6}" type="presParOf" srcId="{C6000C1F-BE04-446C-B884-8EAAA78395FD}" destId="{1292D033-D09B-4B0C-90DC-5244803E432C}" srcOrd="3" destOrd="0" presId="urn:microsoft.com/office/officeart/2018/2/layout/IconVerticalSolidList"/>
    <dgm:cxn modelId="{D32B095E-C6F9-4677-A25E-8BE3483362A7}" type="presParOf" srcId="{C6000C1F-BE04-446C-B884-8EAAA78395FD}" destId="{AB84CA27-3189-4BE3-82BC-B284A3F34769}" srcOrd="4" destOrd="0" presId="urn:microsoft.com/office/officeart/2018/2/layout/IconVerticalSolidList"/>
    <dgm:cxn modelId="{3AA64629-CC18-461F-BA08-E6B6A609B05C}" type="presParOf" srcId="{C628444F-DFD4-40B9-884E-3C9329237C6F}" destId="{E4E0ED34-DE06-470E-A012-F3AACBA5BF67}" srcOrd="1" destOrd="0" presId="urn:microsoft.com/office/officeart/2018/2/layout/IconVerticalSolidList"/>
    <dgm:cxn modelId="{DE7DA922-77EC-42B6-B9CC-9A78700FB671}" type="presParOf" srcId="{C628444F-DFD4-40B9-884E-3C9329237C6F}" destId="{C6E95C5F-E65C-481F-B207-78A4AF9E6DBA}" srcOrd="2" destOrd="0" presId="urn:microsoft.com/office/officeart/2018/2/layout/IconVerticalSolidList"/>
    <dgm:cxn modelId="{36736EF6-0A54-4A63-8C1E-52CA4EF73598}" type="presParOf" srcId="{C6E95C5F-E65C-481F-B207-78A4AF9E6DBA}" destId="{A8A4EF22-05FA-4D94-A2CF-7A96A2955B10}" srcOrd="0" destOrd="0" presId="urn:microsoft.com/office/officeart/2018/2/layout/IconVerticalSolidList"/>
    <dgm:cxn modelId="{472781D7-8E33-47A6-9B63-3E61EC7B3990}" type="presParOf" srcId="{C6E95C5F-E65C-481F-B207-78A4AF9E6DBA}" destId="{0D570E3B-D316-43E7-B6E1-3691262F4849}" srcOrd="1" destOrd="0" presId="urn:microsoft.com/office/officeart/2018/2/layout/IconVerticalSolidList"/>
    <dgm:cxn modelId="{FF883768-550C-4522-846A-8D748BA417F0}" type="presParOf" srcId="{C6E95C5F-E65C-481F-B207-78A4AF9E6DBA}" destId="{DDB4F9E8-2D2B-4069-A7A0-A48ECAD7CCCC}" srcOrd="2" destOrd="0" presId="urn:microsoft.com/office/officeart/2018/2/layout/IconVerticalSolidList"/>
    <dgm:cxn modelId="{9C292448-9601-4311-BB90-34A16C4B9ECE}" type="presParOf" srcId="{C6E95C5F-E65C-481F-B207-78A4AF9E6DBA}" destId="{55CC3FE2-52CE-480A-88EC-D25C002858D1}" srcOrd="3" destOrd="0" presId="urn:microsoft.com/office/officeart/2018/2/layout/IconVerticalSolidList"/>
    <dgm:cxn modelId="{F35423A0-60B1-46E7-81FE-AEF16BDD75B6}" type="presParOf" srcId="{C6E95C5F-E65C-481F-B207-78A4AF9E6DBA}" destId="{4AC30629-6A67-44C9-8502-2ACF2736D724}" srcOrd="4" destOrd="0" presId="urn:microsoft.com/office/officeart/2018/2/layout/IconVerticalSolidList"/>
    <dgm:cxn modelId="{2224844A-179F-4E4F-B5EB-31DB424D2008}" type="presParOf" srcId="{C628444F-DFD4-40B9-884E-3C9329237C6F}" destId="{6C064C31-6197-487B-8BF5-1D2B83CC2BFC}" srcOrd="3" destOrd="0" presId="urn:microsoft.com/office/officeart/2018/2/layout/IconVerticalSolidList"/>
    <dgm:cxn modelId="{027F5916-CB55-4CDE-A1DF-F0FF32D8B124}" type="presParOf" srcId="{C628444F-DFD4-40B9-884E-3C9329237C6F}" destId="{9BB05D34-A295-4CCF-BD4C-4475E15011AF}" srcOrd="4" destOrd="0" presId="urn:microsoft.com/office/officeart/2018/2/layout/IconVerticalSolidList"/>
    <dgm:cxn modelId="{26004E6A-9F98-455D-88A0-F7CE438479AA}" type="presParOf" srcId="{9BB05D34-A295-4CCF-BD4C-4475E15011AF}" destId="{A52B217B-4757-42D7-8008-B5257F1BCFAB}" srcOrd="0" destOrd="0" presId="urn:microsoft.com/office/officeart/2018/2/layout/IconVerticalSolidList"/>
    <dgm:cxn modelId="{C156F699-4420-483E-8FA5-F411E0D223F2}" type="presParOf" srcId="{9BB05D34-A295-4CCF-BD4C-4475E15011AF}" destId="{924B157D-EDAB-4D6F-B9EE-31B71FE00061}" srcOrd="1" destOrd="0" presId="urn:microsoft.com/office/officeart/2018/2/layout/IconVerticalSolidList"/>
    <dgm:cxn modelId="{DDAC462B-56FC-4336-BE1E-99469E773416}" type="presParOf" srcId="{9BB05D34-A295-4CCF-BD4C-4475E15011AF}" destId="{2FF0334D-34CB-4A59-B1F0-E95D1FC7BFD4}" srcOrd="2" destOrd="0" presId="urn:microsoft.com/office/officeart/2018/2/layout/IconVerticalSolidList"/>
    <dgm:cxn modelId="{40D8210A-62AC-494A-AEF2-C913A26A4615}" type="presParOf" srcId="{9BB05D34-A295-4CCF-BD4C-4475E15011AF}" destId="{BFD1A2C8-A7F1-4082-B483-5E56A37C3020}" srcOrd="3" destOrd="0" presId="urn:microsoft.com/office/officeart/2018/2/layout/IconVerticalSolidList"/>
    <dgm:cxn modelId="{8D1BF5F9-9117-4F89-8ED5-CD715842AE4E}" type="presParOf" srcId="{9BB05D34-A295-4CCF-BD4C-4475E15011AF}" destId="{1C69A963-0ABA-4251-B8C0-E0B32543123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F76F46B-56CF-46E9-A32C-F3AAF48C451F}" type="doc">
      <dgm:prSet loTypeId="urn:microsoft.com/office/officeart/2005/8/layout/vList6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ED40F48E-3A52-4F43-B2C5-FD283B5848E4}">
      <dgm:prSet phldrT="[Text]" phldr="0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Setup</a:t>
          </a:r>
        </a:p>
      </dgm:t>
    </dgm:pt>
    <dgm:pt modelId="{15194461-3180-4685-BF80-FE2C596700B8}" type="parTrans" cxnId="{6E02D882-EDB4-47AE-B947-C781B4D6663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BAD948-2D61-4B25-8F0A-20644A354D28}" type="sibTrans" cxnId="{6E02D882-EDB4-47AE-B947-C781B4D6663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1F2B9F-7E67-4DB5-8B66-D7C931AE9147}">
      <dgm:prSet phldrT="[Text]" phldr="0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</a:t>
          </a:r>
        </a:p>
      </dgm:t>
    </dgm:pt>
    <dgm:pt modelId="{08BD493C-44DF-4DCF-B0FA-77CCF61622F3}" type="parTrans" cxnId="{B55BCC34-30A1-4781-9114-A4AA9D1256D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353BD-1075-41CC-8CAD-87760D1EFE3D}" type="sibTrans" cxnId="{B55BCC34-30A1-4781-9114-A4AA9D1256D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8A8173-E05D-4CA8-A907-4EC18CF25E96}">
      <dgm:prSet phldrT="[Text]" phldr="0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Scheduling</a:t>
          </a:r>
        </a:p>
      </dgm:t>
    </dgm:pt>
    <dgm:pt modelId="{820E1FEC-BE81-4A18-8F61-8E285B76FDBE}" type="parTrans" cxnId="{AEA5EA16-C600-4DC9-B242-F7E1166B850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79DF1A-1203-4DE7-861B-1B7E41C21FBA}" type="sibTrans" cxnId="{AEA5EA16-C600-4DC9-B242-F7E1166B850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202B28-F47C-4F7F-B84B-C11908C4AB06}">
      <dgm:prSet phldrT="[Text]" phldr="0"/>
      <dgm:spPr/>
      <dgm:t>
        <a:bodyPr anchor="ctr"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Assign paper test mode to students needing the paper accommodation via the portal, </a:t>
          </a: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/>
            </a:rPr>
            <a:t>https://bie.cognia.org</a:t>
          </a: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045F6F-CFD4-4933-B80F-641FCCD1A595}" type="parTrans" cxnId="{705D94B4-DD56-4382-80CA-418636F69CD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448CC7-B3C3-4C86-B42F-0D856673DAC3}" type="sibTrans" cxnId="{705D94B4-DD56-4382-80CA-418636F69CD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E39078-8305-432F-8695-C8E4B0446DD5}">
      <dgm:prSet/>
      <dgm:spPr/>
      <dgm:t>
        <a:bodyPr anchor="ctr"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Order paper materials during the additional ordering window as needed</a:t>
          </a:r>
        </a:p>
      </dgm:t>
    </dgm:pt>
    <dgm:pt modelId="{171510AD-75AC-45D6-90C4-247FE48D79D1}" type="parTrans" cxnId="{F5F9A6FE-EA6E-4781-B683-5585AEFBB09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036357-3272-4A5C-8BEF-904DC2FE18FA}" type="sibTrans" cxnId="{F5F9A6FE-EA6E-4781-B683-5585AEFBB09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587D92-3CEE-4B1C-A18D-6D5A6860AD9E}">
      <dgm:prSet phldrT="[Text]" phldr="0"/>
      <dgm:spPr/>
      <dgm:t>
        <a:bodyPr anchor="ctr"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 all staff who will be involved in test administration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E2427E-8699-4205-89B2-A97D95E39536}" type="parTrans" cxnId="{D716A4B6-24A2-4A2D-ABEB-158B09171C8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3D8CC8-C9DE-4B79-B20B-FF4C87AE9EA7}" type="sibTrans" cxnId="{D716A4B6-24A2-4A2D-ABEB-158B09171C8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3F11EB-DB67-49D0-BE20-D665F7F75369}">
      <dgm:prSet phldrT="[Text]" phldr="0"/>
      <dgm:spPr/>
      <dgm:t>
        <a:bodyPr anchor="ctr"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Establish a testing schedule</a:t>
          </a:r>
        </a:p>
      </dgm:t>
    </dgm:pt>
    <dgm:pt modelId="{77D478FB-C699-4043-8711-BFDF2E6F4717}" type="parTrans" cxnId="{F99585F3-AE6D-4185-98F3-26E3E394598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FADAA5-BA0D-479B-A103-CB8434EFBEC7}" type="sibTrans" cxnId="{F99585F3-AE6D-4185-98F3-26E3E394598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34E49-7D41-46E1-B563-928A30334702}">
      <dgm:prSet phldrT="[Text]" phldr="0"/>
      <dgm:spPr/>
      <dgm:t>
        <a:bodyPr anchor="ctr"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are sample schedules available on the TCM and TAM</a:t>
          </a:r>
        </a:p>
      </dgm:t>
    </dgm:pt>
    <dgm:pt modelId="{1D165500-A187-4B64-8158-C0C1D4D4E0C7}" type="parTrans" cxnId="{117B868A-6F70-43D9-A8C9-4E7277DB29D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EFE9D2-EFC5-447D-A5F3-2A17DBFB91A1}" type="sibTrans" cxnId="{117B868A-6F70-43D9-A8C9-4E7277DB29D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F7B903-70C0-4A32-B507-C7E791811BF2}">
      <dgm:prSet phldrT="[Text]" phldr="0"/>
      <dgm:spPr/>
      <dgm:t>
        <a:bodyPr anchor="ctr"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 use resources available on the help and support site,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2"/>
            </a:rPr>
            <a:t>https://bie.onlinehelp.cognia.org/science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</a:p>
      </dgm:t>
    </dgm:pt>
    <dgm:pt modelId="{FBE4B3BF-0DA9-456C-BBBB-DBBCA68D2195}" type="parTrans" cxnId="{FE35932E-4418-4DED-89A9-24657CD0744E}">
      <dgm:prSet/>
      <dgm:spPr/>
      <dgm:t>
        <a:bodyPr/>
        <a:lstStyle/>
        <a:p>
          <a:endParaRPr lang="en-US"/>
        </a:p>
      </dgm:t>
    </dgm:pt>
    <dgm:pt modelId="{D8E05BC7-D2DA-44EB-A902-1F70E322A23D}" type="sibTrans" cxnId="{FE35932E-4418-4DED-89A9-24657CD0744E}">
      <dgm:prSet/>
      <dgm:spPr/>
      <dgm:t>
        <a:bodyPr/>
        <a:lstStyle/>
        <a:p>
          <a:endParaRPr lang="en-US"/>
        </a:p>
      </dgm:t>
    </dgm:pt>
    <dgm:pt modelId="{BFB1C823-A0A8-442F-AEE4-F8E8BD8823B9}">
      <dgm:prSet phldrT="[Text]" phldr="0"/>
      <dgm:spPr/>
      <dgm:t>
        <a:bodyPr anchor="ctr"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 the </a:t>
          </a:r>
          <a:r>
            <a: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 the trainer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 to prepare all staff prior to testing </a:t>
          </a:r>
        </a:p>
      </dgm:t>
    </dgm:pt>
    <dgm:pt modelId="{4435EFDF-8C48-4C7A-8036-6C64709377C1}" type="parTrans" cxnId="{80CF2E47-C7B8-4BEC-A78C-18EEBAA5C709}">
      <dgm:prSet/>
      <dgm:spPr/>
      <dgm:t>
        <a:bodyPr/>
        <a:lstStyle/>
        <a:p>
          <a:endParaRPr lang="en-US"/>
        </a:p>
      </dgm:t>
    </dgm:pt>
    <dgm:pt modelId="{C0EF2706-2B34-40B0-AEF3-E1409B6B8B33}" type="sibTrans" cxnId="{80CF2E47-C7B8-4BEC-A78C-18EEBAA5C709}">
      <dgm:prSet/>
      <dgm:spPr/>
      <dgm:t>
        <a:bodyPr/>
        <a:lstStyle/>
        <a:p>
          <a:endParaRPr lang="en-US"/>
        </a:p>
      </dgm:t>
    </dgm:pt>
    <dgm:pt modelId="{59D4CB9A-95D2-4CE7-A5DD-E24C8E867657}">
      <dgm:prSet phldrT="[Text]" phldr="0"/>
      <dgm:spPr/>
      <dgm:t>
        <a:bodyPr anchor="ctr"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C26A62-4173-4FBB-86DA-8C78E0AE6DA9}" type="parTrans" cxnId="{F391957C-C52E-4FD4-A79B-814CCFA8EF5C}">
      <dgm:prSet/>
      <dgm:spPr/>
      <dgm:t>
        <a:bodyPr/>
        <a:lstStyle/>
        <a:p>
          <a:endParaRPr lang="en-US"/>
        </a:p>
      </dgm:t>
    </dgm:pt>
    <dgm:pt modelId="{DF2091C5-D84F-4E71-BA51-707376C354A8}" type="sibTrans" cxnId="{F391957C-C52E-4FD4-A79B-814CCFA8EF5C}">
      <dgm:prSet/>
      <dgm:spPr/>
      <dgm:t>
        <a:bodyPr/>
        <a:lstStyle/>
        <a:p>
          <a:endParaRPr lang="en-US"/>
        </a:p>
      </dgm:t>
    </dgm:pt>
    <dgm:pt modelId="{F9D95961-7A7F-4CAE-954D-E91C5F7DB61D}">
      <dgm:prSet phldrT="[Text]" phldr="0"/>
      <dgm:spPr/>
      <dgm:t>
        <a:bodyPr anchor="ctr"/>
        <a:lstStyle/>
        <a:p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Unlike the online testing scheduling which can start a week before the testing window starts, for the paper testing  you can start scheduling them as soon as the testing window starts </a:t>
          </a:r>
        </a:p>
      </dgm:t>
    </dgm:pt>
    <dgm:pt modelId="{F4FB80B9-C2FC-4B7A-9872-8D7E745E5661}" type="parTrans" cxnId="{6FF754C4-D234-42AF-ACBE-96BA8B40A33A}">
      <dgm:prSet/>
      <dgm:spPr/>
      <dgm:t>
        <a:bodyPr/>
        <a:lstStyle/>
        <a:p>
          <a:endParaRPr lang="en-US"/>
        </a:p>
      </dgm:t>
    </dgm:pt>
    <dgm:pt modelId="{9AB07807-D9CA-428A-A079-E42ED621F73E}" type="sibTrans" cxnId="{6FF754C4-D234-42AF-ACBE-96BA8B40A33A}">
      <dgm:prSet/>
      <dgm:spPr/>
      <dgm:t>
        <a:bodyPr/>
        <a:lstStyle/>
        <a:p>
          <a:endParaRPr lang="en-US"/>
        </a:p>
      </dgm:t>
    </dgm:pt>
    <dgm:pt modelId="{22AD31A0-781C-453B-BFFC-97CCAFD48285}" type="pres">
      <dgm:prSet presAssocID="{7F76F46B-56CF-46E9-A32C-F3AAF48C451F}" presName="Name0" presStyleCnt="0">
        <dgm:presLayoutVars>
          <dgm:dir/>
          <dgm:animLvl val="lvl"/>
          <dgm:resizeHandles/>
        </dgm:presLayoutVars>
      </dgm:prSet>
      <dgm:spPr/>
    </dgm:pt>
    <dgm:pt modelId="{5E8B5EAE-1583-4DA7-AEE5-53E15BDED317}" type="pres">
      <dgm:prSet presAssocID="{ED40F48E-3A52-4F43-B2C5-FD283B5848E4}" presName="linNode" presStyleCnt="0"/>
      <dgm:spPr/>
    </dgm:pt>
    <dgm:pt modelId="{40258A3B-5538-404A-8C9C-167F0447712A}" type="pres">
      <dgm:prSet presAssocID="{ED40F48E-3A52-4F43-B2C5-FD283B5848E4}" presName="parentShp" presStyleLbl="node1" presStyleIdx="0" presStyleCnt="3">
        <dgm:presLayoutVars>
          <dgm:bulletEnabled val="1"/>
        </dgm:presLayoutVars>
      </dgm:prSet>
      <dgm:spPr/>
    </dgm:pt>
    <dgm:pt modelId="{8D9533BF-E5F0-40DA-BBB0-26CFFF3F19EA}" type="pres">
      <dgm:prSet presAssocID="{ED40F48E-3A52-4F43-B2C5-FD283B5848E4}" presName="childShp" presStyleLbl="bgAccFollowNode1" presStyleIdx="0" presStyleCnt="3">
        <dgm:presLayoutVars>
          <dgm:bulletEnabled val="1"/>
        </dgm:presLayoutVars>
      </dgm:prSet>
      <dgm:spPr/>
    </dgm:pt>
    <dgm:pt modelId="{D0872055-1AC7-4CF6-8F9A-601441E84DD8}" type="pres">
      <dgm:prSet presAssocID="{3BBAD948-2D61-4B25-8F0A-20644A354D28}" presName="spacing" presStyleCnt="0"/>
      <dgm:spPr/>
    </dgm:pt>
    <dgm:pt modelId="{DB37943E-54C1-4E20-8F8C-EB4DCDA55807}" type="pres">
      <dgm:prSet presAssocID="{461F2B9F-7E67-4DB5-8B66-D7C931AE9147}" presName="linNode" presStyleCnt="0"/>
      <dgm:spPr/>
    </dgm:pt>
    <dgm:pt modelId="{0F6302EE-9394-4291-9D59-D1499D62FEFD}" type="pres">
      <dgm:prSet presAssocID="{461F2B9F-7E67-4DB5-8B66-D7C931AE9147}" presName="parentShp" presStyleLbl="node1" presStyleIdx="1" presStyleCnt="3">
        <dgm:presLayoutVars>
          <dgm:bulletEnabled val="1"/>
        </dgm:presLayoutVars>
      </dgm:prSet>
      <dgm:spPr/>
    </dgm:pt>
    <dgm:pt modelId="{AEAF2006-0A70-4EB2-997D-5E6FCE26E2E7}" type="pres">
      <dgm:prSet presAssocID="{461F2B9F-7E67-4DB5-8B66-D7C931AE9147}" presName="childShp" presStyleLbl="bgAccFollowNode1" presStyleIdx="1" presStyleCnt="3">
        <dgm:presLayoutVars>
          <dgm:bulletEnabled val="1"/>
        </dgm:presLayoutVars>
      </dgm:prSet>
      <dgm:spPr/>
    </dgm:pt>
    <dgm:pt modelId="{FC8600CF-FB7D-41B4-AE48-E93B7EBB06A6}" type="pres">
      <dgm:prSet presAssocID="{5B4353BD-1075-41CC-8CAD-87760D1EFE3D}" presName="spacing" presStyleCnt="0"/>
      <dgm:spPr/>
    </dgm:pt>
    <dgm:pt modelId="{FF88E7B5-2FDB-46F7-833A-FF431C8482A4}" type="pres">
      <dgm:prSet presAssocID="{0B8A8173-E05D-4CA8-A907-4EC18CF25E96}" presName="linNode" presStyleCnt="0"/>
      <dgm:spPr/>
    </dgm:pt>
    <dgm:pt modelId="{34474E44-43ED-4A8B-AA86-8C47B6FD5819}" type="pres">
      <dgm:prSet presAssocID="{0B8A8173-E05D-4CA8-A907-4EC18CF25E96}" presName="parentShp" presStyleLbl="node1" presStyleIdx="2" presStyleCnt="3">
        <dgm:presLayoutVars>
          <dgm:bulletEnabled val="1"/>
        </dgm:presLayoutVars>
      </dgm:prSet>
      <dgm:spPr/>
    </dgm:pt>
    <dgm:pt modelId="{72C4E35F-B3B1-4683-B2C7-CE5FB0B19568}" type="pres">
      <dgm:prSet presAssocID="{0B8A8173-E05D-4CA8-A907-4EC18CF25E96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AEA5EA16-C600-4DC9-B242-F7E1166B8503}" srcId="{7F76F46B-56CF-46E9-A32C-F3AAF48C451F}" destId="{0B8A8173-E05D-4CA8-A907-4EC18CF25E96}" srcOrd="2" destOrd="0" parTransId="{820E1FEC-BE81-4A18-8F61-8E285B76FDBE}" sibTransId="{DF79DF1A-1203-4DE7-861B-1B7E41C21FBA}"/>
    <dgm:cxn modelId="{FE35932E-4418-4DED-89A9-24657CD0744E}" srcId="{461F2B9F-7E67-4DB5-8B66-D7C931AE9147}" destId="{47F7B903-70C0-4A32-B507-C7E791811BF2}" srcOrd="2" destOrd="0" parTransId="{FBE4B3BF-0DA9-456C-BBBB-DBBCA68D2195}" sibTransId="{D8E05BC7-D2DA-44EB-A902-1F70E322A23D}"/>
    <dgm:cxn modelId="{B55BCC34-30A1-4781-9114-A4AA9D1256D1}" srcId="{7F76F46B-56CF-46E9-A32C-F3AAF48C451F}" destId="{461F2B9F-7E67-4DB5-8B66-D7C931AE9147}" srcOrd="1" destOrd="0" parTransId="{08BD493C-44DF-4DCF-B0FA-77CCF61622F3}" sibTransId="{5B4353BD-1075-41CC-8CAD-87760D1EFE3D}"/>
    <dgm:cxn modelId="{043A7B43-BA08-4EA7-BFEF-D4F87119CB33}" type="presOf" srcId="{BFB1C823-A0A8-442F-AEE4-F8E8BD8823B9}" destId="{AEAF2006-0A70-4EB2-997D-5E6FCE26E2E7}" srcOrd="0" destOrd="1" presId="urn:microsoft.com/office/officeart/2005/8/layout/vList6"/>
    <dgm:cxn modelId="{80CF2E47-C7B8-4BEC-A78C-18EEBAA5C709}" srcId="{461F2B9F-7E67-4DB5-8B66-D7C931AE9147}" destId="{BFB1C823-A0A8-442F-AEE4-F8E8BD8823B9}" srcOrd="1" destOrd="0" parTransId="{4435EFDF-8C48-4C7A-8036-6C64709377C1}" sibTransId="{C0EF2706-2B34-40B0-AEF3-E1409B6B8B33}"/>
    <dgm:cxn modelId="{C6268F53-FBAB-4EC1-881A-DB1F0DE6E1F8}" type="presOf" srcId="{461F2B9F-7E67-4DB5-8B66-D7C931AE9147}" destId="{0F6302EE-9394-4291-9D59-D1499D62FEFD}" srcOrd="0" destOrd="0" presId="urn:microsoft.com/office/officeart/2005/8/layout/vList6"/>
    <dgm:cxn modelId="{F391957C-C52E-4FD4-A79B-814CCFA8EF5C}" srcId="{0B8A8173-E05D-4CA8-A907-4EC18CF25E96}" destId="{59D4CB9A-95D2-4CE7-A5DD-E24C8E867657}" srcOrd="3" destOrd="0" parTransId="{EAC26A62-4173-4FBB-86DA-8C78E0AE6DA9}" sibTransId="{DF2091C5-D84F-4E71-BA51-707376C354A8}"/>
    <dgm:cxn modelId="{0012DA80-4955-4F9B-AC64-9B93799DDBB7}" type="presOf" srcId="{59D4CB9A-95D2-4CE7-A5DD-E24C8E867657}" destId="{72C4E35F-B3B1-4683-B2C7-CE5FB0B19568}" srcOrd="0" destOrd="3" presId="urn:microsoft.com/office/officeart/2005/8/layout/vList6"/>
    <dgm:cxn modelId="{6E02D882-EDB4-47AE-B947-C781B4D66634}" srcId="{7F76F46B-56CF-46E9-A32C-F3AAF48C451F}" destId="{ED40F48E-3A52-4F43-B2C5-FD283B5848E4}" srcOrd="0" destOrd="0" parTransId="{15194461-3180-4685-BF80-FE2C596700B8}" sibTransId="{3BBAD948-2D61-4B25-8F0A-20644A354D28}"/>
    <dgm:cxn modelId="{117B868A-6F70-43D9-A8C9-4E7277DB29D5}" srcId="{0B8A8173-E05D-4CA8-A907-4EC18CF25E96}" destId="{28D34E49-7D41-46E1-B563-928A30334702}" srcOrd="1" destOrd="0" parTransId="{1D165500-A187-4B64-8158-C0C1D4D4E0C7}" sibTransId="{23EFE9D2-EFC5-447D-A5F3-2A17DBFB91A1}"/>
    <dgm:cxn modelId="{63950C9E-6EA1-46ED-9B1A-FB28DCD9CC92}" type="presOf" srcId="{F9D95961-7A7F-4CAE-954D-E91C5F7DB61D}" destId="{72C4E35F-B3B1-4683-B2C7-CE5FB0B19568}" srcOrd="0" destOrd="2" presId="urn:microsoft.com/office/officeart/2005/8/layout/vList6"/>
    <dgm:cxn modelId="{CD34BAA6-8A25-4F84-B8AF-C454E3449CA5}" type="presOf" srcId="{0B8A8173-E05D-4CA8-A907-4EC18CF25E96}" destId="{34474E44-43ED-4A8B-AA86-8C47B6FD5819}" srcOrd="0" destOrd="0" presId="urn:microsoft.com/office/officeart/2005/8/layout/vList6"/>
    <dgm:cxn modelId="{39E6FCB0-49B4-4088-93A7-8667134CC044}" type="presOf" srcId="{7F76F46B-56CF-46E9-A32C-F3AAF48C451F}" destId="{22AD31A0-781C-453B-BFFC-97CCAFD48285}" srcOrd="0" destOrd="0" presId="urn:microsoft.com/office/officeart/2005/8/layout/vList6"/>
    <dgm:cxn modelId="{705D94B4-DD56-4382-80CA-418636F69CD3}" srcId="{ED40F48E-3A52-4F43-B2C5-FD283B5848E4}" destId="{85202B28-F47C-4F7F-B84B-C11908C4AB06}" srcOrd="0" destOrd="0" parTransId="{23045F6F-CFD4-4933-B80F-641FCCD1A595}" sibTransId="{22448CC7-B3C3-4C86-B42F-0D856673DAC3}"/>
    <dgm:cxn modelId="{D716A4B6-24A2-4A2D-ABEB-158B09171C8E}" srcId="{461F2B9F-7E67-4DB5-8B66-D7C931AE9147}" destId="{88587D92-3CEE-4B1C-A18D-6D5A6860AD9E}" srcOrd="0" destOrd="0" parTransId="{F5E2427E-8699-4205-89B2-A97D95E39536}" sibTransId="{963D8CC8-C9DE-4B79-B20B-FF4C87AE9EA7}"/>
    <dgm:cxn modelId="{6FF754C4-D234-42AF-ACBE-96BA8B40A33A}" srcId="{0B8A8173-E05D-4CA8-A907-4EC18CF25E96}" destId="{F9D95961-7A7F-4CAE-954D-E91C5F7DB61D}" srcOrd="2" destOrd="0" parTransId="{F4FB80B9-C2FC-4B7A-9872-8D7E745E5661}" sibTransId="{9AB07807-D9CA-428A-A079-E42ED621F73E}"/>
    <dgm:cxn modelId="{FE5BD8C8-C37E-4E92-BAC1-B001ABA82AD9}" type="presOf" srcId="{ED40F48E-3A52-4F43-B2C5-FD283B5848E4}" destId="{40258A3B-5538-404A-8C9C-167F0447712A}" srcOrd="0" destOrd="0" presId="urn:microsoft.com/office/officeart/2005/8/layout/vList6"/>
    <dgm:cxn modelId="{790DDAC9-4F3E-4222-A993-FC1A9C3DBEB1}" type="presOf" srcId="{47F7B903-70C0-4A32-B507-C7E791811BF2}" destId="{AEAF2006-0A70-4EB2-997D-5E6FCE26E2E7}" srcOrd="0" destOrd="2" presId="urn:microsoft.com/office/officeart/2005/8/layout/vList6"/>
    <dgm:cxn modelId="{EC043FCD-3A47-4D68-83DD-DD18B4D48F87}" type="presOf" srcId="{88587D92-3CEE-4B1C-A18D-6D5A6860AD9E}" destId="{AEAF2006-0A70-4EB2-997D-5E6FCE26E2E7}" srcOrd="0" destOrd="0" presId="urn:microsoft.com/office/officeart/2005/8/layout/vList6"/>
    <dgm:cxn modelId="{AD1E9ED2-29BC-44B4-B7A5-DC26ABD5094B}" type="presOf" srcId="{28D34E49-7D41-46E1-B563-928A30334702}" destId="{72C4E35F-B3B1-4683-B2C7-CE5FB0B19568}" srcOrd="0" destOrd="1" presId="urn:microsoft.com/office/officeart/2005/8/layout/vList6"/>
    <dgm:cxn modelId="{672D39E6-AD60-4233-B1A1-18A094FAD482}" type="presOf" srcId="{83E39078-8305-432F-8695-C8E4B0446DD5}" destId="{8D9533BF-E5F0-40DA-BBB0-26CFFF3F19EA}" srcOrd="0" destOrd="1" presId="urn:microsoft.com/office/officeart/2005/8/layout/vList6"/>
    <dgm:cxn modelId="{958D45E9-63A9-4D40-AF96-B5EE046FAF0C}" type="presOf" srcId="{2E3F11EB-DB67-49D0-BE20-D665F7F75369}" destId="{72C4E35F-B3B1-4683-B2C7-CE5FB0B19568}" srcOrd="0" destOrd="0" presId="urn:microsoft.com/office/officeart/2005/8/layout/vList6"/>
    <dgm:cxn modelId="{70D59EEF-7D5B-46C4-8EC7-C31ECC7F7E56}" type="presOf" srcId="{85202B28-F47C-4F7F-B84B-C11908C4AB06}" destId="{8D9533BF-E5F0-40DA-BBB0-26CFFF3F19EA}" srcOrd="0" destOrd="0" presId="urn:microsoft.com/office/officeart/2005/8/layout/vList6"/>
    <dgm:cxn modelId="{F99585F3-AE6D-4185-98F3-26E3E3945980}" srcId="{0B8A8173-E05D-4CA8-A907-4EC18CF25E96}" destId="{2E3F11EB-DB67-49D0-BE20-D665F7F75369}" srcOrd="0" destOrd="0" parTransId="{77D478FB-C699-4043-8711-BFDF2E6F4717}" sibTransId="{5AFADAA5-BA0D-479B-A103-CB8434EFBEC7}"/>
    <dgm:cxn modelId="{F5F9A6FE-EA6E-4781-B683-5585AEFBB093}" srcId="{ED40F48E-3A52-4F43-B2C5-FD283B5848E4}" destId="{83E39078-8305-432F-8695-C8E4B0446DD5}" srcOrd="1" destOrd="0" parTransId="{171510AD-75AC-45D6-90C4-247FE48D79D1}" sibTransId="{0E036357-3272-4A5C-8BEF-904DC2FE18FA}"/>
    <dgm:cxn modelId="{02314386-9413-49B2-AE8A-DDA39842CFD0}" type="presParOf" srcId="{22AD31A0-781C-453B-BFFC-97CCAFD48285}" destId="{5E8B5EAE-1583-4DA7-AEE5-53E15BDED317}" srcOrd="0" destOrd="0" presId="urn:microsoft.com/office/officeart/2005/8/layout/vList6"/>
    <dgm:cxn modelId="{C4540309-ACE7-4E22-81B7-13C563240B9F}" type="presParOf" srcId="{5E8B5EAE-1583-4DA7-AEE5-53E15BDED317}" destId="{40258A3B-5538-404A-8C9C-167F0447712A}" srcOrd="0" destOrd="0" presId="urn:microsoft.com/office/officeart/2005/8/layout/vList6"/>
    <dgm:cxn modelId="{458B1611-5801-4EBE-9F6D-EF39AAAB9DCA}" type="presParOf" srcId="{5E8B5EAE-1583-4DA7-AEE5-53E15BDED317}" destId="{8D9533BF-E5F0-40DA-BBB0-26CFFF3F19EA}" srcOrd="1" destOrd="0" presId="urn:microsoft.com/office/officeart/2005/8/layout/vList6"/>
    <dgm:cxn modelId="{7DFC1516-1E74-461A-9AA3-3EE42B476CC9}" type="presParOf" srcId="{22AD31A0-781C-453B-BFFC-97CCAFD48285}" destId="{D0872055-1AC7-4CF6-8F9A-601441E84DD8}" srcOrd="1" destOrd="0" presId="urn:microsoft.com/office/officeart/2005/8/layout/vList6"/>
    <dgm:cxn modelId="{AAE7EA03-0085-45E6-88CC-7950076ABA44}" type="presParOf" srcId="{22AD31A0-781C-453B-BFFC-97CCAFD48285}" destId="{DB37943E-54C1-4E20-8F8C-EB4DCDA55807}" srcOrd="2" destOrd="0" presId="urn:microsoft.com/office/officeart/2005/8/layout/vList6"/>
    <dgm:cxn modelId="{46AD80A6-8027-4E00-9CAB-62835E176049}" type="presParOf" srcId="{DB37943E-54C1-4E20-8F8C-EB4DCDA55807}" destId="{0F6302EE-9394-4291-9D59-D1499D62FEFD}" srcOrd="0" destOrd="0" presId="urn:microsoft.com/office/officeart/2005/8/layout/vList6"/>
    <dgm:cxn modelId="{EAED3550-FA2F-4F8E-B1B2-399AB94440A1}" type="presParOf" srcId="{DB37943E-54C1-4E20-8F8C-EB4DCDA55807}" destId="{AEAF2006-0A70-4EB2-997D-5E6FCE26E2E7}" srcOrd="1" destOrd="0" presId="urn:microsoft.com/office/officeart/2005/8/layout/vList6"/>
    <dgm:cxn modelId="{F390E14E-D6FB-4C9F-9C01-F47C276E381D}" type="presParOf" srcId="{22AD31A0-781C-453B-BFFC-97CCAFD48285}" destId="{FC8600CF-FB7D-41B4-AE48-E93B7EBB06A6}" srcOrd="3" destOrd="0" presId="urn:microsoft.com/office/officeart/2005/8/layout/vList6"/>
    <dgm:cxn modelId="{A2BD8C3F-B545-41B2-9735-4CCAE6BBAA0A}" type="presParOf" srcId="{22AD31A0-781C-453B-BFFC-97CCAFD48285}" destId="{FF88E7B5-2FDB-46F7-833A-FF431C8482A4}" srcOrd="4" destOrd="0" presId="urn:microsoft.com/office/officeart/2005/8/layout/vList6"/>
    <dgm:cxn modelId="{B37CD378-6CB4-440C-9612-9FF2C67786F0}" type="presParOf" srcId="{FF88E7B5-2FDB-46F7-833A-FF431C8482A4}" destId="{34474E44-43ED-4A8B-AA86-8C47B6FD5819}" srcOrd="0" destOrd="0" presId="urn:microsoft.com/office/officeart/2005/8/layout/vList6"/>
    <dgm:cxn modelId="{2546778E-DC63-43EA-87C8-38DBEA60828E}" type="presParOf" srcId="{FF88E7B5-2FDB-46F7-833A-FF431C8482A4}" destId="{72C4E35F-B3B1-4683-B2C7-CE5FB0B195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2676734-187E-47E4-A860-2FA7C3479EA0}" type="doc">
      <dgm:prSet loTypeId="urn:microsoft.com/office/officeart/2005/8/layout/vList6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5CDFA37-FD33-4435-90B4-47703B1BECB7}">
      <dgm:prSet phldrT="[Text]" phldr="0" custT="1"/>
      <dgm:spPr/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Standard Print</a:t>
          </a:r>
        </a:p>
      </dgm:t>
    </dgm:pt>
    <dgm:pt modelId="{7675BE64-B23D-4403-833F-822125CAB9A5}" type="parTrans" cxnId="{7CEB9083-29A0-4D99-A142-7270FB586B6E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81515-7396-434C-B266-1D582D9771FA}" type="sibTrans" cxnId="{7CEB9083-29A0-4D99-A142-7270FB586B6E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36821F-FDAC-49FB-92CD-4CFFF9C93D01}">
      <dgm:prSet phldrT="[Text]" phldr="0" custT="1"/>
      <dgm:spPr/>
      <dgm:t>
        <a:bodyPr anchor="ctr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all grades</a:t>
          </a:r>
        </a:p>
      </dgm:t>
    </dgm:pt>
    <dgm:pt modelId="{2C4A4C57-49E1-472E-924B-FAC082E5FE7E}" type="parTrans" cxnId="{975FEA03-128D-4C09-AD8C-9794FF8A8500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A5FCC9-4A26-4A43-A554-04A183EEB4DD}" type="sibTrans" cxnId="{975FEA03-128D-4C09-AD8C-9794FF8A8500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3D1920-62F3-43A1-965C-137B90A3781E}">
      <dgm:prSet phldrT="[Text]" phldr="0" custT="1"/>
      <dgm:spPr/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Special Forms</a:t>
          </a:r>
        </a:p>
      </dgm:t>
    </dgm:pt>
    <dgm:pt modelId="{7E246E55-AD1D-4DF6-96BA-981931C010A4}" type="parTrans" cxnId="{1FE73348-693C-4649-91C6-D09F799926B9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0802F7-4A95-48EC-ABBA-8844CA4A89A7}" type="sibTrans" cxnId="{1FE73348-693C-4649-91C6-D09F799926B9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A3D8D1-04C4-41BE-A7F3-F4E7BD8860C2}">
      <dgm:prSet phldrT="[Text]" phldr="0" custT="1"/>
      <dgm:spPr/>
      <dgm:t>
        <a:bodyPr anchor="ctr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all grades</a:t>
          </a:r>
        </a:p>
      </dgm:t>
    </dgm:pt>
    <dgm:pt modelId="{2C9FF098-832B-4B7E-B547-842A40575D08}" type="parTrans" cxnId="{FB067934-049E-43AD-9106-A45AB1F46C79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8EF40F-0303-4F5F-B1B8-39ED19D350EA}" type="sibTrans" cxnId="{FB067934-049E-43AD-9106-A45AB1F46C79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B8AD8D-9307-48CD-B8E9-9947F1C9EF65}">
      <dgm:prSet phldrT="[Text]" phldr="0" custT="1"/>
      <dgm:spPr/>
      <dgm:t>
        <a:bodyPr anchor="ctr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Large Print</a:t>
          </a:r>
        </a:p>
      </dgm:t>
    </dgm:pt>
    <dgm:pt modelId="{6DDA18BE-DB3D-4352-A174-50A359AA7A1C}" type="parTrans" cxnId="{B7C5C5A1-593F-4EC9-91A6-1BF6667F31BF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6B708-7375-4991-9B85-EF415D0085FE}" type="sibTrans" cxnId="{B7C5C5A1-593F-4EC9-91A6-1BF6667F31BF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FA07C4-CFD9-4128-90B6-19CC5E68380E}">
      <dgm:prSet phldrT="[Text]" phldr="0" custT="1"/>
      <dgm:spPr/>
      <dgm:t>
        <a:bodyPr anchor="ctr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Braille</a:t>
          </a:r>
        </a:p>
      </dgm:t>
    </dgm:pt>
    <dgm:pt modelId="{20D538CC-E297-40A6-9F2F-086AFDB0FE7F}" type="parTrans" cxnId="{0D0CB117-B030-45EA-A577-ABA329441D29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3EFD34-A540-4FB8-9237-57F4354F58B1}" type="sibTrans" cxnId="{0D0CB117-B030-45EA-A577-ABA329441D29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B5392D-403B-4416-80E3-B5953072AE82}">
      <dgm:prSet phldrT="[Text]" phldr="0" custT="1"/>
      <dgm:spPr/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Manuals</a:t>
          </a:r>
        </a:p>
      </dgm:t>
    </dgm:pt>
    <dgm:pt modelId="{1AC93E28-D92D-4596-AA03-150A7275A858}" type="parTrans" cxnId="{7C5F8094-C017-4FE3-B694-AF1D9454AE3E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50DDF0-AF76-4C1D-BCFA-B8756D9D0E01}" type="sibTrans" cxnId="{7C5F8094-C017-4FE3-B694-AF1D9454AE3E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0B4845-F8AC-408D-BAC5-90FD1735ED8C}">
      <dgm:prSet phldrT="[Text]" phldr="0" custT="1"/>
      <dgm:spPr/>
      <dgm:t>
        <a:bodyPr anchor="ctr"/>
        <a:lstStyle/>
        <a:p>
          <a:r>
            <a: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TCM</a:t>
          </a:r>
        </a:p>
      </dgm:t>
    </dgm:pt>
    <dgm:pt modelId="{0300E4D0-A69E-4A14-9865-694E328166DD}" type="parTrans" cxnId="{D8FE7D6C-A38B-421D-A40C-31D990441AB3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A5D977-312B-457F-BF79-27C3110F59E8}" type="sibTrans" cxnId="{D8FE7D6C-A38B-421D-A40C-31D990441AB3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93AFD2-5BF9-434D-ACE9-A3E7E0A5227D}">
      <dgm:prSet phldrT="[Text]" phldr="0" custT="1"/>
      <dgm:spPr/>
      <dgm:t>
        <a:bodyPr anchor="ctr"/>
        <a:lstStyle/>
        <a:p>
          <a:r>
            <a: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</a:t>
          </a:r>
        </a:p>
      </dgm:t>
    </dgm:pt>
    <dgm:pt modelId="{08E0BB2D-E16B-403B-98FC-D9F0A42899CE}" type="parTrans" cxnId="{AB809060-5C6F-4BD6-B2CD-3E5C6F2EFAB5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949B11-558C-4541-8CD1-2ADD3615E3ED}" type="sibTrans" cxnId="{AB809060-5C6F-4BD6-B2CD-3E5C6F2EFAB5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F0989-277C-41B7-A697-41907972569D}">
      <dgm:prSet phldrT="[Text]" phldr="0" custT="1"/>
      <dgm:spPr/>
      <dgm:t>
        <a:bodyPr anchor="ctr"/>
        <a:lstStyle/>
        <a:p>
          <a:r>
            <a: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Accessibility Features &amp; Accommodations Guide</a:t>
          </a:r>
        </a:p>
      </dgm:t>
    </dgm:pt>
    <dgm:pt modelId="{F0DF7D78-1EB3-4A25-87AC-E7C0B9F20E93}" type="parTrans" cxnId="{B070EADE-0A69-4BA9-810D-FBE47ECA9D8A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FB898B-2BE8-4EA4-A5F2-C8BABE0A142D}" type="sibTrans" cxnId="{B070EADE-0A69-4BA9-810D-FBE47ECA9D8A}">
      <dgm:prSet/>
      <dgm:spPr/>
      <dgm:t>
        <a:bodyPr/>
        <a:lstStyle/>
        <a:p>
          <a:endParaRPr 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E8A84F-9B75-4464-8F46-6A37AE731096}" type="pres">
      <dgm:prSet presAssocID="{F2676734-187E-47E4-A860-2FA7C3479EA0}" presName="Name0" presStyleCnt="0">
        <dgm:presLayoutVars>
          <dgm:dir/>
          <dgm:animLvl val="lvl"/>
          <dgm:resizeHandles/>
        </dgm:presLayoutVars>
      </dgm:prSet>
      <dgm:spPr/>
    </dgm:pt>
    <dgm:pt modelId="{AE0D9C61-F32F-44A6-B091-446C30423457}" type="pres">
      <dgm:prSet presAssocID="{95CDFA37-FD33-4435-90B4-47703B1BECB7}" presName="linNode" presStyleCnt="0"/>
      <dgm:spPr/>
    </dgm:pt>
    <dgm:pt modelId="{BD4304C0-E813-4FA3-85EB-B1D083AB94A8}" type="pres">
      <dgm:prSet presAssocID="{95CDFA37-FD33-4435-90B4-47703B1BECB7}" presName="parentShp" presStyleLbl="node1" presStyleIdx="0" presStyleCnt="3">
        <dgm:presLayoutVars>
          <dgm:bulletEnabled val="1"/>
        </dgm:presLayoutVars>
      </dgm:prSet>
      <dgm:spPr/>
    </dgm:pt>
    <dgm:pt modelId="{9DDBDB69-C262-4779-AEB5-B52948D3086D}" type="pres">
      <dgm:prSet presAssocID="{95CDFA37-FD33-4435-90B4-47703B1BECB7}" presName="childShp" presStyleLbl="bgAccFollowNode1" presStyleIdx="0" presStyleCnt="3">
        <dgm:presLayoutVars>
          <dgm:bulletEnabled val="1"/>
        </dgm:presLayoutVars>
      </dgm:prSet>
      <dgm:spPr/>
    </dgm:pt>
    <dgm:pt modelId="{B95ED286-9CA8-42A4-A7DA-942CF0FCF282}" type="pres">
      <dgm:prSet presAssocID="{DA281515-7396-434C-B266-1D582D9771FA}" presName="spacing" presStyleCnt="0"/>
      <dgm:spPr/>
    </dgm:pt>
    <dgm:pt modelId="{FB2232D5-4595-4240-975B-2D7C412C025E}" type="pres">
      <dgm:prSet presAssocID="{3D3D1920-62F3-43A1-965C-137B90A3781E}" presName="linNode" presStyleCnt="0"/>
      <dgm:spPr/>
    </dgm:pt>
    <dgm:pt modelId="{EFBE2CC9-DEDA-40EA-A9FB-A74B2AD531C4}" type="pres">
      <dgm:prSet presAssocID="{3D3D1920-62F3-43A1-965C-137B90A3781E}" presName="parentShp" presStyleLbl="node1" presStyleIdx="1" presStyleCnt="3">
        <dgm:presLayoutVars>
          <dgm:bulletEnabled val="1"/>
        </dgm:presLayoutVars>
      </dgm:prSet>
      <dgm:spPr/>
    </dgm:pt>
    <dgm:pt modelId="{5609138C-1993-40AD-974F-C78D68619232}" type="pres">
      <dgm:prSet presAssocID="{3D3D1920-62F3-43A1-965C-137B90A3781E}" presName="childShp" presStyleLbl="bgAccFollowNode1" presStyleIdx="1" presStyleCnt="3">
        <dgm:presLayoutVars>
          <dgm:bulletEnabled val="1"/>
        </dgm:presLayoutVars>
      </dgm:prSet>
      <dgm:spPr/>
    </dgm:pt>
    <dgm:pt modelId="{DB34647B-5FE7-4DBB-B916-BF1F73DC55B5}" type="pres">
      <dgm:prSet presAssocID="{0E0802F7-4A95-48EC-ABBA-8844CA4A89A7}" presName="spacing" presStyleCnt="0"/>
      <dgm:spPr/>
    </dgm:pt>
    <dgm:pt modelId="{5A8EB25A-1E6C-4B0E-A6E9-13718F58466E}" type="pres">
      <dgm:prSet presAssocID="{6AB5392D-403B-4416-80E3-B5953072AE82}" presName="linNode" presStyleCnt="0"/>
      <dgm:spPr/>
    </dgm:pt>
    <dgm:pt modelId="{340F6E41-22D2-45BB-B8C7-CBFC4C194016}" type="pres">
      <dgm:prSet presAssocID="{6AB5392D-403B-4416-80E3-B5953072AE82}" presName="parentShp" presStyleLbl="node1" presStyleIdx="2" presStyleCnt="3">
        <dgm:presLayoutVars>
          <dgm:bulletEnabled val="1"/>
        </dgm:presLayoutVars>
      </dgm:prSet>
      <dgm:spPr/>
    </dgm:pt>
    <dgm:pt modelId="{7F98E001-1A15-4711-AE35-919DCFD3CD53}" type="pres">
      <dgm:prSet presAssocID="{6AB5392D-403B-4416-80E3-B5953072AE82}" presName="childShp" presStyleLbl="bgAccFollowNode1" presStyleIdx="2" presStyleCnt="3" custScaleY="109485">
        <dgm:presLayoutVars>
          <dgm:bulletEnabled val="1"/>
        </dgm:presLayoutVars>
      </dgm:prSet>
      <dgm:spPr/>
    </dgm:pt>
  </dgm:ptLst>
  <dgm:cxnLst>
    <dgm:cxn modelId="{DE502101-9D7E-41FE-A78B-F5163275C537}" type="presOf" srcId="{1DA3D8D1-04C4-41BE-A7F3-F4E7BD8860C2}" destId="{5609138C-1993-40AD-974F-C78D68619232}" srcOrd="0" destOrd="0" presId="urn:microsoft.com/office/officeart/2005/8/layout/vList6"/>
    <dgm:cxn modelId="{975FEA03-128D-4C09-AD8C-9794FF8A8500}" srcId="{95CDFA37-FD33-4435-90B4-47703B1BECB7}" destId="{7836821F-FDAC-49FB-92CD-4CFFF9C93D01}" srcOrd="0" destOrd="0" parTransId="{2C4A4C57-49E1-472E-924B-FAC082E5FE7E}" sibTransId="{8DA5FCC9-4A26-4A43-A554-04A183EEB4DD}"/>
    <dgm:cxn modelId="{0D0CB117-B030-45EA-A577-ABA329441D29}" srcId="{3D3D1920-62F3-43A1-965C-137B90A3781E}" destId="{C0FA07C4-CFD9-4128-90B6-19CC5E68380E}" srcOrd="1" destOrd="0" parTransId="{20D538CC-E297-40A6-9F2F-086AFDB0FE7F}" sibTransId="{993EFD34-A540-4FB8-9237-57F4354F58B1}"/>
    <dgm:cxn modelId="{DD0EF61E-BDF0-45A7-8C5E-A3E07ED093C4}" type="presOf" srcId="{DD4F0989-277C-41B7-A697-41907972569D}" destId="{7F98E001-1A15-4711-AE35-919DCFD3CD53}" srcOrd="0" destOrd="2" presId="urn:microsoft.com/office/officeart/2005/8/layout/vList6"/>
    <dgm:cxn modelId="{45B22021-A9C1-4262-8236-1DF2D805E1FC}" type="presOf" srcId="{7836821F-FDAC-49FB-92CD-4CFFF9C93D01}" destId="{9DDBDB69-C262-4779-AEB5-B52948D3086D}" srcOrd="0" destOrd="0" presId="urn:microsoft.com/office/officeart/2005/8/layout/vList6"/>
    <dgm:cxn modelId="{FB067934-049E-43AD-9106-A45AB1F46C79}" srcId="{3D3D1920-62F3-43A1-965C-137B90A3781E}" destId="{1DA3D8D1-04C4-41BE-A7F3-F4E7BD8860C2}" srcOrd="0" destOrd="0" parTransId="{2C9FF098-832B-4B7E-B547-842A40575D08}" sibTransId="{138EF40F-0303-4F5F-B1B8-39ED19D350EA}"/>
    <dgm:cxn modelId="{AB809060-5C6F-4BD6-B2CD-3E5C6F2EFAB5}" srcId="{6AB5392D-403B-4416-80E3-B5953072AE82}" destId="{4F93AFD2-5BF9-434D-ACE9-A3E7E0A5227D}" srcOrd="1" destOrd="0" parTransId="{08E0BB2D-E16B-403B-98FC-D9F0A42899CE}" sibTransId="{C0949B11-558C-4541-8CD1-2ADD3615E3ED}"/>
    <dgm:cxn modelId="{B586D362-132D-49F1-8E61-F1F7C9DBBF37}" type="presOf" srcId="{C0FA07C4-CFD9-4128-90B6-19CC5E68380E}" destId="{5609138C-1993-40AD-974F-C78D68619232}" srcOrd="0" destOrd="1" presId="urn:microsoft.com/office/officeart/2005/8/layout/vList6"/>
    <dgm:cxn modelId="{14AE6D46-FFDA-46A0-97BF-2E681DA72347}" type="presOf" srcId="{9FB8AD8D-9307-48CD-B8E9-9947F1C9EF65}" destId="{5609138C-1993-40AD-974F-C78D68619232}" srcOrd="0" destOrd="2" presId="urn:microsoft.com/office/officeart/2005/8/layout/vList6"/>
    <dgm:cxn modelId="{1FE73348-693C-4649-91C6-D09F799926B9}" srcId="{F2676734-187E-47E4-A860-2FA7C3479EA0}" destId="{3D3D1920-62F3-43A1-965C-137B90A3781E}" srcOrd="1" destOrd="0" parTransId="{7E246E55-AD1D-4DF6-96BA-981931C010A4}" sibTransId="{0E0802F7-4A95-48EC-ABBA-8844CA4A89A7}"/>
    <dgm:cxn modelId="{01EF4C4A-4813-4863-A93B-A2FE777F74CA}" type="presOf" srcId="{3B0B4845-F8AC-408D-BAC5-90FD1735ED8C}" destId="{7F98E001-1A15-4711-AE35-919DCFD3CD53}" srcOrd="0" destOrd="0" presId="urn:microsoft.com/office/officeart/2005/8/layout/vList6"/>
    <dgm:cxn modelId="{D8FE7D6C-A38B-421D-A40C-31D990441AB3}" srcId="{6AB5392D-403B-4416-80E3-B5953072AE82}" destId="{3B0B4845-F8AC-408D-BAC5-90FD1735ED8C}" srcOrd="0" destOrd="0" parTransId="{0300E4D0-A69E-4A14-9865-694E328166DD}" sibTransId="{68A5D977-312B-457F-BF79-27C3110F59E8}"/>
    <dgm:cxn modelId="{D1948C78-E063-4664-9CFB-74E3A68E013F}" type="presOf" srcId="{3D3D1920-62F3-43A1-965C-137B90A3781E}" destId="{EFBE2CC9-DEDA-40EA-A9FB-A74B2AD531C4}" srcOrd="0" destOrd="0" presId="urn:microsoft.com/office/officeart/2005/8/layout/vList6"/>
    <dgm:cxn modelId="{5CC51359-A6BE-4313-B647-80692F2F2638}" type="presOf" srcId="{F2676734-187E-47E4-A860-2FA7C3479EA0}" destId="{41E8A84F-9B75-4464-8F46-6A37AE731096}" srcOrd="0" destOrd="0" presId="urn:microsoft.com/office/officeart/2005/8/layout/vList6"/>
    <dgm:cxn modelId="{7CEB9083-29A0-4D99-A142-7270FB586B6E}" srcId="{F2676734-187E-47E4-A860-2FA7C3479EA0}" destId="{95CDFA37-FD33-4435-90B4-47703B1BECB7}" srcOrd="0" destOrd="0" parTransId="{7675BE64-B23D-4403-833F-822125CAB9A5}" sibTransId="{DA281515-7396-434C-B266-1D582D9771FA}"/>
    <dgm:cxn modelId="{E7C1F489-FFD3-4160-A087-CF162EA13FF4}" type="presOf" srcId="{4F93AFD2-5BF9-434D-ACE9-A3E7E0A5227D}" destId="{7F98E001-1A15-4711-AE35-919DCFD3CD53}" srcOrd="0" destOrd="1" presId="urn:microsoft.com/office/officeart/2005/8/layout/vList6"/>
    <dgm:cxn modelId="{759CF192-4E1E-47B9-9A9C-AF77FCE098A6}" type="presOf" srcId="{6AB5392D-403B-4416-80E3-B5953072AE82}" destId="{340F6E41-22D2-45BB-B8C7-CBFC4C194016}" srcOrd="0" destOrd="0" presId="urn:microsoft.com/office/officeart/2005/8/layout/vList6"/>
    <dgm:cxn modelId="{7C5F8094-C017-4FE3-B694-AF1D9454AE3E}" srcId="{F2676734-187E-47E4-A860-2FA7C3479EA0}" destId="{6AB5392D-403B-4416-80E3-B5953072AE82}" srcOrd="2" destOrd="0" parTransId="{1AC93E28-D92D-4596-AA03-150A7275A858}" sibTransId="{9F50DDF0-AF76-4C1D-BCFA-B8756D9D0E01}"/>
    <dgm:cxn modelId="{B7C5C5A1-593F-4EC9-91A6-1BF6667F31BF}" srcId="{3D3D1920-62F3-43A1-965C-137B90A3781E}" destId="{9FB8AD8D-9307-48CD-B8E9-9947F1C9EF65}" srcOrd="2" destOrd="0" parTransId="{6DDA18BE-DB3D-4352-A174-50A359AA7A1C}" sibTransId="{0A56B708-7375-4991-9B85-EF415D0085FE}"/>
    <dgm:cxn modelId="{B070EADE-0A69-4BA9-810D-FBE47ECA9D8A}" srcId="{6AB5392D-403B-4416-80E3-B5953072AE82}" destId="{DD4F0989-277C-41B7-A697-41907972569D}" srcOrd="2" destOrd="0" parTransId="{F0DF7D78-1EB3-4A25-87AC-E7C0B9F20E93}" sibTransId="{0FFB898B-2BE8-4EA4-A5F2-C8BABE0A142D}"/>
    <dgm:cxn modelId="{E1BD14E7-5EB5-4EC3-ACA9-6F980DDD2BC0}" type="presOf" srcId="{95CDFA37-FD33-4435-90B4-47703B1BECB7}" destId="{BD4304C0-E813-4FA3-85EB-B1D083AB94A8}" srcOrd="0" destOrd="0" presId="urn:microsoft.com/office/officeart/2005/8/layout/vList6"/>
    <dgm:cxn modelId="{82A891EA-4A47-40D2-B0BD-39DC143F23DB}" type="presParOf" srcId="{41E8A84F-9B75-4464-8F46-6A37AE731096}" destId="{AE0D9C61-F32F-44A6-B091-446C30423457}" srcOrd="0" destOrd="0" presId="urn:microsoft.com/office/officeart/2005/8/layout/vList6"/>
    <dgm:cxn modelId="{49E1F7CF-97BB-421D-B1D0-D3DA9C2BA6BC}" type="presParOf" srcId="{AE0D9C61-F32F-44A6-B091-446C30423457}" destId="{BD4304C0-E813-4FA3-85EB-B1D083AB94A8}" srcOrd="0" destOrd="0" presId="urn:microsoft.com/office/officeart/2005/8/layout/vList6"/>
    <dgm:cxn modelId="{6E9A342C-6474-41F3-AA63-BE378F865A16}" type="presParOf" srcId="{AE0D9C61-F32F-44A6-B091-446C30423457}" destId="{9DDBDB69-C262-4779-AEB5-B52948D3086D}" srcOrd="1" destOrd="0" presId="urn:microsoft.com/office/officeart/2005/8/layout/vList6"/>
    <dgm:cxn modelId="{1A5D97B7-1BB8-4530-BE06-BE27C7A135CA}" type="presParOf" srcId="{41E8A84F-9B75-4464-8F46-6A37AE731096}" destId="{B95ED286-9CA8-42A4-A7DA-942CF0FCF282}" srcOrd="1" destOrd="0" presId="urn:microsoft.com/office/officeart/2005/8/layout/vList6"/>
    <dgm:cxn modelId="{53F463A7-9EFB-4F47-82C7-0F5A94C2B1FA}" type="presParOf" srcId="{41E8A84F-9B75-4464-8F46-6A37AE731096}" destId="{FB2232D5-4595-4240-975B-2D7C412C025E}" srcOrd="2" destOrd="0" presId="urn:microsoft.com/office/officeart/2005/8/layout/vList6"/>
    <dgm:cxn modelId="{18E2496F-C439-4685-9568-EFF491B361B7}" type="presParOf" srcId="{FB2232D5-4595-4240-975B-2D7C412C025E}" destId="{EFBE2CC9-DEDA-40EA-A9FB-A74B2AD531C4}" srcOrd="0" destOrd="0" presId="urn:microsoft.com/office/officeart/2005/8/layout/vList6"/>
    <dgm:cxn modelId="{80B7C106-7A24-4507-BDBB-535EE29A4168}" type="presParOf" srcId="{FB2232D5-4595-4240-975B-2D7C412C025E}" destId="{5609138C-1993-40AD-974F-C78D68619232}" srcOrd="1" destOrd="0" presId="urn:microsoft.com/office/officeart/2005/8/layout/vList6"/>
    <dgm:cxn modelId="{66EE0F49-AFB9-4054-9137-12F638864272}" type="presParOf" srcId="{41E8A84F-9B75-4464-8F46-6A37AE731096}" destId="{DB34647B-5FE7-4DBB-B916-BF1F73DC55B5}" srcOrd="3" destOrd="0" presId="urn:microsoft.com/office/officeart/2005/8/layout/vList6"/>
    <dgm:cxn modelId="{2F7157A7-D22C-41D0-8341-C1DFD6EBB56E}" type="presParOf" srcId="{41E8A84F-9B75-4464-8F46-6A37AE731096}" destId="{5A8EB25A-1E6C-4B0E-A6E9-13718F58466E}" srcOrd="4" destOrd="0" presId="urn:microsoft.com/office/officeart/2005/8/layout/vList6"/>
    <dgm:cxn modelId="{FAB44C68-C95F-45DE-BDFA-9A8184FEF154}" type="presParOf" srcId="{5A8EB25A-1E6C-4B0E-A6E9-13718F58466E}" destId="{340F6E41-22D2-45BB-B8C7-CBFC4C194016}" srcOrd="0" destOrd="0" presId="urn:microsoft.com/office/officeart/2005/8/layout/vList6"/>
    <dgm:cxn modelId="{EFFB0E0B-B8B7-444A-94FE-F441FAB432FF}" type="presParOf" srcId="{5A8EB25A-1E6C-4B0E-A6E9-13718F58466E}" destId="{7F98E001-1A15-4711-AE35-919DCFD3CD5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887BC65-6C10-4A73-9515-2C7E9098069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5880D80-6A3F-44EB-9433-111C108F35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Accommodations Available</a:t>
          </a:r>
        </a:p>
      </dgm:t>
    </dgm:pt>
    <dgm:pt modelId="{D75A5107-D514-4E00-8421-9372AB498DA3}" type="parTrans" cxnId="{5D9E6AC9-06E3-49B2-B375-7C697D7F27A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66DDE-48E3-40D8-A46B-ED39F8680339}" type="sibTrans" cxnId="{5D9E6AC9-06E3-49B2-B375-7C697D7F27A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D43670-B4E6-48BB-AC08-90089C6202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Braille</a:t>
          </a:r>
        </a:p>
      </dgm:t>
    </dgm:pt>
    <dgm:pt modelId="{2A8102FD-96F0-4539-B842-C425C5B4357B}" type="parTrans" cxnId="{6FF39CC8-8D3C-4361-BC3F-EA4E1812562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00C2DA-A12E-48AF-AE91-B5A069CDC375}" type="sibTrans" cxnId="{6FF39CC8-8D3C-4361-BC3F-EA4E1812562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DC27E2-1EC7-4715-A9E6-CAE4960755C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Assistive Technology Device</a:t>
          </a:r>
        </a:p>
      </dgm:t>
    </dgm:pt>
    <dgm:pt modelId="{5CAE6D62-C060-4ABB-B1B7-94D09B3DCBE3}" type="parTrans" cxnId="{F17EBFCB-4B9C-48E6-8B38-3E8D13750A2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5F976F-64F8-48E3-A49B-39452099FDBF}" type="sibTrans" cxnId="{F17EBFCB-4B9C-48E6-8B38-3E8D13750A2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61D14-0690-41F2-858A-2908E4DACFA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Reader</a:t>
          </a:r>
        </a:p>
      </dgm:t>
    </dgm:pt>
    <dgm:pt modelId="{CC91B3FD-1419-47B7-B7E8-6B33A2B36EE3}" type="parTrans" cxnId="{80DDDA02-5D89-4C20-89FD-4E388FEFA50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535728-E95F-444B-B035-61D9BD700026}" type="sibTrans" cxnId="{80DDDA02-5D89-4C20-89FD-4E388FEFA50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CE2947-DFF8-4C7C-8966-AA65388DB95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Alternative setting</a:t>
          </a:r>
        </a:p>
      </dgm:t>
    </dgm:pt>
    <dgm:pt modelId="{E772E549-96D2-4D66-92D8-7954B73AA55F}" type="parTrans" cxnId="{F6107D95-EDB4-4814-9420-83B17DFADC7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F7CD72-5B67-4EF3-964D-5D34A350BF10}" type="sibTrans" cxnId="{F6107D95-EDB4-4814-9420-83B17DFADC7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D02413-946E-4E3E-872C-467824F9A8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Full list of accommodations and accessibility features in the new </a:t>
          </a:r>
          <a:r>
            <a:rPr lang="en-US" sz="1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Accessibility Features &amp; Accommodations Guide</a:t>
          </a:r>
          <a:endParaRPr lang="en-US" sz="17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20E9B49-F40A-4490-8CCD-83B236B0076A}" type="parTrans" cxnId="{E41BE886-DDB7-4D5B-9C1E-123DE1F8575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5E313D-B226-48A1-96D4-8265161AAF01}" type="sibTrans" cxnId="{E41BE886-DDB7-4D5B-9C1E-123DE1F8575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46247-94B3-4576-B0C0-81CED77B329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 Accommodations</a:t>
          </a:r>
        </a:p>
      </dgm:t>
    </dgm:pt>
    <dgm:pt modelId="{CCD12612-95B9-4AD1-82A5-AD6219F6DC82}" type="sibTrans" cxnId="{2F09BD5D-9DE6-48BD-8868-64AFDE503DB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D19C21-CABF-4B5D-999B-514FCB540660}" type="parTrans" cxnId="{2F09BD5D-9DE6-48BD-8868-64AFDE503DB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6C6A56-19CE-4822-9DE1-CAD547D106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https://bie.onlinehelp.cognia.org/accommodations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</a:p>
      </dgm:t>
    </dgm:pt>
    <dgm:pt modelId="{3F78E975-C4D5-4E9B-9FAA-22F418111E2E}" type="parTrans" cxnId="{92DBE8BD-8EEE-45C0-804E-4E8159850B8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A6BF7E-132C-43B6-840B-D7EDD0DEC45E}" type="sibTrans" cxnId="{92DBE8BD-8EEE-45C0-804E-4E8159850B8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486530-4EDF-4DF6-928D-69C9DAB64D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Large Print</a:t>
          </a:r>
        </a:p>
      </dgm:t>
    </dgm:pt>
    <dgm:pt modelId="{7819BA88-2090-4BCB-ACFC-181E1C465A84}" type="parTrans" cxnId="{FFCC221A-7743-430F-A6C9-A00ED553A2B4}">
      <dgm:prSet/>
      <dgm:spPr/>
      <dgm:t>
        <a:bodyPr/>
        <a:lstStyle/>
        <a:p>
          <a:endParaRPr lang="en-US"/>
        </a:p>
      </dgm:t>
    </dgm:pt>
    <dgm:pt modelId="{7B05AFB5-AA22-4D49-A785-344F2DDC11F0}" type="sibTrans" cxnId="{FFCC221A-7743-430F-A6C9-A00ED553A2B4}">
      <dgm:prSet/>
      <dgm:spPr/>
      <dgm:t>
        <a:bodyPr/>
        <a:lstStyle/>
        <a:p>
          <a:endParaRPr lang="en-US"/>
        </a:p>
      </dgm:t>
    </dgm:pt>
    <dgm:pt modelId="{9039C620-C7AC-4E74-ABDF-B6F54F99BE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Reader</a:t>
          </a:r>
        </a:p>
      </dgm:t>
    </dgm:pt>
    <dgm:pt modelId="{B95A292F-B967-4E3E-959B-11453F3C7CC0}" type="parTrans" cxnId="{0E98F975-F315-4E6F-AC11-CD4E3C8F8EAA}">
      <dgm:prSet/>
      <dgm:spPr/>
      <dgm:t>
        <a:bodyPr/>
        <a:lstStyle/>
        <a:p>
          <a:endParaRPr lang="en-US"/>
        </a:p>
      </dgm:t>
    </dgm:pt>
    <dgm:pt modelId="{88E02BFF-4952-425D-8962-3770C041D480}" type="sibTrans" cxnId="{0E98F975-F315-4E6F-AC11-CD4E3C8F8EAA}">
      <dgm:prSet/>
      <dgm:spPr/>
      <dgm:t>
        <a:bodyPr/>
        <a:lstStyle/>
        <a:p>
          <a:endParaRPr lang="en-US"/>
        </a:p>
      </dgm:t>
    </dgm:pt>
    <dgm:pt modelId="{8D28F045-967C-4F0F-86E6-B8D4E7422C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 aloud to self</a:t>
          </a:r>
        </a:p>
      </dgm:t>
    </dgm:pt>
    <dgm:pt modelId="{C596D90A-60EA-4B20-97F9-B0EF77B99854}" type="parTrans" cxnId="{702203E6-F3AC-466F-B852-13B887348E17}">
      <dgm:prSet/>
      <dgm:spPr/>
      <dgm:t>
        <a:bodyPr/>
        <a:lstStyle/>
        <a:p>
          <a:endParaRPr lang="en-US"/>
        </a:p>
      </dgm:t>
    </dgm:pt>
    <dgm:pt modelId="{6C873596-1FC6-4591-97D7-93A56F91CE04}" type="sibTrans" cxnId="{702203E6-F3AC-466F-B852-13B887348E17}">
      <dgm:prSet/>
      <dgm:spPr/>
      <dgm:t>
        <a:bodyPr/>
        <a:lstStyle/>
        <a:p>
          <a:endParaRPr lang="en-US"/>
        </a:p>
      </dgm:t>
    </dgm:pt>
    <dgm:pt modelId="{2FE245BD-6613-4B79-B9B2-8208B4F955D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Scribe</a:t>
          </a:r>
        </a:p>
      </dgm:t>
    </dgm:pt>
    <dgm:pt modelId="{554945D8-3E3E-47A3-9A3D-0A3A8FBC4D56}" type="parTrans" cxnId="{746BBA33-4E73-4A83-A6A2-756A678F86E1}">
      <dgm:prSet/>
      <dgm:spPr/>
      <dgm:t>
        <a:bodyPr/>
        <a:lstStyle/>
        <a:p>
          <a:endParaRPr lang="en-US"/>
        </a:p>
      </dgm:t>
    </dgm:pt>
    <dgm:pt modelId="{78135B4A-42F4-4E5A-B6ED-30D071E3A840}" type="sibTrans" cxnId="{746BBA33-4E73-4A83-A6A2-756A678F86E1}">
      <dgm:prSet/>
      <dgm:spPr/>
      <dgm:t>
        <a:bodyPr/>
        <a:lstStyle/>
        <a:p>
          <a:endParaRPr lang="en-US"/>
        </a:p>
      </dgm:t>
    </dgm:pt>
    <dgm:pt modelId="{C15C4AE3-47B5-4F83-AA69-6481FD52BD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Headphones/Noise Buffer</a:t>
          </a:r>
        </a:p>
      </dgm:t>
    </dgm:pt>
    <dgm:pt modelId="{D711AEDE-B0E7-402D-A6AA-B0883D3427F6}" type="parTrans" cxnId="{AE0BF251-AC6C-4E01-9097-13DE689DD9E9}">
      <dgm:prSet/>
      <dgm:spPr/>
      <dgm:t>
        <a:bodyPr/>
        <a:lstStyle/>
        <a:p>
          <a:endParaRPr lang="en-US"/>
        </a:p>
      </dgm:t>
    </dgm:pt>
    <dgm:pt modelId="{804FBD35-A780-4ABF-A588-B3D993BC74D6}" type="sibTrans" cxnId="{AE0BF251-AC6C-4E01-9097-13DE689DD9E9}">
      <dgm:prSet/>
      <dgm:spPr/>
      <dgm:t>
        <a:bodyPr/>
        <a:lstStyle/>
        <a:p>
          <a:endParaRPr lang="en-US"/>
        </a:p>
      </dgm:t>
    </dgm:pt>
    <dgm:pt modelId="{8FE82E4F-0F9D-4833-9A80-91FD2D84B350}" type="pres">
      <dgm:prSet presAssocID="{7887BC65-6C10-4A73-9515-2C7E90980698}" presName="root" presStyleCnt="0">
        <dgm:presLayoutVars>
          <dgm:dir/>
          <dgm:resizeHandles val="exact"/>
        </dgm:presLayoutVars>
      </dgm:prSet>
      <dgm:spPr/>
    </dgm:pt>
    <dgm:pt modelId="{EC51FAF8-CC41-4907-94F5-9BD709CBF357}" type="pres">
      <dgm:prSet presAssocID="{E5880D80-6A3F-44EB-9433-111C108F359B}" presName="compNode" presStyleCnt="0"/>
      <dgm:spPr/>
    </dgm:pt>
    <dgm:pt modelId="{D1B6FCEF-9291-4EBD-B749-CB8F4916341E}" type="pres">
      <dgm:prSet presAssocID="{E5880D80-6A3F-44EB-9433-111C108F359B}" presName="bgRect" presStyleLbl="bgShp" presStyleIdx="0" presStyleCnt="3" custScaleY="121450" custLinFactNeighborX="-9215" custLinFactNeighborY="-9867"/>
      <dgm:spPr/>
    </dgm:pt>
    <dgm:pt modelId="{B694B3C3-2590-4521-AA13-78D399683A63}" type="pres">
      <dgm:prSet presAssocID="{E5880D80-6A3F-44EB-9433-111C108F359B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0A742B5-D4ED-47CC-B120-0AA204D92E29}" type="pres">
      <dgm:prSet presAssocID="{E5880D80-6A3F-44EB-9433-111C108F359B}" presName="spaceRect" presStyleCnt="0"/>
      <dgm:spPr/>
    </dgm:pt>
    <dgm:pt modelId="{87FBEB12-4460-477C-A876-A7860641AD4A}" type="pres">
      <dgm:prSet presAssocID="{E5880D80-6A3F-44EB-9433-111C108F359B}" presName="parTx" presStyleLbl="revTx" presStyleIdx="0" presStyleCnt="6">
        <dgm:presLayoutVars>
          <dgm:chMax val="0"/>
          <dgm:chPref val="0"/>
        </dgm:presLayoutVars>
      </dgm:prSet>
      <dgm:spPr/>
    </dgm:pt>
    <dgm:pt modelId="{F8D3CB6D-8BC2-4EE8-9600-11E143E22F80}" type="pres">
      <dgm:prSet presAssocID="{E5880D80-6A3F-44EB-9433-111C108F359B}" presName="desTx" presStyleLbl="revTx" presStyleIdx="1" presStyleCnt="6" custScaleX="116607">
        <dgm:presLayoutVars/>
      </dgm:prSet>
      <dgm:spPr/>
    </dgm:pt>
    <dgm:pt modelId="{10F9818D-EC8A-4F4C-82E1-EDB3D56A51E1}" type="pres">
      <dgm:prSet presAssocID="{42666DDE-48E3-40D8-A46B-ED39F8680339}" presName="sibTrans" presStyleCnt="0"/>
      <dgm:spPr/>
    </dgm:pt>
    <dgm:pt modelId="{04F841E8-8027-4B66-86B5-21360AAF6E20}" type="pres">
      <dgm:prSet presAssocID="{9F946247-94B3-4576-B0C0-81CED77B329A}" presName="compNode" presStyleCnt="0"/>
      <dgm:spPr/>
    </dgm:pt>
    <dgm:pt modelId="{B5395AD8-A00A-43A2-B574-8DE6F5ED80B1}" type="pres">
      <dgm:prSet presAssocID="{9F946247-94B3-4576-B0C0-81CED77B329A}" presName="bgRect" presStyleLbl="bgShp" presStyleIdx="1" presStyleCnt="3" custScaleY="193813"/>
      <dgm:spPr/>
    </dgm:pt>
    <dgm:pt modelId="{C0EE9A57-9CE1-4EBD-85BB-CEFA8608824E}" type="pres">
      <dgm:prSet presAssocID="{9F946247-94B3-4576-B0C0-81CED77B329A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d"/>
        </a:ext>
      </dgm:extLst>
    </dgm:pt>
    <dgm:pt modelId="{17577E58-E6AB-4E4D-A64D-5B80A83CC8A4}" type="pres">
      <dgm:prSet presAssocID="{9F946247-94B3-4576-B0C0-81CED77B329A}" presName="spaceRect" presStyleCnt="0"/>
      <dgm:spPr/>
    </dgm:pt>
    <dgm:pt modelId="{DF32682D-06CD-4709-845A-90E2D0F1194B}" type="pres">
      <dgm:prSet presAssocID="{9F946247-94B3-4576-B0C0-81CED77B329A}" presName="parTx" presStyleLbl="revTx" presStyleIdx="2" presStyleCnt="6">
        <dgm:presLayoutVars>
          <dgm:chMax val="0"/>
          <dgm:chPref val="0"/>
        </dgm:presLayoutVars>
      </dgm:prSet>
      <dgm:spPr/>
    </dgm:pt>
    <dgm:pt modelId="{70B8AF7E-55A4-4E44-8886-D9F6B1D1B203}" type="pres">
      <dgm:prSet presAssocID="{9F946247-94B3-4576-B0C0-81CED77B329A}" presName="desTx" presStyleLbl="revTx" presStyleIdx="3" presStyleCnt="6" custScaleX="114940" custScaleY="130790">
        <dgm:presLayoutVars/>
      </dgm:prSet>
      <dgm:spPr/>
    </dgm:pt>
    <dgm:pt modelId="{69FFF3BF-E2FE-40B9-B217-9B10CD0B48E3}" type="pres">
      <dgm:prSet presAssocID="{CCD12612-95B9-4AD1-82A5-AD6219F6DC82}" presName="sibTrans" presStyleCnt="0"/>
      <dgm:spPr/>
    </dgm:pt>
    <dgm:pt modelId="{04A5A756-98FE-4583-A621-5216849A8D9B}" type="pres">
      <dgm:prSet presAssocID="{6BD02413-946E-4E3E-872C-467824F9A868}" presName="compNode" presStyleCnt="0"/>
      <dgm:spPr/>
    </dgm:pt>
    <dgm:pt modelId="{843F0DF0-4B6A-4CA7-A7D0-F9844238AC6E}" type="pres">
      <dgm:prSet presAssocID="{6BD02413-946E-4E3E-872C-467824F9A868}" presName="bgRect" presStyleLbl="bgShp" presStyleIdx="2" presStyleCnt="3"/>
      <dgm:spPr/>
    </dgm:pt>
    <dgm:pt modelId="{0FDB1042-F268-4A9B-9D59-7D9508CC790F}" type="pres">
      <dgm:prSet presAssocID="{6BD02413-946E-4E3E-872C-467824F9A868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E3497E92-4599-4A34-BFCD-A564ADBFC0A8}" type="pres">
      <dgm:prSet presAssocID="{6BD02413-946E-4E3E-872C-467824F9A868}" presName="spaceRect" presStyleCnt="0"/>
      <dgm:spPr/>
    </dgm:pt>
    <dgm:pt modelId="{EBF341C7-9D1C-4D15-9928-3CAE75AD37A6}" type="pres">
      <dgm:prSet presAssocID="{6BD02413-946E-4E3E-872C-467824F9A868}" presName="parTx" presStyleLbl="revTx" presStyleIdx="4" presStyleCnt="6">
        <dgm:presLayoutVars>
          <dgm:chMax val="0"/>
          <dgm:chPref val="0"/>
        </dgm:presLayoutVars>
      </dgm:prSet>
      <dgm:spPr/>
    </dgm:pt>
    <dgm:pt modelId="{8D5EC484-FB52-478C-9F15-9ED05F18E1E1}" type="pres">
      <dgm:prSet presAssocID="{6BD02413-946E-4E3E-872C-467824F9A868}" presName="desTx" presStyleLbl="revTx" presStyleIdx="5" presStyleCnt="6" custScaleX="112694">
        <dgm:presLayoutVars/>
      </dgm:prSet>
      <dgm:spPr/>
    </dgm:pt>
  </dgm:ptLst>
  <dgm:cxnLst>
    <dgm:cxn modelId="{80DDDA02-5D89-4C20-89FD-4E388FEFA509}" srcId="{9F946247-94B3-4576-B0C0-81CED77B329A}" destId="{16C61D14-0690-41F2-858A-2908E4DACFA1}" srcOrd="2" destOrd="0" parTransId="{CC91B3FD-1419-47B7-B7E8-6B33A2B36EE3}" sibTransId="{DC535728-E95F-444B-B035-61D9BD700026}"/>
    <dgm:cxn modelId="{FFCC221A-7743-430F-A6C9-A00ED553A2B4}" srcId="{E5880D80-6A3F-44EB-9433-111C108F359B}" destId="{53486530-4EDF-4DF6-928D-69C9DAB64DD3}" srcOrd="1" destOrd="0" parTransId="{7819BA88-2090-4BCB-ACFC-181E1C465A84}" sibTransId="{7B05AFB5-AA22-4D49-A785-344F2DDC11F0}"/>
    <dgm:cxn modelId="{2713D21A-A0D7-43C9-8666-BF80ABEADCDE}" type="presOf" srcId="{1BCE2947-DFF8-4C7C-8966-AA65388DB955}" destId="{70B8AF7E-55A4-4E44-8886-D9F6B1D1B203}" srcOrd="0" destOrd="5" presId="urn:microsoft.com/office/officeart/2018/2/layout/IconVerticalSolidList"/>
    <dgm:cxn modelId="{746BBA33-4E73-4A83-A6A2-756A678F86E1}" srcId="{9F946247-94B3-4576-B0C0-81CED77B329A}" destId="{2FE245BD-6613-4B79-B9B2-8208B4F955DD}" srcOrd="3" destOrd="0" parTransId="{554945D8-3E3E-47A3-9A3D-0A3A8FBC4D56}" sibTransId="{78135B4A-42F4-4E5A-B6ED-30D071E3A840}"/>
    <dgm:cxn modelId="{03D3A337-A3DD-48AF-876D-4F6F375E17EF}" type="presOf" srcId="{8D28F045-967C-4F0F-86E6-B8D4E7422C1B}" destId="{70B8AF7E-55A4-4E44-8886-D9F6B1D1B203}" srcOrd="0" destOrd="4" presId="urn:microsoft.com/office/officeart/2018/2/layout/IconVerticalSolidList"/>
    <dgm:cxn modelId="{CAD66738-4025-439E-9C8F-3B9AC3693EDC}" type="presOf" srcId="{E5880D80-6A3F-44EB-9433-111C108F359B}" destId="{87FBEB12-4460-477C-A876-A7860641AD4A}" srcOrd="0" destOrd="0" presId="urn:microsoft.com/office/officeart/2018/2/layout/IconVerticalSolidList"/>
    <dgm:cxn modelId="{0EF71D40-791B-4DFC-883D-9D4B60860DCC}" type="presOf" srcId="{16C61D14-0690-41F2-858A-2908E4DACFA1}" destId="{70B8AF7E-55A4-4E44-8886-D9F6B1D1B203}" srcOrd="0" destOrd="2" presId="urn:microsoft.com/office/officeart/2018/2/layout/IconVerticalSolidList"/>
    <dgm:cxn modelId="{2F09BD5D-9DE6-48BD-8868-64AFDE503DB7}" srcId="{7887BC65-6C10-4A73-9515-2C7E90980698}" destId="{9F946247-94B3-4576-B0C0-81CED77B329A}" srcOrd="1" destOrd="0" parTransId="{EED19C21-CABF-4B5D-999B-514FCB540660}" sibTransId="{CCD12612-95B9-4AD1-82A5-AD6219F6DC82}"/>
    <dgm:cxn modelId="{6422FF69-9ECD-4F29-8112-E5FBDC659BF6}" type="presOf" srcId="{D16C6A56-19CE-4822-9DE1-CAD547D106CD}" destId="{8D5EC484-FB52-478C-9F15-9ED05F18E1E1}" srcOrd="0" destOrd="0" presId="urn:microsoft.com/office/officeart/2018/2/layout/IconVerticalSolidList"/>
    <dgm:cxn modelId="{5C7A2B6B-6B2B-4FE0-A0DF-EC51F5D1CDF3}" type="presOf" srcId="{4BDC27E2-1EC7-4715-A9E6-CAE4960755C5}" destId="{70B8AF7E-55A4-4E44-8886-D9F6B1D1B203}" srcOrd="0" destOrd="0" presId="urn:microsoft.com/office/officeart/2018/2/layout/IconVerticalSolidList"/>
    <dgm:cxn modelId="{AE0BF251-AC6C-4E01-9097-13DE689DD9E9}" srcId="{9F946247-94B3-4576-B0C0-81CED77B329A}" destId="{C15C4AE3-47B5-4F83-AA69-6481FD52BD0F}" srcOrd="1" destOrd="0" parTransId="{D711AEDE-B0E7-402D-A6AA-B0883D3427F6}" sibTransId="{804FBD35-A780-4ABF-A588-B3D993BC74D6}"/>
    <dgm:cxn modelId="{0E98F975-F315-4E6F-AC11-CD4E3C8F8EAA}" srcId="{E5880D80-6A3F-44EB-9433-111C108F359B}" destId="{9039C620-C7AC-4E74-ABDF-B6F54F99BEAA}" srcOrd="2" destOrd="0" parTransId="{B95A292F-B967-4E3E-959B-11453F3C7CC0}" sibTransId="{88E02BFF-4952-425D-8962-3770C041D480}"/>
    <dgm:cxn modelId="{E41BE886-DDB7-4D5B-9C1E-123DE1F85757}" srcId="{7887BC65-6C10-4A73-9515-2C7E90980698}" destId="{6BD02413-946E-4E3E-872C-467824F9A868}" srcOrd="2" destOrd="0" parTransId="{B20E9B49-F40A-4490-8CCD-83B236B0076A}" sibTransId="{AA5E313D-B226-48A1-96D4-8265161AAF01}"/>
    <dgm:cxn modelId="{AA34448D-EE00-4ACD-9F84-A0F5B3FFDE5A}" type="presOf" srcId="{53486530-4EDF-4DF6-928D-69C9DAB64DD3}" destId="{F8D3CB6D-8BC2-4EE8-9600-11E143E22F80}" srcOrd="0" destOrd="1" presId="urn:microsoft.com/office/officeart/2018/2/layout/IconVerticalSolidList"/>
    <dgm:cxn modelId="{F6107D95-EDB4-4814-9420-83B17DFADC71}" srcId="{9F946247-94B3-4576-B0C0-81CED77B329A}" destId="{1BCE2947-DFF8-4C7C-8966-AA65388DB955}" srcOrd="5" destOrd="0" parTransId="{E772E549-96D2-4D66-92D8-7954B73AA55F}" sibTransId="{C1F7CD72-5B67-4EF3-964D-5D34A350BF10}"/>
    <dgm:cxn modelId="{2C34989C-1034-4434-9064-244567E2FEAE}" type="presOf" srcId="{48D43670-B4E6-48BB-AC08-90089C620220}" destId="{F8D3CB6D-8BC2-4EE8-9600-11E143E22F80}" srcOrd="0" destOrd="0" presId="urn:microsoft.com/office/officeart/2018/2/layout/IconVerticalSolidList"/>
    <dgm:cxn modelId="{FF9DDBBA-D797-4752-BE46-4C69B669BC82}" type="presOf" srcId="{9F946247-94B3-4576-B0C0-81CED77B329A}" destId="{DF32682D-06CD-4709-845A-90E2D0F1194B}" srcOrd="0" destOrd="0" presId="urn:microsoft.com/office/officeart/2018/2/layout/IconVerticalSolidList"/>
    <dgm:cxn modelId="{92DBE8BD-8EEE-45C0-804E-4E8159850B81}" srcId="{6BD02413-946E-4E3E-872C-467824F9A868}" destId="{D16C6A56-19CE-4822-9DE1-CAD547D106CD}" srcOrd="0" destOrd="0" parTransId="{3F78E975-C4D5-4E9B-9FAA-22F418111E2E}" sibTransId="{E9A6BF7E-132C-43B6-840B-D7EDD0DEC45E}"/>
    <dgm:cxn modelId="{229E3DC3-4E02-424E-926E-7FD0EB772650}" type="presOf" srcId="{2FE245BD-6613-4B79-B9B2-8208B4F955DD}" destId="{70B8AF7E-55A4-4E44-8886-D9F6B1D1B203}" srcOrd="0" destOrd="3" presId="urn:microsoft.com/office/officeart/2018/2/layout/IconVerticalSolidList"/>
    <dgm:cxn modelId="{6FF39CC8-8D3C-4361-BC3F-EA4E1812562F}" srcId="{E5880D80-6A3F-44EB-9433-111C108F359B}" destId="{48D43670-B4E6-48BB-AC08-90089C620220}" srcOrd="0" destOrd="0" parTransId="{2A8102FD-96F0-4539-B842-C425C5B4357B}" sibTransId="{1300C2DA-A12E-48AF-AE91-B5A069CDC375}"/>
    <dgm:cxn modelId="{5D9E6AC9-06E3-49B2-B375-7C697D7F27A3}" srcId="{7887BC65-6C10-4A73-9515-2C7E90980698}" destId="{E5880D80-6A3F-44EB-9433-111C108F359B}" srcOrd="0" destOrd="0" parTransId="{D75A5107-D514-4E00-8421-9372AB498DA3}" sibTransId="{42666DDE-48E3-40D8-A46B-ED39F8680339}"/>
    <dgm:cxn modelId="{F17EBFCB-4B9C-48E6-8B38-3E8D13750A2A}" srcId="{9F946247-94B3-4576-B0C0-81CED77B329A}" destId="{4BDC27E2-1EC7-4715-A9E6-CAE4960755C5}" srcOrd="0" destOrd="0" parTransId="{5CAE6D62-C060-4ABB-B1B7-94D09B3DCBE3}" sibTransId="{685F976F-64F8-48E3-A49B-39452099FDBF}"/>
    <dgm:cxn modelId="{279458CF-822A-4FE2-945B-72CFA00B2828}" type="presOf" srcId="{7887BC65-6C10-4A73-9515-2C7E90980698}" destId="{8FE82E4F-0F9D-4833-9A80-91FD2D84B350}" srcOrd="0" destOrd="0" presId="urn:microsoft.com/office/officeart/2018/2/layout/IconVerticalSolidList"/>
    <dgm:cxn modelId="{AB8133D4-CA1E-4C5A-9963-3BF0AD027F3C}" type="presOf" srcId="{9039C620-C7AC-4E74-ABDF-B6F54F99BEAA}" destId="{F8D3CB6D-8BC2-4EE8-9600-11E143E22F80}" srcOrd="0" destOrd="2" presId="urn:microsoft.com/office/officeart/2018/2/layout/IconVerticalSolidList"/>
    <dgm:cxn modelId="{F53F18E5-2AA2-4386-BD4C-24A0875940F9}" type="presOf" srcId="{6BD02413-946E-4E3E-872C-467824F9A868}" destId="{EBF341C7-9D1C-4D15-9928-3CAE75AD37A6}" srcOrd="0" destOrd="0" presId="urn:microsoft.com/office/officeart/2018/2/layout/IconVerticalSolidList"/>
    <dgm:cxn modelId="{702203E6-F3AC-466F-B852-13B887348E17}" srcId="{9F946247-94B3-4576-B0C0-81CED77B329A}" destId="{8D28F045-967C-4F0F-86E6-B8D4E7422C1B}" srcOrd="4" destOrd="0" parTransId="{C596D90A-60EA-4B20-97F9-B0EF77B99854}" sibTransId="{6C873596-1FC6-4591-97D7-93A56F91CE04}"/>
    <dgm:cxn modelId="{0B94A3EF-243D-4F13-B1F4-8B7898BADCED}" type="presOf" srcId="{C15C4AE3-47B5-4F83-AA69-6481FD52BD0F}" destId="{70B8AF7E-55A4-4E44-8886-D9F6B1D1B203}" srcOrd="0" destOrd="1" presId="urn:microsoft.com/office/officeart/2018/2/layout/IconVerticalSolidList"/>
    <dgm:cxn modelId="{33E975F8-C1B9-41FF-9FA7-B6916A35092A}" type="presParOf" srcId="{8FE82E4F-0F9D-4833-9A80-91FD2D84B350}" destId="{EC51FAF8-CC41-4907-94F5-9BD709CBF357}" srcOrd="0" destOrd="0" presId="urn:microsoft.com/office/officeart/2018/2/layout/IconVerticalSolidList"/>
    <dgm:cxn modelId="{AB06A318-BBA7-4317-A3B3-CD7463C35D62}" type="presParOf" srcId="{EC51FAF8-CC41-4907-94F5-9BD709CBF357}" destId="{D1B6FCEF-9291-4EBD-B749-CB8F4916341E}" srcOrd="0" destOrd="0" presId="urn:microsoft.com/office/officeart/2018/2/layout/IconVerticalSolidList"/>
    <dgm:cxn modelId="{15BBDDC0-847D-4C32-9E02-088EB28C5D3B}" type="presParOf" srcId="{EC51FAF8-CC41-4907-94F5-9BD709CBF357}" destId="{B694B3C3-2590-4521-AA13-78D399683A63}" srcOrd="1" destOrd="0" presId="urn:microsoft.com/office/officeart/2018/2/layout/IconVerticalSolidList"/>
    <dgm:cxn modelId="{3414D931-A4EB-4B68-803C-6FF93E9F7B5B}" type="presParOf" srcId="{EC51FAF8-CC41-4907-94F5-9BD709CBF357}" destId="{A0A742B5-D4ED-47CC-B120-0AA204D92E29}" srcOrd="2" destOrd="0" presId="urn:microsoft.com/office/officeart/2018/2/layout/IconVerticalSolidList"/>
    <dgm:cxn modelId="{5C47006D-8DED-4D90-B5F4-91874073FE54}" type="presParOf" srcId="{EC51FAF8-CC41-4907-94F5-9BD709CBF357}" destId="{87FBEB12-4460-477C-A876-A7860641AD4A}" srcOrd="3" destOrd="0" presId="urn:microsoft.com/office/officeart/2018/2/layout/IconVerticalSolidList"/>
    <dgm:cxn modelId="{FE17F824-8D53-46E7-BBE1-4B837853B679}" type="presParOf" srcId="{EC51FAF8-CC41-4907-94F5-9BD709CBF357}" destId="{F8D3CB6D-8BC2-4EE8-9600-11E143E22F80}" srcOrd="4" destOrd="0" presId="urn:microsoft.com/office/officeart/2018/2/layout/IconVerticalSolidList"/>
    <dgm:cxn modelId="{64803FD4-5697-45E9-85E6-9F5923C37D79}" type="presParOf" srcId="{8FE82E4F-0F9D-4833-9A80-91FD2D84B350}" destId="{10F9818D-EC8A-4F4C-82E1-EDB3D56A51E1}" srcOrd="1" destOrd="0" presId="urn:microsoft.com/office/officeart/2018/2/layout/IconVerticalSolidList"/>
    <dgm:cxn modelId="{DD0F5B7B-1B23-4D96-8FEC-283B3603882E}" type="presParOf" srcId="{8FE82E4F-0F9D-4833-9A80-91FD2D84B350}" destId="{04F841E8-8027-4B66-86B5-21360AAF6E20}" srcOrd="2" destOrd="0" presId="urn:microsoft.com/office/officeart/2018/2/layout/IconVerticalSolidList"/>
    <dgm:cxn modelId="{0FAD5567-D4B8-457D-AED9-1F616053F24B}" type="presParOf" srcId="{04F841E8-8027-4B66-86B5-21360AAF6E20}" destId="{B5395AD8-A00A-43A2-B574-8DE6F5ED80B1}" srcOrd="0" destOrd="0" presId="urn:microsoft.com/office/officeart/2018/2/layout/IconVerticalSolidList"/>
    <dgm:cxn modelId="{CC177DB7-C33C-4A68-A51A-B9FCEC72480F}" type="presParOf" srcId="{04F841E8-8027-4B66-86B5-21360AAF6E20}" destId="{C0EE9A57-9CE1-4EBD-85BB-CEFA8608824E}" srcOrd="1" destOrd="0" presId="urn:microsoft.com/office/officeart/2018/2/layout/IconVerticalSolidList"/>
    <dgm:cxn modelId="{15D7A62A-8DF5-4ACC-AB47-C66AC59EDFE6}" type="presParOf" srcId="{04F841E8-8027-4B66-86B5-21360AAF6E20}" destId="{17577E58-E6AB-4E4D-A64D-5B80A83CC8A4}" srcOrd="2" destOrd="0" presId="urn:microsoft.com/office/officeart/2018/2/layout/IconVerticalSolidList"/>
    <dgm:cxn modelId="{F369FC18-6B2E-4AE7-8218-1E1108C7A270}" type="presParOf" srcId="{04F841E8-8027-4B66-86B5-21360AAF6E20}" destId="{DF32682D-06CD-4709-845A-90E2D0F1194B}" srcOrd="3" destOrd="0" presId="urn:microsoft.com/office/officeart/2018/2/layout/IconVerticalSolidList"/>
    <dgm:cxn modelId="{61B54934-3823-46FE-AFBC-3D90D79412D0}" type="presParOf" srcId="{04F841E8-8027-4B66-86B5-21360AAF6E20}" destId="{70B8AF7E-55A4-4E44-8886-D9F6B1D1B203}" srcOrd="4" destOrd="0" presId="urn:microsoft.com/office/officeart/2018/2/layout/IconVerticalSolidList"/>
    <dgm:cxn modelId="{C52C40AD-C5F9-44A2-86D1-0FE3893C26AA}" type="presParOf" srcId="{8FE82E4F-0F9D-4833-9A80-91FD2D84B350}" destId="{69FFF3BF-E2FE-40B9-B217-9B10CD0B48E3}" srcOrd="3" destOrd="0" presId="urn:microsoft.com/office/officeart/2018/2/layout/IconVerticalSolidList"/>
    <dgm:cxn modelId="{F61CC4BB-8BCA-44A2-881A-3153F49675AD}" type="presParOf" srcId="{8FE82E4F-0F9D-4833-9A80-91FD2D84B350}" destId="{04A5A756-98FE-4583-A621-5216849A8D9B}" srcOrd="4" destOrd="0" presId="urn:microsoft.com/office/officeart/2018/2/layout/IconVerticalSolidList"/>
    <dgm:cxn modelId="{CB4DDCD3-A3FF-441E-B46C-23A7068F0F7B}" type="presParOf" srcId="{04A5A756-98FE-4583-A621-5216849A8D9B}" destId="{843F0DF0-4B6A-4CA7-A7D0-F9844238AC6E}" srcOrd="0" destOrd="0" presId="urn:microsoft.com/office/officeart/2018/2/layout/IconVerticalSolidList"/>
    <dgm:cxn modelId="{4DE869D8-D94A-4918-82A1-6FC7CA4411A0}" type="presParOf" srcId="{04A5A756-98FE-4583-A621-5216849A8D9B}" destId="{0FDB1042-F268-4A9B-9D59-7D9508CC790F}" srcOrd="1" destOrd="0" presId="urn:microsoft.com/office/officeart/2018/2/layout/IconVerticalSolidList"/>
    <dgm:cxn modelId="{A9FAD713-E5C0-4D52-A4A3-BFF0F2DE162A}" type="presParOf" srcId="{04A5A756-98FE-4583-A621-5216849A8D9B}" destId="{E3497E92-4599-4A34-BFCD-A564ADBFC0A8}" srcOrd="2" destOrd="0" presId="urn:microsoft.com/office/officeart/2018/2/layout/IconVerticalSolidList"/>
    <dgm:cxn modelId="{C8E34B33-6626-48B3-B1D1-1C916DD05648}" type="presParOf" srcId="{04A5A756-98FE-4583-A621-5216849A8D9B}" destId="{EBF341C7-9D1C-4D15-9928-3CAE75AD37A6}" srcOrd="3" destOrd="0" presId="urn:microsoft.com/office/officeart/2018/2/layout/IconVerticalSolidList"/>
    <dgm:cxn modelId="{DBD73C51-72D4-43F6-BD9E-F849DBB86195}" type="presParOf" srcId="{04A5A756-98FE-4583-A621-5216849A8D9B}" destId="{8D5EC484-FB52-478C-9F15-9ED05F18E1E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A4FE9E7-F4FB-4833-9122-1D4C3588E9E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A76704C-ADAF-4374-BC13-387C404B84E8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 Ratios</a:t>
          </a:r>
        </a:p>
      </dgm:t>
    </dgm:pt>
    <dgm:pt modelId="{A2CBD91C-3BCC-4F37-A7A9-3FF97811BDDD}" type="parTrans" cxnId="{36E98B63-F532-4D04-A4AE-EC5FA873CE2E}">
      <dgm:prSet/>
      <dgm:spPr/>
      <dgm:t>
        <a:bodyPr/>
        <a:lstStyle/>
        <a:p>
          <a:endParaRPr lang="en-US"/>
        </a:p>
      </dgm:t>
    </dgm:pt>
    <dgm:pt modelId="{E9F34DAB-BAB9-463C-A1CB-943709FC793B}" type="sibTrans" cxnId="{36E98B63-F532-4D04-A4AE-EC5FA873CE2E}">
      <dgm:prSet/>
      <dgm:spPr/>
      <dgm:t>
        <a:bodyPr/>
        <a:lstStyle/>
        <a:p>
          <a:endParaRPr lang="en-US"/>
        </a:p>
      </dgm:t>
    </dgm:pt>
    <dgm:pt modelId="{62443DA8-C788-4CB2-B9FE-04874CA80F4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there is at least one trained TA for every 25 students in a testing room</a:t>
          </a:r>
        </a:p>
      </dgm:t>
    </dgm:pt>
    <dgm:pt modelId="{C8FFDAB2-E24F-4F5F-889F-6AE770C634E2}" type="parTrans" cxnId="{99834529-9196-4F86-96AD-EE8E548A2D4F}">
      <dgm:prSet/>
      <dgm:spPr/>
      <dgm:t>
        <a:bodyPr/>
        <a:lstStyle/>
        <a:p>
          <a:endParaRPr lang="en-US"/>
        </a:p>
      </dgm:t>
    </dgm:pt>
    <dgm:pt modelId="{5CDA4C36-B85D-408B-BCA3-A669DAE7AE35}" type="sibTrans" cxnId="{99834529-9196-4F86-96AD-EE8E548A2D4F}">
      <dgm:prSet/>
      <dgm:spPr/>
      <dgm:t>
        <a:bodyPr/>
        <a:lstStyle/>
        <a:p>
          <a:endParaRPr lang="en-US"/>
        </a:p>
      </dgm:t>
    </dgm:pt>
    <dgm:pt modelId="{43B1EE47-4364-493A-B7CC-7F24CC2D4E43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Materials</a:t>
          </a:r>
        </a:p>
      </dgm:t>
    </dgm:pt>
    <dgm:pt modelId="{6DB0C58A-A9C9-4757-91AE-1477FED9271B}" type="parTrans" cxnId="{F14B50C0-482B-485D-8730-BC42871F1649}">
      <dgm:prSet/>
      <dgm:spPr/>
      <dgm:t>
        <a:bodyPr/>
        <a:lstStyle/>
        <a:p>
          <a:endParaRPr lang="en-US"/>
        </a:p>
      </dgm:t>
    </dgm:pt>
    <dgm:pt modelId="{AAF62BEF-D8E0-445D-902D-267F27E4DA2D}" type="sibTrans" cxnId="{F14B50C0-482B-485D-8730-BC42871F1649}">
      <dgm:prSet/>
      <dgm:spPr/>
      <dgm:t>
        <a:bodyPr/>
        <a:lstStyle/>
        <a:p>
          <a:endParaRPr lang="en-US"/>
        </a:p>
      </dgm:t>
    </dgm:pt>
    <dgm:pt modelId="{506879C9-17C0-4D16-A5DF-0EC85BAC39C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 testing progress and completion</a:t>
          </a:r>
        </a:p>
      </dgm:t>
    </dgm:pt>
    <dgm:pt modelId="{192D21A1-553B-4C27-80EC-B9A8D34B73AE}" type="parTrans" cxnId="{DA53D603-EC09-491D-9FFD-F68DD9A39BE1}">
      <dgm:prSet/>
      <dgm:spPr/>
      <dgm:t>
        <a:bodyPr/>
        <a:lstStyle/>
        <a:p>
          <a:endParaRPr lang="en-US"/>
        </a:p>
      </dgm:t>
    </dgm:pt>
    <dgm:pt modelId="{44256D07-4DE3-46D0-939B-C5206B44E26E}" type="sibTrans" cxnId="{DA53D603-EC09-491D-9FFD-F68DD9A39BE1}">
      <dgm:prSet/>
      <dgm:spPr/>
      <dgm:t>
        <a:bodyPr/>
        <a:lstStyle/>
        <a:p>
          <a:endParaRPr lang="en-US"/>
        </a:p>
      </dgm:t>
    </dgm:pt>
    <dgm:pt modelId="{23885285-063D-4392-824D-293FC26AB8A7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Monitoring</a:t>
          </a:r>
        </a:p>
      </dgm:t>
    </dgm:pt>
    <dgm:pt modelId="{ABD6E28D-89D8-4B12-8A4C-01F6D75BD185}" type="parTrans" cxnId="{06C9EE53-CA46-4E2C-B29A-3310B54552DE}">
      <dgm:prSet/>
      <dgm:spPr/>
      <dgm:t>
        <a:bodyPr/>
        <a:lstStyle/>
        <a:p>
          <a:endParaRPr lang="en-US"/>
        </a:p>
      </dgm:t>
    </dgm:pt>
    <dgm:pt modelId="{AA188B3B-BB55-43D8-818F-A81F3377B654}" type="sibTrans" cxnId="{06C9EE53-CA46-4E2C-B29A-3310B54552DE}">
      <dgm:prSet/>
      <dgm:spPr/>
      <dgm:t>
        <a:bodyPr/>
        <a:lstStyle/>
        <a:p>
          <a:endParaRPr lang="en-US"/>
        </a:p>
      </dgm:t>
    </dgm:pt>
    <dgm:pt modelId="{0D11C9DA-DB25-454C-B9A8-5B612FEC0372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any TA or proctor is not assigned to a testing room in which a relative is being tested</a:t>
          </a:r>
        </a:p>
      </dgm:t>
    </dgm:pt>
    <dgm:pt modelId="{D615B4E0-A848-4E03-8A65-343B8CCCEA32}" type="parTrans" cxnId="{4A86480C-B37A-4A80-AA00-ACC1CDB753BD}">
      <dgm:prSet/>
      <dgm:spPr/>
      <dgm:t>
        <a:bodyPr/>
        <a:lstStyle/>
        <a:p>
          <a:endParaRPr lang="en-US"/>
        </a:p>
      </dgm:t>
    </dgm:pt>
    <dgm:pt modelId="{5DB46F45-1002-41D2-AF4A-AF9FDE65C794}" type="sibTrans" cxnId="{4A86480C-B37A-4A80-AA00-ACC1CDB753BD}">
      <dgm:prSet/>
      <dgm:spPr/>
      <dgm:t>
        <a:bodyPr/>
        <a:lstStyle/>
        <a:p>
          <a:endParaRPr lang="en-US"/>
        </a:p>
      </dgm:t>
    </dgm:pt>
    <dgm:pt modelId="{3D913791-7E45-46FC-BC5A-342A2AF2DC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Track all secure materials and ensure they are returned to a central, secure location each day</a:t>
          </a:r>
        </a:p>
      </dgm:t>
    </dgm:pt>
    <dgm:pt modelId="{30EB5246-6997-4190-9A9B-9B2701B20C17}" type="parTrans" cxnId="{803B4049-28F1-4B76-8467-8D120DECE1E2}">
      <dgm:prSet/>
      <dgm:spPr/>
      <dgm:t>
        <a:bodyPr/>
        <a:lstStyle/>
        <a:p>
          <a:endParaRPr lang="en-US"/>
        </a:p>
      </dgm:t>
    </dgm:pt>
    <dgm:pt modelId="{F63F10AD-A138-4192-A044-071C3786B9AC}" type="sibTrans" cxnId="{803B4049-28F1-4B76-8467-8D120DECE1E2}">
      <dgm:prSet/>
      <dgm:spPr/>
      <dgm:t>
        <a:bodyPr/>
        <a:lstStyle/>
        <a:p>
          <a:endParaRPr lang="en-US"/>
        </a:p>
      </dgm:t>
    </dgm:pt>
    <dgm:pt modelId="{87181F85-4AEE-4F25-BBF5-09D488C89249}" type="pres">
      <dgm:prSet presAssocID="{6A4FE9E7-F4FB-4833-9122-1D4C3588E9E4}" presName="root" presStyleCnt="0">
        <dgm:presLayoutVars>
          <dgm:dir/>
          <dgm:resizeHandles val="exact"/>
        </dgm:presLayoutVars>
      </dgm:prSet>
      <dgm:spPr/>
    </dgm:pt>
    <dgm:pt modelId="{CE828F36-E69E-4E34-B833-996A82AD0ED5}" type="pres">
      <dgm:prSet presAssocID="{CA76704C-ADAF-4374-BC13-387C404B84E8}" presName="compNode" presStyleCnt="0"/>
      <dgm:spPr/>
    </dgm:pt>
    <dgm:pt modelId="{FFABEFA6-2422-49A4-AE56-523D8BD8BCDF}" type="pres">
      <dgm:prSet presAssocID="{CA76704C-ADAF-4374-BC13-387C404B84E8}" presName="bgRect" presStyleLbl="bgShp" presStyleIdx="0" presStyleCnt="3"/>
      <dgm:spPr/>
    </dgm:pt>
    <dgm:pt modelId="{C9DBFE98-98AE-4ED3-8ED8-C87C0EC91E21}" type="pres">
      <dgm:prSet presAssocID="{CA76704C-ADAF-4374-BC13-387C404B84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5B9F2F0-6827-4E87-85CB-248BD618C47D}" type="pres">
      <dgm:prSet presAssocID="{CA76704C-ADAF-4374-BC13-387C404B84E8}" presName="spaceRect" presStyleCnt="0"/>
      <dgm:spPr/>
    </dgm:pt>
    <dgm:pt modelId="{12C6D048-2179-434B-B2C0-6D5669C17A3B}" type="pres">
      <dgm:prSet presAssocID="{CA76704C-ADAF-4374-BC13-387C404B84E8}" presName="parTx" presStyleLbl="revTx" presStyleIdx="0" presStyleCnt="6">
        <dgm:presLayoutVars>
          <dgm:chMax val="0"/>
          <dgm:chPref val="0"/>
        </dgm:presLayoutVars>
      </dgm:prSet>
      <dgm:spPr/>
    </dgm:pt>
    <dgm:pt modelId="{797730E9-0BB1-4E81-9A5D-C32AF4DE65A2}" type="pres">
      <dgm:prSet presAssocID="{CA76704C-ADAF-4374-BC13-387C404B84E8}" presName="desTx" presStyleLbl="revTx" presStyleIdx="1" presStyleCnt="6">
        <dgm:presLayoutVars/>
      </dgm:prSet>
      <dgm:spPr/>
    </dgm:pt>
    <dgm:pt modelId="{3D4003E5-20C7-4904-8321-DC038F9D70D6}" type="pres">
      <dgm:prSet presAssocID="{E9F34DAB-BAB9-463C-A1CB-943709FC793B}" presName="sibTrans" presStyleCnt="0"/>
      <dgm:spPr/>
    </dgm:pt>
    <dgm:pt modelId="{A36B2C63-4C57-4B57-9D08-A829398A7E05}" type="pres">
      <dgm:prSet presAssocID="{43B1EE47-4364-493A-B7CC-7F24CC2D4E43}" presName="compNode" presStyleCnt="0"/>
      <dgm:spPr/>
    </dgm:pt>
    <dgm:pt modelId="{23AF76D0-1037-4BED-BD44-0F36905123FE}" type="pres">
      <dgm:prSet presAssocID="{43B1EE47-4364-493A-B7CC-7F24CC2D4E43}" presName="bgRect" presStyleLbl="bgShp" presStyleIdx="1" presStyleCnt="3"/>
      <dgm:spPr/>
    </dgm:pt>
    <dgm:pt modelId="{9925DD3F-CD7E-465B-BF69-46414FC3F6AF}" type="pres">
      <dgm:prSet presAssocID="{43B1EE47-4364-493A-B7CC-7F24CC2D4E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DFEF026-FBDA-4371-8315-EF724BF65A27}" type="pres">
      <dgm:prSet presAssocID="{43B1EE47-4364-493A-B7CC-7F24CC2D4E43}" presName="spaceRect" presStyleCnt="0"/>
      <dgm:spPr/>
    </dgm:pt>
    <dgm:pt modelId="{7DC90CC3-78EA-43FF-B0FD-2FD90553EBB2}" type="pres">
      <dgm:prSet presAssocID="{43B1EE47-4364-493A-B7CC-7F24CC2D4E43}" presName="parTx" presStyleLbl="revTx" presStyleIdx="2" presStyleCnt="6">
        <dgm:presLayoutVars>
          <dgm:chMax val="0"/>
          <dgm:chPref val="0"/>
        </dgm:presLayoutVars>
      </dgm:prSet>
      <dgm:spPr/>
    </dgm:pt>
    <dgm:pt modelId="{CDDFA4A8-21C5-4714-8DBD-FF24A4AF47D2}" type="pres">
      <dgm:prSet presAssocID="{43B1EE47-4364-493A-B7CC-7F24CC2D4E43}" presName="desTx" presStyleLbl="revTx" presStyleIdx="3" presStyleCnt="6">
        <dgm:presLayoutVars/>
      </dgm:prSet>
      <dgm:spPr/>
    </dgm:pt>
    <dgm:pt modelId="{E739ACC5-9F89-472D-A6D6-507FAB4B6DD5}" type="pres">
      <dgm:prSet presAssocID="{AAF62BEF-D8E0-445D-902D-267F27E4DA2D}" presName="sibTrans" presStyleCnt="0"/>
      <dgm:spPr/>
    </dgm:pt>
    <dgm:pt modelId="{E06791F6-56C5-48A3-BA7E-635473EE7897}" type="pres">
      <dgm:prSet presAssocID="{23885285-063D-4392-824D-293FC26AB8A7}" presName="compNode" presStyleCnt="0"/>
      <dgm:spPr/>
    </dgm:pt>
    <dgm:pt modelId="{A806A79B-FB65-42D3-A10D-350ECE827911}" type="pres">
      <dgm:prSet presAssocID="{23885285-063D-4392-824D-293FC26AB8A7}" presName="bgRect" presStyleLbl="bgShp" presStyleIdx="2" presStyleCnt="3"/>
      <dgm:spPr/>
    </dgm:pt>
    <dgm:pt modelId="{CA899486-DDB9-48A1-A172-F751CFB07787}" type="pres">
      <dgm:prSet presAssocID="{23885285-063D-4392-824D-293FC26AB8A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68478AA-5F8C-4A95-843C-683C731A6DC3}" type="pres">
      <dgm:prSet presAssocID="{23885285-063D-4392-824D-293FC26AB8A7}" presName="spaceRect" presStyleCnt="0"/>
      <dgm:spPr/>
    </dgm:pt>
    <dgm:pt modelId="{8A55A2BF-72B2-4244-8DE8-EB62321EDC47}" type="pres">
      <dgm:prSet presAssocID="{23885285-063D-4392-824D-293FC26AB8A7}" presName="parTx" presStyleLbl="revTx" presStyleIdx="4" presStyleCnt="6">
        <dgm:presLayoutVars>
          <dgm:chMax val="0"/>
          <dgm:chPref val="0"/>
        </dgm:presLayoutVars>
      </dgm:prSet>
      <dgm:spPr/>
    </dgm:pt>
    <dgm:pt modelId="{8A3EA7DC-FCDE-43AE-A485-90F0F4AF9EEA}" type="pres">
      <dgm:prSet presAssocID="{23885285-063D-4392-824D-293FC26AB8A7}" presName="desTx" presStyleLbl="revTx" presStyleIdx="5" presStyleCnt="6">
        <dgm:presLayoutVars/>
      </dgm:prSet>
      <dgm:spPr/>
    </dgm:pt>
  </dgm:ptLst>
  <dgm:cxnLst>
    <dgm:cxn modelId="{DA53D603-EC09-491D-9FFD-F68DD9A39BE1}" srcId="{23885285-063D-4392-824D-293FC26AB8A7}" destId="{506879C9-17C0-4D16-A5DF-0EC85BAC39CC}" srcOrd="0" destOrd="0" parTransId="{192D21A1-553B-4C27-80EC-B9A8D34B73AE}" sibTransId="{44256D07-4DE3-46D0-939B-C5206B44E26E}"/>
    <dgm:cxn modelId="{4A86480C-B37A-4A80-AA00-ACC1CDB753BD}" srcId="{43B1EE47-4364-493A-B7CC-7F24CC2D4E43}" destId="{0D11C9DA-DB25-454C-B9A8-5B612FEC0372}" srcOrd="0" destOrd="0" parTransId="{D615B4E0-A848-4E03-8A65-343B8CCCEA32}" sibTransId="{5DB46F45-1002-41D2-AF4A-AF9FDE65C794}"/>
    <dgm:cxn modelId="{17597410-DE58-46E6-B681-9844214B9C89}" type="presOf" srcId="{506879C9-17C0-4D16-A5DF-0EC85BAC39CC}" destId="{8A3EA7DC-FCDE-43AE-A485-90F0F4AF9EEA}" srcOrd="0" destOrd="0" presId="urn:microsoft.com/office/officeart/2018/2/layout/IconVerticalSolidList"/>
    <dgm:cxn modelId="{99834529-9196-4F86-96AD-EE8E548A2D4F}" srcId="{CA76704C-ADAF-4374-BC13-387C404B84E8}" destId="{62443DA8-C788-4CB2-B9FE-04874CA80F43}" srcOrd="0" destOrd="0" parTransId="{C8FFDAB2-E24F-4F5F-889F-6AE770C634E2}" sibTransId="{5CDA4C36-B85D-408B-BCA3-A669DAE7AE35}"/>
    <dgm:cxn modelId="{CC9FE939-32C6-459F-82C7-AD59C00A52F9}" type="presOf" srcId="{3D913791-7E45-46FC-BC5A-342A2AF2DC67}" destId="{CDDFA4A8-21C5-4714-8DBD-FF24A4AF47D2}" srcOrd="0" destOrd="1" presId="urn:microsoft.com/office/officeart/2018/2/layout/IconVerticalSolidList"/>
    <dgm:cxn modelId="{36E98B63-F532-4D04-A4AE-EC5FA873CE2E}" srcId="{6A4FE9E7-F4FB-4833-9122-1D4C3588E9E4}" destId="{CA76704C-ADAF-4374-BC13-387C404B84E8}" srcOrd="0" destOrd="0" parTransId="{A2CBD91C-3BCC-4F37-A7A9-3FF97811BDDD}" sibTransId="{E9F34DAB-BAB9-463C-A1CB-943709FC793B}"/>
    <dgm:cxn modelId="{803B4049-28F1-4B76-8467-8D120DECE1E2}" srcId="{43B1EE47-4364-493A-B7CC-7F24CC2D4E43}" destId="{3D913791-7E45-46FC-BC5A-342A2AF2DC67}" srcOrd="1" destOrd="0" parTransId="{30EB5246-6997-4190-9A9B-9B2701B20C17}" sibTransId="{F63F10AD-A138-4192-A044-071C3786B9AC}"/>
    <dgm:cxn modelId="{06C9EE53-CA46-4E2C-B29A-3310B54552DE}" srcId="{6A4FE9E7-F4FB-4833-9122-1D4C3588E9E4}" destId="{23885285-063D-4392-824D-293FC26AB8A7}" srcOrd="2" destOrd="0" parTransId="{ABD6E28D-89D8-4B12-8A4C-01F6D75BD185}" sibTransId="{AA188B3B-BB55-43D8-818F-A81F3377B654}"/>
    <dgm:cxn modelId="{3A6E1B8B-2577-48A5-A10D-5729ECD86440}" type="presOf" srcId="{62443DA8-C788-4CB2-B9FE-04874CA80F43}" destId="{797730E9-0BB1-4E81-9A5D-C32AF4DE65A2}" srcOrd="0" destOrd="0" presId="urn:microsoft.com/office/officeart/2018/2/layout/IconVerticalSolidList"/>
    <dgm:cxn modelId="{1119F692-FE42-4740-9D6A-1F2F930C74EC}" type="presOf" srcId="{6A4FE9E7-F4FB-4833-9122-1D4C3588E9E4}" destId="{87181F85-4AEE-4F25-BBF5-09D488C89249}" srcOrd="0" destOrd="0" presId="urn:microsoft.com/office/officeart/2018/2/layout/IconVerticalSolidList"/>
    <dgm:cxn modelId="{F14B50C0-482B-485D-8730-BC42871F1649}" srcId="{6A4FE9E7-F4FB-4833-9122-1D4C3588E9E4}" destId="{43B1EE47-4364-493A-B7CC-7F24CC2D4E43}" srcOrd="1" destOrd="0" parTransId="{6DB0C58A-A9C9-4757-91AE-1477FED9271B}" sibTransId="{AAF62BEF-D8E0-445D-902D-267F27E4DA2D}"/>
    <dgm:cxn modelId="{2F2F58C4-290F-4EA7-9DE8-A9A518593F4A}" type="presOf" srcId="{0D11C9DA-DB25-454C-B9A8-5B612FEC0372}" destId="{CDDFA4A8-21C5-4714-8DBD-FF24A4AF47D2}" srcOrd="0" destOrd="0" presId="urn:microsoft.com/office/officeart/2018/2/layout/IconVerticalSolidList"/>
    <dgm:cxn modelId="{FA33F9C9-1A0C-4B14-AD3B-B2D07433426C}" type="presOf" srcId="{CA76704C-ADAF-4374-BC13-387C404B84E8}" destId="{12C6D048-2179-434B-B2C0-6D5669C17A3B}" srcOrd="0" destOrd="0" presId="urn:microsoft.com/office/officeart/2018/2/layout/IconVerticalSolidList"/>
    <dgm:cxn modelId="{FD8CE3D0-15A6-4F9D-B996-24F87E962BF9}" type="presOf" srcId="{43B1EE47-4364-493A-B7CC-7F24CC2D4E43}" destId="{7DC90CC3-78EA-43FF-B0FD-2FD90553EBB2}" srcOrd="0" destOrd="0" presId="urn:microsoft.com/office/officeart/2018/2/layout/IconVerticalSolidList"/>
    <dgm:cxn modelId="{437FE3E2-2266-4FD7-A106-6DBA86AEF3E8}" type="presOf" srcId="{23885285-063D-4392-824D-293FC26AB8A7}" destId="{8A55A2BF-72B2-4244-8DE8-EB62321EDC47}" srcOrd="0" destOrd="0" presId="urn:microsoft.com/office/officeart/2018/2/layout/IconVerticalSolidList"/>
    <dgm:cxn modelId="{2A9E456D-429F-4A57-A8B9-731A5B2BEF42}" type="presParOf" srcId="{87181F85-4AEE-4F25-BBF5-09D488C89249}" destId="{CE828F36-E69E-4E34-B833-996A82AD0ED5}" srcOrd="0" destOrd="0" presId="urn:microsoft.com/office/officeart/2018/2/layout/IconVerticalSolidList"/>
    <dgm:cxn modelId="{8C22FA29-01E1-4A7E-929B-B47D00634C0B}" type="presParOf" srcId="{CE828F36-E69E-4E34-B833-996A82AD0ED5}" destId="{FFABEFA6-2422-49A4-AE56-523D8BD8BCDF}" srcOrd="0" destOrd="0" presId="urn:microsoft.com/office/officeart/2018/2/layout/IconVerticalSolidList"/>
    <dgm:cxn modelId="{7EE1C2E1-D57A-48DD-977F-24CE32C92198}" type="presParOf" srcId="{CE828F36-E69E-4E34-B833-996A82AD0ED5}" destId="{C9DBFE98-98AE-4ED3-8ED8-C87C0EC91E21}" srcOrd="1" destOrd="0" presId="urn:microsoft.com/office/officeart/2018/2/layout/IconVerticalSolidList"/>
    <dgm:cxn modelId="{AC34A958-0D28-420B-A3C2-5514FBD4CC40}" type="presParOf" srcId="{CE828F36-E69E-4E34-B833-996A82AD0ED5}" destId="{D5B9F2F0-6827-4E87-85CB-248BD618C47D}" srcOrd="2" destOrd="0" presId="urn:microsoft.com/office/officeart/2018/2/layout/IconVerticalSolidList"/>
    <dgm:cxn modelId="{D35F7434-4723-4D4B-85CD-FBC6BC4F456A}" type="presParOf" srcId="{CE828F36-E69E-4E34-B833-996A82AD0ED5}" destId="{12C6D048-2179-434B-B2C0-6D5669C17A3B}" srcOrd="3" destOrd="0" presId="urn:microsoft.com/office/officeart/2018/2/layout/IconVerticalSolidList"/>
    <dgm:cxn modelId="{B5D5CE31-9DBE-4311-98E6-D2D964E1960D}" type="presParOf" srcId="{CE828F36-E69E-4E34-B833-996A82AD0ED5}" destId="{797730E9-0BB1-4E81-9A5D-C32AF4DE65A2}" srcOrd="4" destOrd="0" presId="urn:microsoft.com/office/officeart/2018/2/layout/IconVerticalSolidList"/>
    <dgm:cxn modelId="{54AD0953-ABD1-4E82-BC40-95671EC0DEF8}" type="presParOf" srcId="{87181F85-4AEE-4F25-BBF5-09D488C89249}" destId="{3D4003E5-20C7-4904-8321-DC038F9D70D6}" srcOrd="1" destOrd="0" presId="urn:microsoft.com/office/officeart/2018/2/layout/IconVerticalSolidList"/>
    <dgm:cxn modelId="{E5A68244-5AB7-4C2B-812A-FA4C4FEBB5E3}" type="presParOf" srcId="{87181F85-4AEE-4F25-BBF5-09D488C89249}" destId="{A36B2C63-4C57-4B57-9D08-A829398A7E05}" srcOrd="2" destOrd="0" presId="urn:microsoft.com/office/officeart/2018/2/layout/IconVerticalSolidList"/>
    <dgm:cxn modelId="{578E08C2-BE94-44E3-8C59-7D6FB31A6A80}" type="presParOf" srcId="{A36B2C63-4C57-4B57-9D08-A829398A7E05}" destId="{23AF76D0-1037-4BED-BD44-0F36905123FE}" srcOrd="0" destOrd="0" presId="urn:microsoft.com/office/officeart/2018/2/layout/IconVerticalSolidList"/>
    <dgm:cxn modelId="{47BC669E-4FC4-477E-9CD7-00A957084B00}" type="presParOf" srcId="{A36B2C63-4C57-4B57-9D08-A829398A7E05}" destId="{9925DD3F-CD7E-465B-BF69-46414FC3F6AF}" srcOrd="1" destOrd="0" presId="urn:microsoft.com/office/officeart/2018/2/layout/IconVerticalSolidList"/>
    <dgm:cxn modelId="{DD407E1D-4C7F-4E41-9C70-98EF972513A5}" type="presParOf" srcId="{A36B2C63-4C57-4B57-9D08-A829398A7E05}" destId="{1DFEF026-FBDA-4371-8315-EF724BF65A27}" srcOrd="2" destOrd="0" presId="urn:microsoft.com/office/officeart/2018/2/layout/IconVerticalSolidList"/>
    <dgm:cxn modelId="{FD39F5C3-D34D-4C6F-8D2E-919CCC89D395}" type="presParOf" srcId="{A36B2C63-4C57-4B57-9D08-A829398A7E05}" destId="{7DC90CC3-78EA-43FF-B0FD-2FD90553EBB2}" srcOrd="3" destOrd="0" presId="urn:microsoft.com/office/officeart/2018/2/layout/IconVerticalSolidList"/>
    <dgm:cxn modelId="{F8C946BC-488A-4DD1-B72D-4F30CC043300}" type="presParOf" srcId="{A36B2C63-4C57-4B57-9D08-A829398A7E05}" destId="{CDDFA4A8-21C5-4714-8DBD-FF24A4AF47D2}" srcOrd="4" destOrd="0" presId="urn:microsoft.com/office/officeart/2018/2/layout/IconVerticalSolidList"/>
    <dgm:cxn modelId="{F43B758D-E3B2-4FAF-A65F-6B39E3B9DE4C}" type="presParOf" srcId="{87181F85-4AEE-4F25-BBF5-09D488C89249}" destId="{E739ACC5-9F89-472D-A6D6-507FAB4B6DD5}" srcOrd="3" destOrd="0" presId="urn:microsoft.com/office/officeart/2018/2/layout/IconVerticalSolidList"/>
    <dgm:cxn modelId="{C2D1ED96-0C22-4177-B069-54055F2EDB45}" type="presParOf" srcId="{87181F85-4AEE-4F25-BBF5-09D488C89249}" destId="{E06791F6-56C5-48A3-BA7E-635473EE7897}" srcOrd="4" destOrd="0" presId="urn:microsoft.com/office/officeart/2018/2/layout/IconVerticalSolidList"/>
    <dgm:cxn modelId="{8250B351-055C-4FAF-8DDC-9EDDA8B50B28}" type="presParOf" srcId="{E06791F6-56C5-48A3-BA7E-635473EE7897}" destId="{A806A79B-FB65-42D3-A10D-350ECE827911}" srcOrd="0" destOrd="0" presId="urn:microsoft.com/office/officeart/2018/2/layout/IconVerticalSolidList"/>
    <dgm:cxn modelId="{48664D4E-6792-43E3-BDAE-5FD9B1BC81E4}" type="presParOf" srcId="{E06791F6-56C5-48A3-BA7E-635473EE7897}" destId="{CA899486-DDB9-48A1-A172-F751CFB07787}" srcOrd="1" destOrd="0" presId="urn:microsoft.com/office/officeart/2018/2/layout/IconVerticalSolidList"/>
    <dgm:cxn modelId="{62D879EC-520B-49CD-B7EB-9820094EBE25}" type="presParOf" srcId="{E06791F6-56C5-48A3-BA7E-635473EE7897}" destId="{568478AA-5F8C-4A95-843C-683C731A6DC3}" srcOrd="2" destOrd="0" presId="urn:microsoft.com/office/officeart/2018/2/layout/IconVerticalSolidList"/>
    <dgm:cxn modelId="{130F8A91-AAA9-4EDC-A75C-50E6E14F0A8D}" type="presParOf" srcId="{E06791F6-56C5-48A3-BA7E-635473EE7897}" destId="{8A55A2BF-72B2-4244-8DE8-EB62321EDC47}" srcOrd="3" destOrd="0" presId="urn:microsoft.com/office/officeart/2018/2/layout/IconVerticalSolidList"/>
    <dgm:cxn modelId="{E2646627-1FDF-4FBE-AC35-374EA77829FE}" type="presParOf" srcId="{E06791F6-56C5-48A3-BA7E-635473EE7897}" destId="{8A3EA7DC-FCDE-43AE-A485-90F0F4AF9EE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A4FE9E7-F4FB-4833-9122-1D4C3588E9E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A76704C-ADAF-4374-BC13-387C404B84E8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Voiding</a:t>
          </a:r>
        </a:p>
      </dgm:t>
    </dgm:pt>
    <dgm:pt modelId="{A2CBD91C-3BCC-4F37-A7A9-3FF97811BDDD}" type="parTrans" cxnId="{36E98B63-F532-4D04-A4AE-EC5FA873CE2E}">
      <dgm:prSet/>
      <dgm:spPr/>
      <dgm:t>
        <a:bodyPr/>
        <a:lstStyle/>
        <a:p>
          <a:endParaRPr lang="en-US"/>
        </a:p>
      </dgm:t>
    </dgm:pt>
    <dgm:pt modelId="{E9F34DAB-BAB9-463C-A1CB-943709FC793B}" type="sibTrans" cxnId="{36E98B63-F532-4D04-A4AE-EC5FA873CE2E}">
      <dgm:prSet/>
      <dgm:spPr/>
      <dgm:t>
        <a:bodyPr/>
        <a:lstStyle/>
        <a:p>
          <a:endParaRPr lang="en-US"/>
        </a:p>
      </dgm:t>
    </dgm:pt>
    <dgm:pt modelId="{62443DA8-C788-4CB2-B9FE-04874CA80F43}">
      <dgm:prSet phldrT="[Text]" custT="1"/>
      <dgm:spPr/>
      <dgm:t>
        <a:bodyPr/>
        <a:lstStyle/>
        <a:p>
          <a:pPr marL="0" indent="0">
            <a:lnSpc>
              <a:spcPct val="100000"/>
            </a:lnSpc>
          </a:pPr>
          <a:r>
            <a:rPr lang="en-US" sz="1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Displayed on the next-to-last page (inside cover) of the PBT answer document on box J</a:t>
          </a:r>
        </a:p>
      </dgm:t>
    </dgm:pt>
    <dgm:pt modelId="{C8FFDAB2-E24F-4F5F-889F-6AE770C634E2}" type="parTrans" cxnId="{99834529-9196-4F86-96AD-EE8E548A2D4F}">
      <dgm:prSet/>
      <dgm:spPr/>
      <dgm:t>
        <a:bodyPr/>
        <a:lstStyle/>
        <a:p>
          <a:endParaRPr lang="en-US"/>
        </a:p>
      </dgm:t>
    </dgm:pt>
    <dgm:pt modelId="{5CDA4C36-B85D-408B-BCA3-A669DAE7AE35}" type="sibTrans" cxnId="{99834529-9196-4F86-96AD-EE8E548A2D4F}">
      <dgm:prSet/>
      <dgm:spPr/>
      <dgm:t>
        <a:bodyPr/>
        <a:lstStyle/>
        <a:p>
          <a:endParaRPr lang="en-US"/>
        </a:p>
      </dgm:t>
    </dgm:pt>
    <dgm:pt modelId="{43B1EE47-4364-493A-B7CC-7F24CC2D4E43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Packing </a:t>
          </a:r>
        </a:p>
      </dgm:t>
    </dgm:pt>
    <dgm:pt modelId="{6DB0C58A-A9C9-4757-91AE-1477FED9271B}" type="parTrans" cxnId="{F14B50C0-482B-485D-8730-BC42871F1649}">
      <dgm:prSet/>
      <dgm:spPr/>
      <dgm:t>
        <a:bodyPr/>
        <a:lstStyle/>
        <a:p>
          <a:endParaRPr lang="en-US"/>
        </a:p>
      </dgm:t>
    </dgm:pt>
    <dgm:pt modelId="{AAF62BEF-D8E0-445D-902D-267F27E4DA2D}" type="sibTrans" cxnId="{F14B50C0-482B-485D-8730-BC42871F1649}">
      <dgm:prSet/>
      <dgm:spPr/>
      <dgm:t>
        <a:bodyPr/>
        <a:lstStyle/>
        <a:p>
          <a:endParaRPr lang="en-US"/>
        </a:p>
      </dgm:t>
    </dgm:pt>
    <dgm:pt modelId="{506879C9-17C0-4D16-A5DF-0EC85BAC39C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Displayed on the next-to-last page (inside cover) of the PBT answer document on box G</a:t>
          </a:r>
        </a:p>
        <a:p>
          <a:pPr>
            <a:lnSpc>
              <a:spcPct val="100000"/>
            </a:lnSpc>
          </a:pPr>
          <a:r>
            <a:rPr lang="en-US" sz="1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Fill in the bubble for the applicable test report code(s) found on box G</a:t>
          </a:r>
        </a:p>
      </dgm:t>
    </dgm:pt>
    <dgm:pt modelId="{192D21A1-553B-4C27-80EC-B9A8D34B73AE}" type="parTrans" cxnId="{DA53D603-EC09-491D-9FFD-F68DD9A39BE1}">
      <dgm:prSet/>
      <dgm:spPr/>
      <dgm:t>
        <a:bodyPr/>
        <a:lstStyle/>
        <a:p>
          <a:endParaRPr lang="en-US"/>
        </a:p>
      </dgm:t>
    </dgm:pt>
    <dgm:pt modelId="{44256D07-4DE3-46D0-939B-C5206B44E26E}" type="sibTrans" cxnId="{DA53D603-EC09-491D-9FFD-F68DD9A39BE1}">
      <dgm:prSet/>
      <dgm:spPr/>
      <dgm:t>
        <a:bodyPr/>
        <a:lstStyle/>
        <a:p>
          <a:endParaRPr lang="en-US"/>
        </a:p>
      </dgm:t>
    </dgm:pt>
    <dgm:pt modelId="{23885285-063D-4392-824D-293FC26AB8A7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Report Codes</a:t>
          </a:r>
        </a:p>
      </dgm:t>
    </dgm:pt>
    <dgm:pt modelId="{ABD6E28D-89D8-4B12-8A4C-01F6D75BD185}" type="parTrans" cxnId="{06C9EE53-CA46-4E2C-B29A-3310B54552DE}">
      <dgm:prSet/>
      <dgm:spPr/>
      <dgm:t>
        <a:bodyPr/>
        <a:lstStyle/>
        <a:p>
          <a:endParaRPr lang="en-US"/>
        </a:p>
      </dgm:t>
    </dgm:pt>
    <dgm:pt modelId="{AA188B3B-BB55-43D8-818F-A81F3377B654}" type="sibTrans" cxnId="{06C9EE53-CA46-4E2C-B29A-3310B54552DE}">
      <dgm:prSet/>
      <dgm:spPr/>
      <dgm:t>
        <a:bodyPr/>
        <a:lstStyle/>
        <a:p>
          <a:endParaRPr lang="en-US"/>
        </a:p>
      </dgm:t>
    </dgm:pt>
    <dgm:pt modelId="{0D11C9DA-DB25-454C-B9A8-5B612FEC037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Pack the voided document with the used test materials</a:t>
          </a:r>
        </a:p>
        <a:p>
          <a:pPr>
            <a:lnSpc>
              <a:spcPct val="100000"/>
            </a:lnSpc>
          </a:pPr>
          <a:r>
            <a:rPr lang="en-US" sz="1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Collect all secure materials (including used scratch paper) and pack materials based on instructions found on the TCM, pages 17-19</a:t>
          </a:r>
        </a:p>
      </dgm:t>
    </dgm:pt>
    <dgm:pt modelId="{D615B4E0-A848-4E03-8A65-343B8CCCEA32}" type="parTrans" cxnId="{4A86480C-B37A-4A80-AA00-ACC1CDB753BD}">
      <dgm:prSet/>
      <dgm:spPr/>
      <dgm:t>
        <a:bodyPr/>
        <a:lstStyle/>
        <a:p>
          <a:endParaRPr lang="en-US"/>
        </a:p>
      </dgm:t>
    </dgm:pt>
    <dgm:pt modelId="{5DB46F45-1002-41D2-AF4A-AF9FDE65C794}" type="sibTrans" cxnId="{4A86480C-B37A-4A80-AA00-ACC1CDB753BD}">
      <dgm:prSet/>
      <dgm:spPr/>
      <dgm:t>
        <a:bodyPr/>
        <a:lstStyle/>
        <a:p>
          <a:endParaRPr lang="en-US"/>
        </a:p>
      </dgm:t>
    </dgm:pt>
    <dgm:pt modelId="{60556814-6DA6-44E1-BB94-94C27B901A4D}">
      <dgm:prSet phldrT="[Text]" custT="1"/>
      <dgm:spPr/>
      <dgm:t>
        <a:bodyPr/>
        <a:lstStyle/>
        <a:p>
          <a:pPr marL="0">
            <a:lnSpc>
              <a:spcPct val="100000"/>
            </a:lnSpc>
          </a:pPr>
          <a:r>
            <a:rPr lang="en-US" sz="15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Write VOID in large, dark print on the front cover</a:t>
          </a:r>
        </a:p>
      </dgm:t>
    </dgm:pt>
    <dgm:pt modelId="{08B82413-772D-4DF3-9837-93EF21FB95C9}" type="parTrans" cxnId="{0140D327-024A-479F-A36C-91BAFEAB5708}">
      <dgm:prSet/>
      <dgm:spPr/>
      <dgm:t>
        <a:bodyPr/>
        <a:lstStyle/>
        <a:p>
          <a:endParaRPr lang="en-US"/>
        </a:p>
      </dgm:t>
    </dgm:pt>
    <dgm:pt modelId="{5BA56EBA-1B0E-4BAB-8BB1-8D1DC5F1482E}" type="sibTrans" cxnId="{0140D327-024A-479F-A36C-91BAFEAB5708}">
      <dgm:prSet/>
      <dgm:spPr/>
      <dgm:t>
        <a:bodyPr/>
        <a:lstStyle/>
        <a:p>
          <a:endParaRPr lang="en-US"/>
        </a:p>
      </dgm:t>
    </dgm:pt>
    <dgm:pt modelId="{3984536F-BE7E-4D86-8524-1E52A71DB82E}">
      <dgm:prSet custT="1"/>
      <dgm:spPr/>
      <dgm:t>
        <a:bodyPr/>
        <a:lstStyle/>
        <a:p>
          <a:pPr marL="0">
            <a:lnSpc>
              <a:spcPct val="100000"/>
            </a:lnSpc>
          </a:pPr>
          <a:r>
            <a:rPr lang="en-US" sz="15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Fill in box J of the student biogrid </a:t>
          </a:r>
        </a:p>
      </dgm:t>
    </dgm:pt>
    <dgm:pt modelId="{C00D0795-C88E-46E9-9748-0B03EB152279}" type="parTrans" cxnId="{B389C395-8D37-4898-B0F5-54D5569A496A}">
      <dgm:prSet/>
      <dgm:spPr/>
      <dgm:t>
        <a:bodyPr/>
        <a:lstStyle/>
        <a:p>
          <a:endParaRPr lang="en-US"/>
        </a:p>
      </dgm:t>
    </dgm:pt>
    <dgm:pt modelId="{3CBA7DA5-24E3-4888-91BA-64866E193034}" type="sibTrans" cxnId="{B389C395-8D37-4898-B0F5-54D5569A496A}">
      <dgm:prSet/>
      <dgm:spPr/>
      <dgm:t>
        <a:bodyPr/>
        <a:lstStyle/>
        <a:p>
          <a:endParaRPr lang="en-US"/>
        </a:p>
      </dgm:t>
    </dgm:pt>
    <dgm:pt modelId="{87181F85-4AEE-4F25-BBF5-09D488C89249}" type="pres">
      <dgm:prSet presAssocID="{6A4FE9E7-F4FB-4833-9122-1D4C3588E9E4}" presName="root" presStyleCnt="0">
        <dgm:presLayoutVars>
          <dgm:dir/>
          <dgm:resizeHandles val="exact"/>
        </dgm:presLayoutVars>
      </dgm:prSet>
      <dgm:spPr/>
    </dgm:pt>
    <dgm:pt modelId="{CE828F36-E69E-4E34-B833-996A82AD0ED5}" type="pres">
      <dgm:prSet presAssocID="{CA76704C-ADAF-4374-BC13-387C404B84E8}" presName="compNode" presStyleCnt="0"/>
      <dgm:spPr/>
    </dgm:pt>
    <dgm:pt modelId="{FFABEFA6-2422-49A4-AE56-523D8BD8BCDF}" type="pres">
      <dgm:prSet presAssocID="{CA76704C-ADAF-4374-BC13-387C404B84E8}" presName="bgRect" presStyleLbl="bgShp" presStyleIdx="0" presStyleCnt="3" custScaleY="132347" custLinFactNeighborX="1368" custLinFactNeighborY="-80"/>
      <dgm:spPr/>
    </dgm:pt>
    <dgm:pt modelId="{C9DBFE98-98AE-4ED3-8ED8-C87C0EC91E21}" type="pres">
      <dgm:prSet presAssocID="{CA76704C-ADAF-4374-BC13-387C404B84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5B9F2F0-6827-4E87-85CB-248BD618C47D}" type="pres">
      <dgm:prSet presAssocID="{CA76704C-ADAF-4374-BC13-387C404B84E8}" presName="spaceRect" presStyleCnt="0"/>
      <dgm:spPr/>
    </dgm:pt>
    <dgm:pt modelId="{12C6D048-2179-434B-B2C0-6D5669C17A3B}" type="pres">
      <dgm:prSet presAssocID="{CA76704C-ADAF-4374-BC13-387C404B84E8}" presName="parTx" presStyleLbl="revTx" presStyleIdx="0" presStyleCnt="6">
        <dgm:presLayoutVars>
          <dgm:chMax val="0"/>
          <dgm:chPref val="0"/>
        </dgm:presLayoutVars>
      </dgm:prSet>
      <dgm:spPr/>
    </dgm:pt>
    <dgm:pt modelId="{797730E9-0BB1-4E81-9A5D-C32AF4DE65A2}" type="pres">
      <dgm:prSet presAssocID="{CA76704C-ADAF-4374-BC13-387C404B84E8}" presName="desTx" presStyleLbl="revTx" presStyleIdx="1" presStyleCnt="6" custScaleX="100878">
        <dgm:presLayoutVars/>
      </dgm:prSet>
      <dgm:spPr/>
    </dgm:pt>
    <dgm:pt modelId="{3D4003E5-20C7-4904-8321-DC038F9D70D6}" type="pres">
      <dgm:prSet presAssocID="{E9F34DAB-BAB9-463C-A1CB-943709FC793B}" presName="sibTrans" presStyleCnt="0"/>
      <dgm:spPr/>
    </dgm:pt>
    <dgm:pt modelId="{A36B2C63-4C57-4B57-9D08-A829398A7E05}" type="pres">
      <dgm:prSet presAssocID="{43B1EE47-4364-493A-B7CC-7F24CC2D4E43}" presName="compNode" presStyleCnt="0"/>
      <dgm:spPr/>
    </dgm:pt>
    <dgm:pt modelId="{23AF76D0-1037-4BED-BD44-0F36905123FE}" type="pres">
      <dgm:prSet presAssocID="{43B1EE47-4364-493A-B7CC-7F24CC2D4E43}" presName="bgRect" presStyleLbl="bgShp" presStyleIdx="1" presStyleCnt="3" custScaleY="134268" custLinFactNeighborX="-1316" custLinFactNeighborY="-3398"/>
      <dgm:spPr/>
    </dgm:pt>
    <dgm:pt modelId="{9925DD3F-CD7E-465B-BF69-46414FC3F6AF}" type="pres">
      <dgm:prSet presAssocID="{43B1EE47-4364-493A-B7CC-7F24CC2D4E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DFEF026-FBDA-4371-8315-EF724BF65A27}" type="pres">
      <dgm:prSet presAssocID="{43B1EE47-4364-493A-B7CC-7F24CC2D4E43}" presName="spaceRect" presStyleCnt="0"/>
      <dgm:spPr/>
    </dgm:pt>
    <dgm:pt modelId="{7DC90CC3-78EA-43FF-B0FD-2FD90553EBB2}" type="pres">
      <dgm:prSet presAssocID="{43B1EE47-4364-493A-B7CC-7F24CC2D4E43}" presName="parTx" presStyleLbl="revTx" presStyleIdx="2" presStyleCnt="6">
        <dgm:presLayoutVars>
          <dgm:chMax val="0"/>
          <dgm:chPref val="0"/>
        </dgm:presLayoutVars>
      </dgm:prSet>
      <dgm:spPr/>
    </dgm:pt>
    <dgm:pt modelId="{CDDFA4A8-21C5-4714-8DBD-FF24A4AF47D2}" type="pres">
      <dgm:prSet presAssocID="{43B1EE47-4364-493A-B7CC-7F24CC2D4E43}" presName="desTx" presStyleLbl="revTx" presStyleIdx="3" presStyleCnt="6" custScaleX="100102" custScaleY="120160">
        <dgm:presLayoutVars/>
      </dgm:prSet>
      <dgm:spPr/>
    </dgm:pt>
    <dgm:pt modelId="{E739ACC5-9F89-472D-A6D6-507FAB4B6DD5}" type="pres">
      <dgm:prSet presAssocID="{AAF62BEF-D8E0-445D-902D-267F27E4DA2D}" presName="sibTrans" presStyleCnt="0"/>
      <dgm:spPr/>
    </dgm:pt>
    <dgm:pt modelId="{E06791F6-56C5-48A3-BA7E-635473EE7897}" type="pres">
      <dgm:prSet presAssocID="{23885285-063D-4392-824D-293FC26AB8A7}" presName="compNode" presStyleCnt="0"/>
      <dgm:spPr/>
    </dgm:pt>
    <dgm:pt modelId="{A806A79B-FB65-42D3-A10D-350ECE827911}" type="pres">
      <dgm:prSet presAssocID="{23885285-063D-4392-824D-293FC26AB8A7}" presName="bgRect" presStyleLbl="bgShp" presStyleIdx="2" presStyleCnt="3" custScaleY="141059"/>
      <dgm:spPr/>
    </dgm:pt>
    <dgm:pt modelId="{CA899486-DDB9-48A1-A172-F751CFB07787}" type="pres">
      <dgm:prSet presAssocID="{23885285-063D-4392-824D-293FC26AB8A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68478AA-5F8C-4A95-843C-683C731A6DC3}" type="pres">
      <dgm:prSet presAssocID="{23885285-063D-4392-824D-293FC26AB8A7}" presName="spaceRect" presStyleCnt="0"/>
      <dgm:spPr/>
    </dgm:pt>
    <dgm:pt modelId="{8A55A2BF-72B2-4244-8DE8-EB62321EDC47}" type="pres">
      <dgm:prSet presAssocID="{23885285-063D-4392-824D-293FC26AB8A7}" presName="parTx" presStyleLbl="revTx" presStyleIdx="4" presStyleCnt="6">
        <dgm:presLayoutVars>
          <dgm:chMax val="0"/>
          <dgm:chPref val="0"/>
        </dgm:presLayoutVars>
      </dgm:prSet>
      <dgm:spPr/>
    </dgm:pt>
    <dgm:pt modelId="{8A3EA7DC-FCDE-43AE-A485-90F0F4AF9EEA}" type="pres">
      <dgm:prSet presAssocID="{23885285-063D-4392-824D-293FC26AB8A7}" presName="desTx" presStyleLbl="revTx" presStyleIdx="5" presStyleCnt="6" custScaleX="100701">
        <dgm:presLayoutVars/>
      </dgm:prSet>
      <dgm:spPr/>
    </dgm:pt>
  </dgm:ptLst>
  <dgm:cxnLst>
    <dgm:cxn modelId="{DA53D603-EC09-491D-9FFD-F68DD9A39BE1}" srcId="{23885285-063D-4392-824D-293FC26AB8A7}" destId="{506879C9-17C0-4D16-A5DF-0EC85BAC39CC}" srcOrd="0" destOrd="0" parTransId="{192D21A1-553B-4C27-80EC-B9A8D34B73AE}" sibTransId="{44256D07-4DE3-46D0-939B-C5206B44E26E}"/>
    <dgm:cxn modelId="{4A86480C-B37A-4A80-AA00-ACC1CDB753BD}" srcId="{43B1EE47-4364-493A-B7CC-7F24CC2D4E43}" destId="{0D11C9DA-DB25-454C-B9A8-5B612FEC0372}" srcOrd="0" destOrd="0" parTransId="{D615B4E0-A848-4E03-8A65-343B8CCCEA32}" sibTransId="{5DB46F45-1002-41D2-AF4A-AF9FDE65C794}"/>
    <dgm:cxn modelId="{17597410-DE58-46E6-B681-9844214B9C89}" type="presOf" srcId="{506879C9-17C0-4D16-A5DF-0EC85BAC39CC}" destId="{8A3EA7DC-FCDE-43AE-A485-90F0F4AF9EEA}" srcOrd="0" destOrd="0" presId="urn:microsoft.com/office/officeart/2018/2/layout/IconVerticalSolidList"/>
    <dgm:cxn modelId="{0140D327-024A-479F-A36C-91BAFEAB5708}" srcId="{CA76704C-ADAF-4374-BC13-387C404B84E8}" destId="{60556814-6DA6-44E1-BB94-94C27B901A4D}" srcOrd="1" destOrd="0" parTransId="{08B82413-772D-4DF3-9837-93EF21FB95C9}" sibTransId="{5BA56EBA-1B0E-4BAB-8BB1-8D1DC5F1482E}"/>
    <dgm:cxn modelId="{99834529-9196-4F86-96AD-EE8E548A2D4F}" srcId="{CA76704C-ADAF-4374-BC13-387C404B84E8}" destId="{62443DA8-C788-4CB2-B9FE-04874CA80F43}" srcOrd="0" destOrd="0" parTransId="{C8FFDAB2-E24F-4F5F-889F-6AE770C634E2}" sibTransId="{5CDA4C36-B85D-408B-BCA3-A669DAE7AE35}"/>
    <dgm:cxn modelId="{62AE6C2F-6E53-4673-A1DF-9B047415ABA2}" type="presOf" srcId="{60556814-6DA6-44E1-BB94-94C27B901A4D}" destId="{797730E9-0BB1-4E81-9A5D-C32AF4DE65A2}" srcOrd="0" destOrd="1" presId="urn:microsoft.com/office/officeart/2018/2/layout/IconVerticalSolidList"/>
    <dgm:cxn modelId="{36E98B63-F532-4D04-A4AE-EC5FA873CE2E}" srcId="{6A4FE9E7-F4FB-4833-9122-1D4C3588E9E4}" destId="{CA76704C-ADAF-4374-BC13-387C404B84E8}" srcOrd="0" destOrd="0" parTransId="{A2CBD91C-3BCC-4F37-A7A9-3FF97811BDDD}" sibTransId="{E9F34DAB-BAB9-463C-A1CB-943709FC793B}"/>
    <dgm:cxn modelId="{06C9EE53-CA46-4E2C-B29A-3310B54552DE}" srcId="{6A4FE9E7-F4FB-4833-9122-1D4C3588E9E4}" destId="{23885285-063D-4392-824D-293FC26AB8A7}" srcOrd="2" destOrd="0" parTransId="{ABD6E28D-89D8-4B12-8A4C-01F6D75BD185}" sibTransId="{AA188B3B-BB55-43D8-818F-A81F3377B654}"/>
    <dgm:cxn modelId="{3A6E1B8B-2577-48A5-A10D-5729ECD86440}" type="presOf" srcId="{62443DA8-C788-4CB2-B9FE-04874CA80F43}" destId="{797730E9-0BB1-4E81-9A5D-C32AF4DE65A2}" srcOrd="0" destOrd="0" presId="urn:microsoft.com/office/officeart/2018/2/layout/IconVerticalSolidList"/>
    <dgm:cxn modelId="{1119F692-FE42-4740-9D6A-1F2F930C74EC}" type="presOf" srcId="{6A4FE9E7-F4FB-4833-9122-1D4C3588E9E4}" destId="{87181F85-4AEE-4F25-BBF5-09D488C89249}" srcOrd="0" destOrd="0" presId="urn:microsoft.com/office/officeart/2018/2/layout/IconVerticalSolidList"/>
    <dgm:cxn modelId="{B389C395-8D37-4898-B0F5-54D5569A496A}" srcId="{CA76704C-ADAF-4374-BC13-387C404B84E8}" destId="{3984536F-BE7E-4D86-8524-1E52A71DB82E}" srcOrd="2" destOrd="0" parTransId="{C00D0795-C88E-46E9-9748-0B03EB152279}" sibTransId="{3CBA7DA5-24E3-4888-91BA-64866E193034}"/>
    <dgm:cxn modelId="{F14B50C0-482B-485D-8730-BC42871F1649}" srcId="{6A4FE9E7-F4FB-4833-9122-1D4C3588E9E4}" destId="{43B1EE47-4364-493A-B7CC-7F24CC2D4E43}" srcOrd="1" destOrd="0" parTransId="{6DB0C58A-A9C9-4757-91AE-1477FED9271B}" sibTransId="{AAF62BEF-D8E0-445D-902D-267F27E4DA2D}"/>
    <dgm:cxn modelId="{2F2F58C4-290F-4EA7-9DE8-A9A518593F4A}" type="presOf" srcId="{0D11C9DA-DB25-454C-B9A8-5B612FEC0372}" destId="{CDDFA4A8-21C5-4714-8DBD-FF24A4AF47D2}" srcOrd="0" destOrd="0" presId="urn:microsoft.com/office/officeart/2018/2/layout/IconVerticalSolidList"/>
    <dgm:cxn modelId="{FA33F9C9-1A0C-4B14-AD3B-B2D07433426C}" type="presOf" srcId="{CA76704C-ADAF-4374-BC13-387C404B84E8}" destId="{12C6D048-2179-434B-B2C0-6D5669C17A3B}" srcOrd="0" destOrd="0" presId="urn:microsoft.com/office/officeart/2018/2/layout/IconVerticalSolidList"/>
    <dgm:cxn modelId="{E6E5A5D0-5AE9-45E8-8316-EA7CA62D18FB}" type="presOf" srcId="{3984536F-BE7E-4D86-8524-1E52A71DB82E}" destId="{797730E9-0BB1-4E81-9A5D-C32AF4DE65A2}" srcOrd="0" destOrd="2" presId="urn:microsoft.com/office/officeart/2018/2/layout/IconVerticalSolidList"/>
    <dgm:cxn modelId="{FD8CE3D0-15A6-4F9D-B996-24F87E962BF9}" type="presOf" srcId="{43B1EE47-4364-493A-B7CC-7F24CC2D4E43}" destId="{7DC90CC3-78EA-43FF-B0FD-2FD90553EBB2}" srcOrd="0" destOrd="0" presId="urn:microsoft.com/office/officeart/2018/2/layout/IconVerticalSolidList"/>
    <dgm:cxn modelId="{437FE3E2-2266-4FD7-A106-6DBA86AEF3E8}" type="presOf" srcId="{23885285-063D-4392-824D-293FC26AB8A7}" destId="{8A55A2BF-72B2-4244-8DE8-EB62321EDC47}" srcOrd="0" destOrd="0" presId="urn:microsoft.com/office/officeart/2018/2/layout/IconVerticalSolidList"/>
    <dgm:cxn modelId="{2A9E456D-429F-4A57-A8B9-731A5B2BEF42}" type="presParOf" srcId="{87181F85-4AEE-4F25-BBF5-09D488C89249}" destId="{CE828F36-E69E-4E34-B833-996A82AD0ED5}" srcOrd="0" destOrd="0" presId="urn:microsoft.com/office/officeart/2018/2/layout/IconVerticalSolidList"/>
    <dgm:cxn modelId="{8C22FA29-01E1-4A7E-929B-B47D00634C0B}" type="presParOf" srcId="{CE828F36-E69E-4E34-B833-996A82AD0ED5}" destId="{FFABEFA6-2422-49A4-AE56-523D8BD8BCDF}" srcOrd="0" destOrd="0" presId="urn:microsoft.com/office/officeart/2018/2/layout/IconVerticalSolidList"/>
    <dgm:cxn modelId="{7EE1C2E1-D57A-48DD-977F-24CE32C92198}" type="presParOf" srcId="{CE828F36-E69E-4E34-B833-996A82AD0ED5}" destId="{C9DBFE98-98AE-4ED3-8ED8-C87C0EC91E21}" srcOrd="1" destOrd="0" presId="urn:microsoft.com/office/officeart/2018/2/layout/IconVerticalSolidList"/>
    <dgm:cxn modelId="{AC34A958-0D28-420B-A3C2-5514FBD4CC40}" type="presParOf" srcId="{CE828F36-E69E-4E34-B833-996A82AD0ED5}" destId="{D5B9F2F0-6827-4E87-85CB-248BD618C47D}" srcOrd="2" destOrd="0" presId="urn:microsoft.com/office/officeart/2018/2/layout/IconVerticalSolidList"/>
    <dgm:cxn modelId="{D35F7434-4723-4D4B-85CD-FBC6BC4F456A}" type="presParOf" srcId="{CE828F36-E69E-4E34-B833-996A82AD0ED5}" destId="{12C6D048-2179-434B-B2C0-6D5669C17A3B}" srcOrd="3" destOrd="0" presId="urn:microsoft.com/office/officeart/2018/2/layout/IconVerticalSolidList"/>
    <dgm:cxn modelId="{B5D5CE31-9DBE-4311-98E6-D2D964E1960D}" type="presParOf" srcId="{CE828F36-E69E-4E34-B833-996A82AD0ED5}" destId="{797730E9-0BB1-4E81-9A5D-C32AF4DE65A2}" srcOrd="4" destOrd="0" presId="urn:microsoft.com/office/officeart/2018/2/layout/IconVerticalSolidList"/>
    <dgm:cxn modelId="{54AD0953-ABD1-4E82-BC40-95671EC0DEF8}" type="presParOf" srcId="{87181F85-4AEE-4F25-BBF5-09D488C89249}" destId="{3D4003E5-20C7-4904-8321-DC038F9D70D6}" srcOrd="1" destOrd="0" presId="urn:microsoft.com/office/officeart/2018/2/layout/IconVerticalSolidList"/>
    <dgm:cxn modelId="{E5A68244-5AB7-4C2B-812A-FA4C4FEBB5E3}" type="presParOf" srcId="{87181F85-4AEE-4F25-BBF5-09D488C89249}" destId="{A36B2C63-4C57-4B57-9D08-A829398A7E05}" srcOrd="2" destOrd="0" presId="urn:microsoft.com/office/officeart/2018/2/layout/IconVerticalSolidList"/>
    <dgm:cxn modelId="{578E08C2-BE94-44E3-8C59-7D6FB31A6A80}" type="presParOf" srcId="{A36B2C63-4C57-4B57-9D08-A829398A7E05}" destId="{23AF76D0-1037-4BED-BD44-0F36905123FE}" srcOrd="0" destOrd="0" presId="urn:microsoft.com/office/officeart/2018/2/layout/IconVerticalSolidList"/>
    <dgm:cxn modelId="{47BC669E-4FC4-477E-9CD7-00A957084B00}" type="presParOf" srcId="{A36B2C63-4C57-4B57-9D08-A829398A7E05}" destId="{9925DD3F-CD7E-465B-BF69-46414FC3F6AF}" srcOrd="1" destOrd="0" presId="urn:microsoft.com/office/officeart/2018/2/layout/IconVerticalSolidList"/>
    <dgm:cxn modelId="{DD407E1D-4C7F-4E41-9C70-98EF972513A5}" type="presParOf" srcId="{A36B2C63-4C57-4B57-9D08-A829398A7E05}" destId="{1DFEF026-FBDA-4371-8315-EF724BF65A27}" srcOrd="2" destOrd="0" presId="urn:microsoft.com/office/officeart/2018/2/layout/IconVerticalSolidList"/>
    <dgm:cxn modelId="{FD39F5C3-D34D-4C6F-8D2E-919CCC89D395}" type="presParOf" srcId="{A36B2C63-4C57-4B57-9D08-A829398A7E05}" destId="{7DC90CC3-78EA-43FF-B0FD-2FD90553EBB2}" srcOrd="3" destOrd="0" presId="urn:microsoft.com/office/officeart/2018/2/layout/IconVerticalSolidList"/>
    <dgm:cxn modelId="{F8C946BC-488A-4DD1-B72D-4F30CC043300}" type="presParOf" srcId="{A36B2C63-4C57-4B57-9D08-A829398A7E05}" destId="{CDDFA4A8-21C5-4714-8DBD-FF24A4AF47D2}" srcOrd="4" destOrd="0" presId="urn:microsoft.com/office/officeart/2018/2/layout/IconVerticalSolidList"/>
    <dgm:cxn modelId="{F43B758D-E3B2-4FAF-A65F-6B39E3B9DE4C}" type="presParOf" srcId="{87181F85-4AEE-4F25-BBF5-09D488C89249}" destId="{E739ACC5-9F89-472D-A6D6-507FAB4B6DD5}" srcOrd="3" destOrd="0" presId="urn:microsoft.com/office/officeart/2018/2/layout/IconVerticalSolidList"/>
    <dgm:cxn modelId="{C2D1ED96-0C22-4177-B069-54055F2EDB45}" type="presParOf" srcId="{87181F85-4AEE-4F25-BBF5-09D488C89249}" destId="{E06791F6-56C5-48A3-BA7E-635473EE7897}" srcOrd="4" destOrd="0" presId="urn:microsoft.com/office/officeart/2018/2/layout/IconVerticalSolidList"/>
    <dgm:cxn modelId="{8250B351-055C-4FAF-8DDC-9EDDA8B50B28}" type="presParOf" srcId="{E06791F6-56C5-48A3-BA7E-635473EE7897}" destId="{A806A79B-FB65-42D3-A10D-350ECE827911}" srcOrd="0" destOrd="0" presId="urn:microsoft.com/office/officeart/2018/2/layout/IconVerticalSolidList"/>
    <dgm:cxn modelId="{48664D4E-6792-43E3-BDAE-5FD9B1BC81E4}" type="presParOf" srcId="{E06791F6-56C5-48A3-BA7E-635473EE7897}" destId="{CA899486-DDB9-48A1-A172-F751CFB07787}" srcOrd="1" destOrd="0" presId="urn:microsoft.com/office/officeart/2018/2/layout/IconVerticalSolidList"/>
    <dgm:cxn modelId="{62D879EC-520B-49CD-B7EB-9820094EBE25}" type="presParOf" srcId="{E06791F6-56C5-48A3-BA7E-635473EE7897}" destId="{568478AA-5F8C-4A95-843C-683C731A6DC3}" srcOrd="2" destOrd="0" presId="urn:microsoft.com/office/officeart/2018/2/layout/IconVerticalSolidList"/>
    <dgm:cxn modelId="{130F8A91-AAA9-4EDC-A75C-50E6E14F0A8D}" type="presParOf" srcId="{E06791F6-56C5-48A3-BA7E-635473EE7897}" destId="{8A55A2BF-72B2-4244-8DE8-EB62321EDC47}" srcOrd="3" destOrd="0" presId="urn:microsoft.com/office/officeart/2018/2/layout/IconVerticalSolidList"/>
    <dgm:cxn modelId="{E2646627-1FDF-4FBE-AC35-374EA77829FE}" type="presParOf" srcId="{E06791F6-56C5-48A3-BA7E-635473EE7897}" destId="{8A3EA7DC-FCDE-43AE-A485-90F0F4AF9EE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6250E35-9B39-417B-8937-D6232759FE11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FA0446-7433-478F-8660-672FE5BEAA09}" type="pres">
      <dgm:prSet presAssocID="{E6250E35-9B39-417B-8937-D6232759FE1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0840C345-255F-48C8-A27B-1A99E758EE54}" type="presOf" srcId="{E6250E35-9B39-417B-8937-D6232759FE11}" destId="{ACFA0446-7433-478F-8660-672FE5BEAA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85172CB-0253-456E-B708-3302754FFBDC}" type="doc">
      <dgm:prSet loTypeId="urn:microsoft.com/office/officeart/2008/layout/VerticalCurvedList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B03F312-9E92-4797-97AA-6685ED91EFCA}">
      <dgm:prSet custT="1"/>
      <dgm:spPr/>
      <dgm:t>
        <a:bodyPr/>
        <a:lstStyle/>
        <a:p>
          <a:pPr algn="l"/>
          <a:r>
            <a:rPr 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Additional Ordering Window: Feb 23 – Apr 10, 2026</a:t>
          </a:r>
        </a:p>
      </dgm:t>
    </dgm:pt>
    <dgm:pt modelId="{19A81170-F5C4-4ED1-8FBA-AC80C5609749}" type="parTrans" cxnId="{FAFD57E8-9181-44C5-BF5D-8E212D0EC042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BA8CFA-CCAF-4608-8C33-6385618BEF9C}" type="sibTrans" cxnId="{FAFD57E8-9181-44C5-BF5D-8E212D0EC042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D81D92-D995-408B-B51D-3652ED369438}">
      <dgm:prSet/>
      <dgm:spPr/>
      <dgm:t>
        <a:bodyPr/>
        <a:lstStyle/>
        <a:p>
          <a:pPr algn="l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Order directly from iServices, https://iservices.cognia.org, or via the online portal </a:t>
          </a:r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materials management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tab</a:t>
          </a:r>
        </a:p>
      </dgm:t>
    </dgm:pt>
    <dgm:pt modelId="{A0E83854-2846-41F5-97C9-22DFCD1B11B6}" type="parTrans" cxnId="{2285915B-1A86-42CE-8FB2-75084FF2EA7C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5DFDE7-34A0-48C0-91DE-D9D556986658}" type="sibTrans" cxnId="{2285915B-1A86-42CE-8FB2-75084FF2EA7C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6B96C5-EF37-4239-9103-086EFADF4338}">
      <dgm:prSet custT="1"/>
      <dgm:spPr/>
      <dgm:t>
        <a:bodyPr/>
        <a:lstStyle/>
        <a:p>
          <a:pPr algn="l"/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 Shipcode** is required for placing an additional order</a:t>
          </a:r>
        </a:p>
      </dgm:t>
    </dgm:pt>
    <dgm:pt modelId="{CB0F015F-F4A3-465A-9F3D-903150806D8F}" type="parTrans" cxnId="{F0D63B9A-B1D9-4C52-9C66-FDB18A9F71A5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F3D26F-A5F3-4C85-A4E9-4199F31576F8}" type="sibTrans" cxnId="{F0D63B9A-B1D9-4C52-9C66-FDB18A9F71A5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42C56E-E236-45EE-B8EA-F5D558E14344}">
      <dgm:prSet custT="1"/>
      <dgm:spPr/>
      <dgm:t>
        <a:bodyPr/>
        <a:lstStyle/>
        <a:p>
          <a:pPr algn="l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**The MP Shipcode is found on the top or bottom of the </a:t>
          </a:r>
          <a:r>
            <a: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Summary </a:t>
          </a:r>
          <a:r>
            <a:rPr lang="en-US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sheet included in the 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initial shipment</a:t>
          </a:r>
        </a:p>
        <a:p>
          <a:pPr algn="l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you did not receive an initial shipment, contact the Help Desk to obtain the  MP Shipcode</a:t>
          </a:r>
        </a:p>
      </dgm:t>
    </dgm:pt>
    <dgm:pt modelId="{1F8F2809-0E00-4114-9A77-2F8F4EF01544}" type="parTrans" cxnId="{40EEA549-4BAA-48E0-B09F-4E4AF14621E5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C76F96-C2C7-48DC-8405-E58E8A9C759E}" type="sibTrans" cxnId="{40EEA549-4BAA-48E0-B09F-4E4AF14621E5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26134D-F6E1-4586-8411-6D3953F3A1AD}" type="pres">
      <dgm:prSet presAssocID="{585172CB-0253-456E-B708-3302754FFBDC}" presName="Name0" presStyleCnt="0">
        <dgm:presLayoutVars>
          <dgm:chMax val="7"/>
          <dgm:chPref val="7"/>
          <dgm:dir/>
        </dgm:presLayoutVars>
      </dgm:prSet>
      <dgm:spPr/>
    </dgm:pt>
    <dgm:pt modelId="{9E8E2AFE-A047-4EAE-8339-35C3E38E15F0}" type="pres">
      <dgm:prSet presAssocID="{585172CB-0253-456E-B708-3302754FFBDC}" presName="Name1" presStyleCnt="0"/>
      <dgm:spPr/>
    </dgm:pt>
    <dgm:pt modelId="{8211A22E-2B26-4F29-B002-7A45B1DD9BB0}" type="pres">
      <dgm:prSet presAssocID="{585172CB-0253-456E-B708-3302754FFBDC}" presName="cycle" presStyleCnt="0"/>
      <dgm:spPr/>
    </dgm:pt>
    <dgm:pt modelId="{7E2E69C2-6741-4FB8-BDE4-F1B3981CBF0B}" type="pres">
      <dgm:prSet presAssocID="{585172CB-0253-456E-B708-3302754FFBDC}" presName="srcNode" presStyleLbl="node1" presStyleIdx="0" presStyleCnt="4"/>
      <dgm:spPr/>
    </dgm:pt>
    <dgm:pt modelId="{7A97DAAC-37DA-4089-96FF-3BE6BFC47969}" type="pres">
      <dgm:prSet presAssocID="{585172CB-0253-456E-B708-3302754FFBDC}" presName="conn" presStyleLbl="parChTrans1D2" presStyleIdx="0" presStyleCnt="1"/>
      <dgm:spPr/>
    </dgm:pt>
    <dgm:pt modelId="{2345B7D6-0D58-4AC2-97C5-0DC95F2BB82A}" type="pres">
      <dgm:prSet presAssocID="{585172CB-0253-456E-B708-3302754FFBDC}" presName="extraNode" presStyleLbl="node1" presStyleIdx="0" presStyleCnt="4"/>
      <dgm:spPr/>
    </dgm:pt>
    <dgm:pt modelId="{610D91A1-40FB-4B4F-AF5F-B300E4A5848B}" type="pres">
      <dgm:prSet presAssocID="{585172CB-0253-456E-B708-3302754FFBDC}" presName="dstNode" presStyleLbl="node1" presStyleIdx="0" presStyleCnt="4"/>
      <dgm:spPr/>
    </dgm:pt>
    <dgm:pt modelId="{A76D4C75-4EF0-4C47-964E-1D6A8A901D52}" type="pres">
      <dgm:prSet presAssocID="{7B03F312-9E92-4797-97AA-6685ED91EFCA}" presName="text_1" presStyleLbl="node1" presStyleIdx="0" presStyleCnt="4">
        <dgm:presLayoutVars>
          <dgm:bulletEnabled val="1"/>
        </dgm:presLayoutVars>
      </dgm:prSet>
      <dgm:spPr/>
    </dgm:pt>
    <dgm:pt modelId="{60498125-ACA5-4C78-A2E1-659EE2142C5C}" type="pres">
      <dgm:prSet presAssocID="{7B03F312-9E92-4797-97AA-6685ED91EFCA}" presName="accent_1" presStyleCnt="0"/>
      <dgm:spPr/>
    </dgm:pt>
    <dgm:pt modelId="{750E7013-9AF1-4E93-B46E-74CE5308A929}" type="pres">
      <dgm:prSet presAssocID="{7B03F312-9E92-4797-97AA-6685ED91EFCA}" presName="accentRepeatNode" presStyleLbl="solidFgAcc1" presStyleIdx="0" presStyleCnt="4"/>
      <dgm:spPr/>
    </dgm:pt>
    <dgm:pt modelId="{0753268C-902F-4556-91DF-45161B8806B4}" type="pres">
      <dgm:prSet presAssocID="{A3D81D92-D995-408B-B51D-3652ED369438}" presName="text_2" presStyleLbl="node1" presStyleIdx="1" presStyleCnt="4">
        <dgm:presLayoutVars>
          <dgm:bulletEnabled val="1"/>
        </dgm:presLayoutVars>
      </dgm:prSet>
      <dgm:spPr/>
    </dgm:pt>
    <dgm:pt modelId="{BD7C979C-357B-4ACD-A323-60BAB225B8EF}" type="pres">
      <dgm:prSet presAssocID="{A3D81D92-D995-408B-B51D-3652ED369438}" presName="accent_2" presStyleCnt="0"/>
      <dgm:spPr/>
    </dgm:pt>
    <dgm:pt modelId="{0BB52734-A954-477D-919C-738CC7D72EDD}" type="pres">
      <dgm:prSet presAssocID="{A3D81D92-D995-408B-B51D-3652ED369438}" presName="accentRepeatNode" presStyleLbl="solidFgAcc1" presStyleIdx="1" presStyleCnt="4"/>
      <dgm:spPr/>
    </dgm:pt>
    <dgm:pt modelId="{4AD2E7AE-7394-4C41-A41B-7C71D5643036}" type="pres">
      <dgm:prSet presAssocID="{986B96C5-EF37-4239-9103-086EFADF4338}" presName="text_3" presStyleLbl="node1" presStyleIdx="2" presStyleCnt="4">
        <dgm:presLayoutVars>
          <dgm:bulletEnabled val="1"/>
        </dgm:presLayoutVars>
      </dgm:prSet>
      <dgm:spPr/>
    </dgm:pt>
    <dgm:pt modelId="{B312D89C-81C2-4A31-B70B-06B5AEA0E93C}" type="pres">
      <dgm:prSet presAssocID="{986B96C5-EF37-4239-9103-086EFADF4338}" presName="accent_3" presStyleCnt="0"/>
      <dgm:spPr/>
    </dgm:pt>
    <dgm:pt modelId="{5816E3DC-2061-45D3-AC67-132C5C1AFCF3}" type="pres">
      <dgm:prSet presAssocID="{986B96C5-EF37-4239-9103-086EFADF4338}" presName="accentRepeatNode" presStyleLbl="solidFgAcc1" presStyleIdx="2" presStyleCnt="4"/>
      <dgm:spPr/>
    </dgm:pt>
    <dgm:pt modelId="{91D93B6E-00EC-4E9B-B599-595B0D157047}" type="pres">
      <dgm:prSet presAssocID="{B042C56E-E236-45EE-B8EA-F5D558E14344}" presName="text_4" presStyleLbl="node1" presStyleIdx="3" presStyleCnt="4" custScaleY="139007">
        <dgm:presLayoutVars>
          <dgm:bulletEnabled val="1"/>
        </dgm:presLayoutVars>
      </dgm:prSet>
      <dgm:spPr/>
    </dgm:pt>
    <dgm:pt modelId="{6C77BC1C-5D1E-4863-8D2A-86AE10204056}" type="pres">
      <dgm:prSet presAssocID="{B042C56E-E236-45EE-B8EA-F5D558E14344}" presName="accent_4" presStyleCnt="0"/>
      <dgm:spPr/>
    </dgm:pt>
    <dgm:pt modelId="{F4375BEF-7227-4004-BEC0-DBCCEE65658B}" type="pres">
      <dgm:prSet presAssocID="{B042C56E-E236-45EE-B8EA-F5D558E14344}" presName="accentRepeatNode" presStyleLbl="solidFgAcc1" presStyleIdx="3" presStyleCnt="4"/>
      <dgm:spPr/>
    </dgm:pt>
  </dgm:ptLst>
  <dgm:cxnLst>
    <dgm:cxn modelId="{EAE43517-FA0E-4D1C-97B7-3D8E37D7037B}" type="presOf" srcId="{B042C56E-E236-45EE-B8EA-F5D558E14344}" destId="{91D93B6E-00EC-4E9B-B599-595B0D157047}" srcOrd="0" destOrd="0" presId="urn:microsoft.com/office/officeart/2008/layout/VerticalCurvedList"/>
    <dgm:cxn modelId="{2285915B-1A86-42CE-8FB2-75084FF2EA7C}" srcId="{585172CB-0253-456E-B708-3302754FFBDC}" destId="{A3D81D92-D995-408B-B51D-3652ED369438}" srcOrd="1" destOrd="0" parTransId="{A0E83854-2846-41F5-97C9-22DFCD1B11B6}" sibTransId="{D55DFDE7-34A0-48C0-91DE-D9D556986658}"/>
    <dgm:cxn modelId="{40EEA549-4BAA-48E0-B09F-4E4AF14621E5}" srcId="{585172CB-0253-456E-B708-3302754FFBDC}" destId="{B042C56E-E236-45EE-B8EA-F5D558E14344}" srcOrd="3" destOrd="0" parTransId="{1F8F2809-0E00-4114-9A77-2F8F4EF01544}" sibTransId="{83C76F96-C2C7-48DC-8405-E58E8A9C759E}"/>
    <dgm:cxn modelId="{B414154E-D4D3-4944-8427-D47F88C51252}" type="presOf" srcId="{7B03F312-9E92-4797-97AA-6685ED91EFCA}" destId="{A76D4C75-4EF0-4C47-964E-1D6A8A901D52}" srcOrd="0" destOrd="0" presId="urn:microsoft.com/office/officeart/2008/layout/VerticalCurvedList"/>
    <dgm:cxn modelId="{FF191673-7C1D-4FF0-BCFE-38E88656A68F}" type="presOf" srcId="{0CBA8CFA-CCAF-4608-8C33-6385618BEF9C}" destId="{7A97DAAC-37DA-4089-96FF-3BE6BFC47969}" srcOrd="0" destOrd="0" presId="urn:microsoft.com/office/officeart/2008/layout/VerticalCurvedList"/>
    <dgm:cxn modelId="{F0D63B9A-B1D9-4C52-9C66-FDB18A9F71A5}" srcId="{585172CB-0253-456E-B708-3302754FFBDC}" destId="{986B96C5-EF37-4239-9103-086EFADF4338}" srcOrd="2" destOrd="0" parTransId="{CB0F015F-F4A3-465A-9F3D-903150806D8F}" sibTransId="{41F3D26F-A5F3-4C85-A4E9-4199F31576F8}"/>
    <dgm:cxn modelId="{933C5EA4-1EA5-4C99-8472-7C795C15C660}" type="presOf" srcId="{A3D81D92-D995-408B-B51D-3652ED369438}" destId="{0753268C-902F-4556-91DF-45161B8806B4}" srcOrd="0" destOrd="0" presId="urn:microsoft.com/office/officeart/2008/layout/VerticalCurvedList"/>
    <dgm:cxn modelId="{3D3A1FBF-9982-400B-9283-9E12F22F03BC}" type="presOf" srcId="{585172CB-0253-456E-B708-3302754FFBDC}" destId="{3F26134D-F6E1-4586-8411-6D3953F3A1AD}" srcOrd="0" destOrd="0" presId="urn:microsoft.com/office/officeart/2008/layout/VerticalCurvedList"/>
    <dgm:cxn modelId="{0B16B5C9-F704-4C24-9012-3C7148D5E7BB}" type="presOf" srcId="{986B96C5-EF37-4239-9103-086EFADF4338}" destId="{4AD2E7AE-7394-4C41-A41B-7C71D5643036}" srcOrd="0" destOrd="0" presId="urn:microsoft.com/office/officeart/2008/layout/VerticalCurvedList"/>
    <dgm:cxn modelId="{FAFD57E8-9181-44C5-BF5D-8E212D0EC042}" srcId="{585172CB-0253-456E-B708-3302754FFBDC}" destId="{7B03F312-9E92-4797-97AA-6685ED91EFCA}" srcOrd="0" destOrd="0" parTransId="{19A81170-F5C4-4ED1-8FBA-AC80C5609749}" sibTransId="{0CBA8CFA-CCAF-4608-8C33-6385618BEF9C}"/>
    <dgm:cxn modelId="{D7B1E3B5-85A9-444B-81BA-912772DA896A}" type="presParOf" srcId="{3F26134D-F6E1-4586-8411-6D3953F3A1AD}" destId="{9E8E2AFE-A047-4EAE-8339-35C3E38E15F0}" srcOrd="0" destOrd="0" presId="urn:microsoft.com/office/officeart/2008/layout/VerticalCurvedList"/>
    <dgm:cxn modelId="{48045176-AE38-4EF7-ABA3-97923E740E08}" type="presParOf" srcId="{9E8E2AFE-A047-4EAE-8339-35C3E38E15F0}" destId="{8211A22E-2B26-4F29-B002-7A45B1DD9BB0}" srcOrd="0" destOrd="0" presId="urn:microsoft.com/office/officeart/2008/layout/VerticalCurvedList"/>
    <dgm:cxn modelId="{15E53736-0FE3-4D27-80A8-803783F8D2D1}" type="presParOf" srcId="{8211A22E-2B26-4F29-B002-7A45B1DD9BB0}" destId="{7E2E69C2-6741-4FB8-BDE4-F1B3981CBF0B}" srcOrd="0" destOrd="0" presId="urn:microsoft.com/office/officeart/2008/layout/VerticalCurvedList"/>
    <dgm:cxn modelId="{6A84C1EB-C0B9-48E8-829D-55EBCBA17B72}" type="presParOf" srcId="{8211A22E-2B26-4F29-B002-7A45B1DD9BB0}" destId="{7A97DAAC-37DA-4089-96FF-3BE6BFC47969}" srcOrd="1" destOrd="0" presId="urn:microsoft.com/office/officeart/2008/layout/VerticalCurvedList"/>
    <dgm:cxn modelId="{D0A98F75-574E-4671-B0BA-69154C3900FB}" type="presParOf" srcId="{8211A22E-2B26-4F29-B002-7A45B1DD9BB0}" destId="{2345B7D6-0D58-4AC2-97C5-0DC95F2BB82A}" srcOrd="2" destOrd="0" presId="urn:microsoft.com/office/officeart/2008/layout/VerticalCurvedList"/>
    <dgm:cxn modelId="{208431F0-D01B-4538-A0A5-94C44277D8C9}" type="presParOf" srcId="{8211A22E-2B26-4F29-B002-7A45B1DD9BB0}" destId="{610D91A1-40FB-4B4F-AF5F-B300E4A5848B}" srcOrd="3" destOrd="0" presId="urn:microsoft.com/office/officeart/2008/layout/VerticalCurvedList"/>
    <dgm:cxn modelId="{9C472794-F224-45D9-B569-6E8641AF4FAD}" type="presParOf" srcId="{9E8E2AFE-A047-4EAE-8339-35C3E38E15F0}" destId="{A76D4C75-4EF0-4C47-964E-1D6A8A901D52}" srcOrd="1" destOrd="0" presId="urn:microsoft.com/office/officeart/2008/layout/VerticalCurvedList"/>
    <dgm:cxn modelId="{4293819A-6AC4-47E9-A5F5-4766EEF5D29E}" type="presParOf" srcId="{9E8E2AFE-A047-4EAE-8339-35C3E38E15F0}" destId="{60498125-ACA5-4C78-A2E1-659EE2142C5C}" srcOrd="2" destOrd="0" presId="urn:microsoft.com/office/officeart/2008/layout/VerticalCurvedList"/>
    <dgm:cxn modelId="{577B0AF6-E75F-4F38-8C1E-27D0C1F0601F}" type="presParOf" srcId="{60498125-ACA5-4C78-A2E1-659EE2142C5C}" destId="{750E7013-9AF1-4E93-B46E-74CE5308A929}" srcOrd="0" destOrd="0" presId="urn:microsoft.com/office/officeart/2008/layout/VerticalCurvedList"/>
    <dgm:cxn modelId="{B4FE3D3B-217B-43A2-9C0E-8A7265F18FA5}" type="presParOf" srcId="{9E8E2AFE-A047-4EAE-8339-35C3E38E15F0}" destId="{0753268C-902F-4556-91DF-45161B8806B4}" srcOrd="3" destOrd="0" presId="urn:microsoft.com/office/officeart/2008/layout/VerticalCurvedList"/>
    <dgm:cxn modelId="{6F9378E5-2701-489A-9F05-DC1DD4F73C81}" type="presParOf" srcId="{9E8E2AFE-A047-4EAE-8339-35C3E38E15F0}" destId="{BD7C979C-357B-4ACD-A323-60BAB225B8EF}" srcOrd="4" destOrd="0" presId="urn:microsoft.com/office/officeart/2008/layout/VerticalCurvedList"/>
    <dgm:cxn modelId="{4A1A316E-4A10-45B4-B59D-3265AEC02B08}" type="presParOf" srcId="{BD7C979C-357B-4ACD-A323-60BAB225B8EF}" destId="{0BB52734-A954-477D-919C-738CC7D72EDD}" srcOrd="0" destOrd="0" presId="urn:microsoft.com/office/officeart/2008/layout/VerticalCurvedList"/>
    <dgm:cxn modelId="{A7B576D7-95A0-450F-9DAD-6522C67F82AD}" type="presParOf" srcId="{9E8E2AFE-A047-4EAE-8339-35C3E38E15F0}" destId="{4AD2E7AE-7394-4C41-A41B-7C71D5643036}" srcOrd="5" destOrd="0" presId="urn:microsoft.com/office/officeart/2008/layout/VerticalCurvedList"/>
    <dgm:cxn modelId="{D4808192-29B1-422A-B679-1AAB281F2DAA}" type="presParOf" srcId="{9E8E2AFE-A047-4EAE-8339-35C3E38E15F0}" destId="{B312D89C-81C2-4A31-B70B-06B5AEA0E93C}" srcOrd="6" destOrd="0" presId="urn:microsoft.com/office/officeart/2008/layout/VerticalCurvedList"/>
    <dgm:cxn modelId="{55188B59-3CC9-446C-A716-5934EA48DDA4}" type="presParOf" srcId="{B312D89C-81C2-4A31-B70B-06B5AEA0E93C}" destId="{5816E3DC-2061-45D3-AC67-132C5C1AFCF3}" srcOrd="0" destOrd="0" presId="urn:microsoft.com/office/officeart/2008/layout/VerticalCurvedList"/>
    <dgm:cxn modelId="{47D2879D-B312-47E7-A18A-0FD60F2FC7B2}" type="presParOf" srcId="{9E8E2AFE-A047-4EAE-8339-35C3E38E15F0}" destId="{91D93B6E-00EC-4E9B-B599-595B0D157047}" srcOrd="7" destOrd="0" presId="urn:microsoft.com/office/officeart/2008/layout/VerticalCurvedList"/>
    <dgm:cxn modelId="{CE5ABB33-C9B4-4EC2-98BE-E0E6E6A2CAE5}" type="presParOf" srcId="{9E8E2AFE-A047-4EAE-8339-35C3E38E15F0}" destId="{6C77BC1C-5D1E-4863-8D2A-86AE10204056}" srcOrd="8" destOrd="0" presId="urn:microsoft.com/office/officeart/2008/layout/VerticalCurvedList"/>
    <dgm:cxn modelId="{BDBDF484-BAFB-41AA-A6CF-1E280D8FF63D}" type="presParOf" srcId="{6C77BC1C-5D1E-4863-8D2A-86AE10204056}" destId="{F4375BEF-7227-4004-BEC0-DBCCEE65658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D0001F-145C-48BF-A990-0F282640CB9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DCE2C5D-48FE-42E0-AF77-6A050DEA6FEF}">
      <dgm:prSet/>
      <dgm:spPr/>
      <dgm:t>
        <a:bodyPr/>
        <a:lstStyle/>
        <a:p>
          <a:pPr>
            <a:defRPr cap="all"/>
          </a:pPr>
          <a:r>
            <a:rPr lang="en-US" b="0" i="0" baseline="0" dirty="0"/>
            <a:t>GERRY RETZLOFF, Project Manager</a:t>
          </a:r>
          <a:endParaRPr lang="en-US" dirty="0"/>
        </a:p>
      </dgm:t>
    </dgm:pt>
    <dgm:pt modelId="{ED3D55A1-4F02-4366-9C2E-A21EA8BDF053}" type="parTrans" cxnId="{862608FF-7CAD-48CF-8730-491BA316915E}">
      <dgm:prSet/>
      <dgm:spPr/>
      <dgm:t>
        <a:bodyPr/>
        <a:lstStyle/>
        <a:p>
          <a:endParaRPr lang="en-US"/>
        </a:p>
      </dgm:t>
    </dgm:pt>
    <dgm:pt modelId="{EDFAAF63-7944-45EE-9967-231700EBCC13}" type="sibTrans" cxnId="{862608FF-7CAD-48CF-8730-491BA316915E}">
      <dgm:prSet/>
      <dgm:spPr/>
      <dgm:t>
        <a:bodyPr/>
        <a:lstStyle/>
        <a:p>
          <a:endParaRPr lang="en-US"/>
        </a:p>
      </dgm:t>
    </dgm:pt>
    <dgm:pt modelId="{960F6C19-FD01-4218-AB59-EFFDB07CD4A3}">
      <dgm:prSet/>
      <dgm:spPr/>
      <dgm:t>
        <a:bodyPr/>
        <a:lstStyle/>
        <a:p>
          <a:pPr>
            <a:defRPr cap="all"/>
          </a:pPr>
          <a:r>
            <a:rPr lang="en-US" b="0" i="0" baseline="0" dirty="0"/>
            <a:t>MICHAEL BERNAL, Support Center Manager</a:t>
          </a:r>
          <a:endParaRPr lang="en-US" dirty="0"/>
        </a:p>
      </dgm:t>
    </dgm:pt>
    <dgm:pt modelId="{2598604D-58EA-4967-990C-138334EACF02}" type="parTrans" cxnId="{D484F49C-63EC-4E67-AEB2-007B28A7CF6F}">
      <dgm:prSet/>
      <dgm:spPr/>
      <dgm:t>
        <a:bodyPr/>
        <a:lstStyle/>
        <a:p>
          <a:endParaRPr lang="en-US"/>
        </a:p>
      </dgm:t>
    </dgm:pt>
    <dgm:pt modelId="{B519B647-CDCC-44B9-ACB8-8735E7224CC1}" type="sibTrans" cxnId="{D484F49C-63EC-4E67-AEB2-007B28A7CF6F}">
      <dgm:prSet/>
      <dgm:spPr/>
      <dgm:t>
        <a:bodyPr/>
        <a:lstStyle/>
        <a:p>
          <a:endParaRPr lang="en-US"/>
        </a:p>
      </dgm:t>
    </dgm:pt>
    <dgm:pt modelId="{5F91DE26-1990-4D91-A275-844D2D4D98EF}" type="pres">
      <dgm:prSet presAssocID="{22D0001F-145C-48BF-A990-0F282640CB93}" presName="root" presStyleCnt="0">
        <dgm:presLayoutVars>
          <dgm:dir/>
          <dgm:resizeHandles val="exact"/>
        </dgm:presLayoutVars>
      </dgm:prSet>
      <dgm:spPr/>
    </dgm:pt>
    <dgm:pt modelId="{54F04B93-4C36-498B-BB86-7B509F531DE7}" type="pres">
      <dgm:prSet presAssocID="{ADCE2C5D-48FE-42E0-AF77-6A050DEA6FEF}" presName="compNode" presStyleCnt="0"/>
      <dgm:spPr/>
    </dgm:pt>
    <dgm:pt modelId="{7D827C8D-4D40-40D2-918B-D0AC350FC55F}" type="pres">
      <dgm:prSet presAssocID="{ADCE2C5D-48FE-42E0-AF77-6A050DEA6FEF}" presName="iconBgRect" presStyleLbl="bgShp" presStyleIdx="0" presStyleCnt="2"/>
      <dgm:spPr/>
    </dgm:pt>
    <dgm:pt modelId="{17E83BB9-3304-4E14-A450-38AD13FA4062}" type="pres">
      <dgm:prSet presAssocID="{ADCE2C5D-48FE-42E0-AF77-6A050DEA6FE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1DDE7CEE-F13C-49FD-B965-875902C61C7C}" type="pres">
      <dgm:prSet presAssocID="{ADCE2C5D-48FE-42E0-AF77-6A050DEA6FEF}" presName="spaceRect" presStyleCnt="0"/>
      <dgm:spPr/>
    </dgm:pt>
    <dgm:pt modelId="{93B9F01D-47D9-4F35-A5CF-3BEE098C3259}" type="pres">
      <dgm:prSet presAssocID="{ADCE2C5D-48FE-42E0-AF77-6A050DEA6FEF}" presName="textRect" presStyleLbl="revTx" presStyleIdx="0" presStyleCnt="2">
        <dgm:presLayoutVars>
          <dgm:chMax val="1"/>
          <dgm:chPref val="1"/>
        </dgm:presLayoutVars>
      </dgm:prSet>
      <dgm:spPr/>
    </dgm:pt>
    <dgm:pt modelId="{B8329100-0EFB-4982-9C5E-E769D7D637A7}" type="pres">
      <dgm:prSet presAssocID="{EDFAAF63-7944-45EE-9967-231700EBCC13}" presName="sibTrans" presStyleCnt="0"/>
      <dgm:spPr/>
    </dgm:pt>
    <dgm:pt modelId="{7B1F30D3-A5A2-41C7-B024-0EBAFE7E0003}" type="pres">
      <dgm:prSet presAssocID="{960F6C19-FD01-4218-AB59-EFFDB07CD4A3}" presName="compNode" presStyleCnt="0"/>
      <dgm:spPr/>
    </dgm:pt>
    <dgm:pt modelId="{F007CAE3-D580-4A8E-9813-1CD961ECA9E7}" type="pres">
      <dgm:prSet presAssocID="{960F6C19-FD01-4218-AB59-EFFDB07CD4A3}" presName="iconBgRect" presStyleLbl="bgShp" presStyleIdx="1" presStyleCnt="2"/>
      <dgm:spPr/>
    </dgm:pt>
    <dgm:pt modelId="{E9BE2175-F86D-4351-AC2E-3959D0054001}" type="pres">
      <dgm:prSet presAssocID="{960F6C19-FD01-4218-AB59-EFFDB07CD4A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6DE56ACE-896A-48E3-AA4B-7C0B113A1B41}" type="pres">
      <dgm:prSet presAssocID="{960F6C19-FD01-4218-AB59-EFFDB07CD4A3}" presName="spaceRect" presStyleCnt="0"/>
      <dgm:spPr/>
    </dgm:pt>
    <dgm:pt modelId="{466259F0-49DF-445F-855C-67A3993B62C1}" type="pres">
      <dgm:prSet presAssocID="{960F6C19-FD01-4218-AB59-EFFDB07CD4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0D4600D-0F49-493B-8C70-D5DF8BCC77F9}" type="presOf" srcId="{960F6C19-FD01-4218-AB59-EFFDB07CD4A3}" destId="{466259F0-49DF-445F-855C-67A3993B62C1}" srcOrd="0" destOrd="0" presId="urn:microsoft.com/office/officeart/2018/5/layout/IconCircleLabelList"/>
    <dgm:cxn modelId="{D484F49C-63EC-4E67-AEB2-007B28A7CF6F}" srcId="{22D0001F-145C-48BF-A990-0F282640CB93}" destId="{960F6C19-FD01-4218-AB59-EFFDB07CD4A3}" srcOrd="1" destOrd="0" parTransId="{2598604D-58EA-4967-990C-138334EACF02}" sibTransId="{B519B647-CDCC-44B9-ACB8-8735E7224CC1}"/>
    <dgm:cxn modelId="{9D0AA9D9-5886-43B5-922D-97003E59C444}" type="presOf" srcId="{ADCE2C5D-48FE-42E0-AF77-6A050DEA6FEF}" destId="{93B9F01D-47D9-4F35-A5CF-3BEE098C3259}" srcOrd="0" destOrd="0" presId="urn:microsoft.com/office/officeart/2018/5/layout/IconCircleLabelList"/>
    <dgm:cxn modelId="{C7D5D0F6-2DE0-4555-88CF-759F175FEF61}" type="presOf" srcId="{22D0001F-145C-48BF-A990-0F282640CB93}" destId="{5F91DE26-1990-4D91-A275-844D2D4D98EF}" srcOrd="0" destOrd="0" presId="urn:microsoft.com/office/officeart/2018/5/layout/IconCircleLabelList"/>
    <dgm:cxn modelId="{862608FF-7CAD-48CF-8730-491BA316915E}" srcId="{22D0001F-145C-48BF-A990-0F282640CB93}" destId="{ADCE2C5D-48FE-42E0-AF77-6A050DEA6FEF}" srcOrd="0" destOrd="0" parTransId="{ED3D55A1-4F02-4366-9C2E-A21EA8BDF053}" sibTransId="{EDFAAF63-7944-45EE-9967-231700EBCC13}"/>
    <dgm:cxn modelId="{EC73712C-4097-400F-9996-48F36A667369}" type="presParOf" srcId="{5F91DE26-1990-4D91-A275-844D2D4D98EF}" destId="{54F04B93-4C36-498B-BB86-7B509F531DE7}" srcOrd="0" destOrd="0" presId="urn:microsoft.com/office/officeart/2018/5/layout/IconCircleLabelList"/>
    <dgm:cxn modelId="{729E52E0-E231-4D47-8542-A15B93F248CA}" type="presParOf" srcId="{54F04B93-4C36-498B-BB86-7B509F531DE7}" destId="{7D827C8D-4D40-40D2-918B-D0AC350FC55F}" srcOrd="0" destOrd="0" presId="urn:microsoft.com/office/officeart/2018/5/layout/IconCircleLabelList"/>
    <dgm:cxn modelId="{659A2BE6-D956-40EE-A839-3587FDAC7413}" type="presParOf" srcId="{54F04B93-4C36-498B-BB86-7B509F531DE7}" destId="{17E83BB9-3304-4E14-A450-38AD13FA4062}" srcOrd="1" destOrd="0" presId="urn:microsoft.com/office/officeart/2018/5/layout/IconCircleLabelList"/>
    <dgm:cxn modelId="{29DF9872-FF3A-4884-9828-F128CF234E7B}" type="presParOf" srcId="{54F04B93-4C36-498B-BB86-7B509F531DE7}" destId="{1DDE7CEE-F13C-49FD-B965-875902C61C7C}" srcOrd="2" destOrd="0" presId="urn:microsoft.com/office/officeart/2018/5/layout/IconCircleLabelList"/>
    <dgm:cxn modelId="{33C9BE8D-7FCC-4543-BE3A-4A2A8C70101F}" type="presParOf" srcId="{54F04B93-4C36-498B-BB86-7B509F531DE7}" destId="{93B9F01D-47D9-4F35-A5CF-3BEE098C3259}" srcOrd="3" destOrd="0" presId="urn:microsoft.com/office/officeart/2018/5/layout/IconCircleLabelList"/>
    <dgm:cxn modelId="{C149DDF4-AEDC-46E3-9134-4E8D3AB0059C}" type="presParOf" srcId="{5F91DE26-1990-4D91-A275-844D2D4D98EF}" destId="{B8329100-0EFB-4982-9C5E-E769D7D637A7}" srcOrd="1" destOrd="0" presId="urn:microsoft.com/office/officeart/2018/5/layout/IconCircleLabelList"/>
    <dgm:cxn modelId="{8C362C95-AABC-4DA6-8672-A6A369B2172B}" type="presParOf" srcId="{5F91DE26-1990-4D91-A275-844D2D4D98EF}" destId="{7B1F30D3-A5A2-41C7-B024-0EBAFE7E0003}" srcOrd="2" destOrd="0" presId="urn:microsoft.com/office/officeart/2018/5/layout/IconCircleLabelList"/>
    <dgm:cxn modelId="{A9F3CE6C-F79E-42D8-9F54-7F10D598182F}" type="presParOf" srcId="{7B1F30D3-A5A2-41C7-B024-0EBAFE7E0003}" destId="{F007CAE3-D580-4A8E-9813-1CD961ECA9E7}" srcOrd="0" destOrd="0" presId="urn:microsoft.com/office/officeart/2018/5/layout/IconCircleLabelList"/>
    <dgm:cxn modelId="{5C624E8C-1E7D-4E6B-A044-FE742C8B5051}" type="presParOf" srcId="{7B1F30D3-A5A2-41C7-B024-0EBAFE7E0003}" destId="{E9BE2175-F86D-4351-AC2E-3959D0054001}" srcOrd="1" destOrd="0" presId="urn:microsoft.com/office/officeart/2018/5/layout/IconCircleLabelList"/>
    <dgm:cxn modelId="{4487B857-C6B9-42A7-9DDD-71C0E7EE46A3}" type="presParOf" srcId="{7B1F30D3-A5A2-41C7-B024-0EBAFE7E0003}" destId="{6DE56ACE-896A-48E3-AA4B-7C0B113A1B41}" srcOrd="2" destOrd="0" presId="urn:microsoft.com/office/officeart/2018/5/layout/IconCircleLabelList"/>
    <dgm:cxn modelId="{E88FB5A5-D6DA-4D34-8EFC-0FB93AC08A62}" type="presParOf" srcId="{7B1F30D3-A5A2-41C7-B024-0EBAFE7E0003}" destId="{466259F0-49DF-445F-855C-67A3993B62C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79643DD-F8DF-4984-BE24-7E25590BDC30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7521CF2-EEAD-4D90-86CE-1756F48206CE}">
      <dgm:prSet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Student Pre-ID Labeling</a:t>
          </a:r>
        </a:p>
      </dgm:t>
    </dgm:pt>
    <dgm:pt modelId="{73B2B3FA-004F-4634-93D6-BA85D00DED76}" type="parTrans" cxnId="{FFEEA472-AF77-419B-B20B-198A1984D36E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13B68219-8D1E-4826-836C-937E1806E551}" type="sibTrans" cxnId="{FFEEA472-AF77-419B-B20B-198A1984D36E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BA82675F-E6BC-46F4-A3F4-C8A124C0F6EB}">
      <dgm:prSet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Special Handling</a:t>
          </a:r>
        </a:p>
      </dgm:t>
    </dgm:pt>
    <dgm:pt modelId="{74327CB3-6423-452E-BEB5-755BD5585719}" type="parTrans" cxnId="{E7721F99-8319-4D93-BE60-0868C4E05B07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7F166FD8-1810-443F-BD64-BBB76EFF5D6A}" type="sibTrans" cxnId="{E7721F99-8319-4D93-BE60-0868C4E05B07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610E3C9B-3600-447A-AD2B-7264C2AC41D9}">
      <dgm:prSet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Packing</a:t>
          </a:r>
        </a:p>
      </dgm:t>
    </dgm:pt>
    <dgm:pt modelId="{316CCA59-763B-45E7-864E-0E0FEE36B2FE}" type="parTrans" cxnId="{6FCFC740-2805-47D5-A7C6-DB43544EFEBE}">
      <dgm:prSet/>
      <dgm:spPr/>
      <dgm:t>
        <a:bodyPr/>
        <a:lstStyle/>
        <a:p>
          <a:endParaRPr lang="en-US"/>
        </a:p>
      </dgm:t>
    </dgm:pt>
    <dgm:pt modelId="{1DE63E06-578A-4A61-815F-629714B9B372}" type="sibTrans" cxnId="{6FCFC740-2805-47D5-A7C6-DB43544EFEBE}">
      <dgm:prSet/>
      <dgm:spPr/>
      <dgm:t>
        <a:bodyPr/>
        <a:lstStyle/>
        <a:p>
          <a:endParaRPr lang="en-US"/>
        </a:p>
      </dgm:t>
    </dgm:pt>
    <dgm:pt modelId="{F29F5D7D-3182-4D37-AA20-74431C561996}">
      <dgm:prSet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Shipping</a:t>
          </a:r>
        </a:p>
      </dgm:t>
    </dgm:pt>
    <dgm:pt modelId="{77DAAC21-C727-4791-803F-6CF01C741120}" type="parTrans" cxnId="{9FF457FD-FB37-4322-9D8C-ACA4B8885785}">
      <dgm:prSet/>
      <dgm:spPr/>
      <dgm:t>
        <a:bodyPr/>
        <a:lstStyle/>
        <a:p>
          <a:endParaRPr lang="en-US"/>
        </a:p>
      </dgm:t>
    </dgm:pt>
    <dgm:pt modelId="{20D562D2-EC88-4838-A3B1-52F55721AD52}" type="sibTrans" cxnId="{9FF457FD-FB37-4322-9D8C-ACA4B8885785}">
      <dgm:prSet/>
      <dgm:spPr/>
      <dgm:t>
        <a:bodyPr/>
        <a:lstStyle/>
        <a:p>
          <a:endParaRPr lang="en-US"/>
        </a:p>
      </dgm:t>
    </dgm:pt>
    <dgm:pt modelId="{F599DC62-7255-4942-B374-E18E863A6D48}" type="pres">
      <dgm:prSet presAssocID="{179643DD-F8DF-4984-BE24-7E25590BDC30}" presName="root" presStyleCnt="0">
        <dgm:presLayoutVars>
          <dgm:dir/>
          <dgm:resizeHandles val="exact"/>
        </dgm:presLayoutVars>
      </dgm:prSet>
      <dgm:spPr/>
    </dgm:pt>
    <dgm:pt modelId="{C82311CA-1EE4-4DA8-9DB5-EE3E9B97F1B9}" type="pres">
      <dgm:prSet presAssocID="{179643DD-F8DF-4984-BE24-7E25590BDC30}" presName="container" presStyleCnt="0">
        <dgm:presLayoutVars>
          <dgm:dir/>
          <dgm:resizeHandles val="exact"/>
        </dgm:presLayoutVars>
      </dgm:prSet>
      <dgm:spPr/>
    </dgm:pt>
    <dgm:pt modelId="{81E5B18C-F19E-4536-9E0E-A785B03AB291}" type="pres">
      <dgm:prSet presAssocID="{87521CF2-EEAD-4D90-86CE-1756F48206CE}" presName="compNode" presStyleCnt="0"/>
      <dgm:spPr/>
    </dgm:pt>
    <dgm:pt modelId="{E1B045A5-6CA9-4C7A-A990-3F7740339AA3}" type="pres">
      <dgm:prSet presAssocID="{87521CF2-EEAD-4D90-86CE-1756F48206CE}" presName="iconBgRect" presStyleLbl="bgShp" presStyleIdx="0" presStyleCnt="4"/>
      <dgm:spPr/>
    </dgm:pt>
    <dgm:pt modelId="{8FA02BB6-BF7B-46A7-A31F-62D0870794C2}" type="pres">
      <dgm:prSet presAssocID="{87521CF2-EEAD-4D90-86CE-1756F48206C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92BA92FB-36E7-4F9D-B576-DF82C35C3E4F}" type="pres">
      <dgm:prSet presAssocID="{87521CF2-EEAD-4D90-86CE-1756F48206CE}" presName="spaceRect" presStyleCnt="0"/>
      <dgm:spPr/>
    </dgm:pt>
    <dgm:pt modelId="{9A0058C8-7282-429F-A567-0F9580C5F77F}" type="pres">
      <dgm:prSet presAssocID="{87521CF2-EEAD-4D90-86CE-1756F48206CE}" presName="textRect" presStyleLbl="revTx" presStyleIdx="0" presStyleCnt="4">
        <dgm:presLayoutVars>
          <dgm:chMax val="1"/>
          <dgm:chPref val="1"/>
        </dgm:presLayoutVars>
      </dgm:prSet>
      <dgm:spPr/>
    </dgm:pt>
    <dgm:pt modelId="{F4D1CEA6-BB93-4EDC-A220-8BE0D15CFAB6}" type="pres">
      <dgm:prSet presAssocID="{13B68219-8D1E-4826-836C-937E1806E551}" presName="sibTrans" presStyleLbl="sibTrans2D1" presStyleIdx="0" presStyleCnt="0"/>
      <dgm:spPr/>
    </dgm:pt>
    <dgm:pt modelId="{2035B164-6105-4535-9D8F-713AA15F860F}" type="pres">
      <dgm:prSet presAssocID="{610E3C9B-3600-447A-AD2B-7264C2AC41D9}" presName="compNode" presStyleCnt="0"/>
      <dgm:spPr/>
    </dgm:pt>
    <dgm:pt modelId="{E74E1B02-4B2C-4F7D-90DB-B89F9A96D1CB}" type="pres">
      <dgm:prSet presAssocID="{610E3C9B-3600-447A-AD2B-7264C2AC41D9}" presName="iconBgRect" presStyleLbl="bgShp" presStyleIdx="1" presStyleCnt="4"/>
      <dgm:spPr/>
    </dgm:pt>
    <dgm:pt modelId="{11E86302-6229-4379-B2A3-C9FE674AB091}" type="pres">
      <dgm:prSet presAssocID="{610E3C9B-3600-447A-AD2B-7264C2AC41D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32525F10-28AE-4BE1-B0C9-86E9EDEF47B6}" type="pres">
      <dgm:prSet presAssocID="{610E3C9B-3600-447A-AD2B-7264C2AC41D9}" presName="spaceRect" presStyleCnt="0"/>
      <dgm:spPr/>
    </dgm:pt>
    <dgm:pt modelId="{CFCA49F9-D504-4F73-A99C-359A485CD489}" type="pres">
      <dgm:prSet presAssocID="{610E3C9B-3600-447A-AD2B-7264C2AC41D9}" presName="textRect" presStyleLbl="revTx" presStyleIdx="1" presStyleCnt="4">
        <dgm:presLayoutVars>
          <dgm:chMax val="1"/>
          <dgm:chPref val="1"/>
        </dgm:presLayoutVars>
      </dgm:prSet>
      <dgm:spPr/>
    </dgm:pt>
    <dgm:pt modelId="{279C2277-73D1-44D6-979A-416BC8561755}" type="pres">
      <dgm:prSet presAssocID="{1DE63E06-578A-4A61-815F-629714B9B372}" presName="sibTrans" presStyleLbl="sibTrans2D1" presStyleIdx="0" presStyleCnt="0"/>
      <dgm:spPr/>
    </dgm:pt>
    <dgm:pt modelId="{AC7597AD-D5B6-42A9-A798-1ADBFEFF2C67}" type="pres">
      <dgm:prSet presAssocID="{BA82675F-E6BC-46F4-A3F4-C8A124C0F6EB}" presName="compNode" presStyleCnt="0"/>
      <dgm:spPr/>
    </dgm:pt>
    <dgm:pt modelId="{2301D5BD-4158-40FA-B424-4EAF67053B30}" type="pres">
      <dgm:prSet presAssocID="{BA82675F-E6BC-46F4-A3F4-C8A124C0F6EB}" presName="iconBgRect" presStyleLbl="bgShp" presStyleIdx="2" presStyleCnt="4"/>
      <dgm:spPr/>
    </dgm:pt>
    <dgm:pt modelId="{156DB5B4-9865-4DCB-B916-289CB7A75080}" type="pres">
      <dgm:prSet presAssocID="{BA82675F-E6BC-46F4-A3F4-C8A124C0F6E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58EE5E09-ADDD-439C-BEA9-233EEB44BD16}" type="pres">
      <dgm:prSet presAssocID="{BA82675F-E6BC-46F4-A3F4-C8A124C0F6EB}" presName="spaceRect" presStyleCnt="0"/>
      <dgm:spPr/>
    </dgm:pt>
    <dgm:pt modelId="{E4987227-38F6-43D3-BCCE-FE500AF48693}" type="pres">
      <dgm:prSet presAssocID="{BA82675F-E6BC-46F4-A3F4-C8A124C0F6EB}" presName="textRect" presStyleLbl="revTx" presStyleIdx="2" presStyleCnt="4">
        <dgm:presLayoutVars>
          <dgm:chMax val="1"/>
          <dgm:chPref val="1"/>
        </dgm:presLayoutVars>
      </dgm:prSet>
      <dgm:spPr/>
    </dgm:pt>
    <dgm:pt modelId="{6B34FA18-49AA-45DF-B967-B21BE97DADA1}" type="pres">
      <dgm:prSet presAssocID="{7F166FD8-1810-443F-BD64-BBB76EFF5D6A}" presName="sibTrans" presStyleLbl="sibTrans2D1" presStyleIdx="0" presStyleCnt="0"/>
      <dgm:spPr/>
    </dgm:pt>
    <dgm:pt modelId="{610F73B2-C9E7-44E3-9E4A-B28F4E4FC91B}" type="pres">
      <dgm:prSet presAssocID="{F29F5D7D-3182-4D37-AA20-74431C561996}" presName="compNode" presStyleCnt="0"/>
      <dgm:spPr/>
    </dgm:pt>
    <dgm:pt modelId="{7964E6DB-AE84-4EFA-A1CC-A58D914B0CAA}" type="pres">
      <dgm:prSet presAssocID="{F29F5D7D-3182-4D37-AA20-74431C561996}" presName="iconBgRect" presStyleLbl="bgShp" presStyleIdx="3" presStyleCnt="4"/>
      <dgm:spPr/>
    </dgm:pt>
    <dgm:pt modelId="{B1D5775C-BCE7-48F7-BF90-38D9FD43B089}" type="pres">
      <dgm:prSet presAssocID="{F29F5D7D-3182-4D37-AA20-74431C56199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8F28105D-D8EB-4A8B-991E-DEC40599F4C0}" type="pres">
      <dgm:prSet presAssocID="{F29F5D7D-3182-4D37-AA20-74431C561996}" presName="spaceRect" presStyleCnt="0"/>
      <dgm:spPr/>
    </dgm:pt>
    <dgm:pt modelId="{BAF947D6-8BBD-423D-8E12-AF443F9A2E85}" type="pres">
      <dgm:prSet presAssocID="{F29F5D7D-3182-4D37-AA20-74431C56199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D3FF208-675D-4A01-B69F-665D26CAD31F}" type="presOf" srcId="{1DE63E06-578A-4A61-815F-629714B9B372}" destId="{279C2277-73D1-44D6-979A-416BC8561755}" srcOrd="0" destOrd="0" presId="urn:microsoft.com/office/officeart/2018/2/layout/IconCircleList"/>
    <dgm:cxn modelId="{F0168114-4101-4BA5-AA9C-4CEC722C9AEF}" type="presOf" srcId="{179643DD-F8DF-4984-BE24-7E25590BDC30}" destId="{F599DC62-7255-4942-B374-E18E863A6D48}" srcOrd="0" destOrd="0" presId="urn:microsoft.com/office/officeart/2018/2/layout/IconCircleList"/>
    <dgm:cxn modelId="{23EAFC2C-7FB5-4671-B765-CEFA6E9F3493}" type="presOf" srcId="{F29F5D7D-3182-4D37-AA20-74431C561996}" destId="{BAF947D6-8BBD-423D-8E12-AF443F9A2E85}" srcOrd="0" destOrd="0" presId="urn:microsoft.com/office/officeart/2018/2/layout/IconCircleList"/>
    <dgm:cxn modelId="{6FCFC740-2805-47D5-A7C6-DB43544EFEBE}" srcId="{179643DD-F8DF-4984-BE24-7E25590BDC30}" destId="{610E3C9B-3600-447A-AD2B-7264C2AC41D9}" srcOrd="1" destOrd="0" parTransId="{316CCA59-763B-45E7-864E-0E0FEE36B2FE}" sibTransId="{1DE63E06-578A-4A61-815F-629714B9B372}"/>
    <dgm:cxn modelId="{FFEEA472-AF77-419B-B20B-198A1984D36E}" srcId="{179643DD-F8DF-4984-BE24-7E25590BDC30}" destId="{87521CF2-EEAD-4D90-86CE-1756F48206CE}" srcOrd="0" destOrd="0" parTransId="{73B2B3FA-004F-4634-93D6-BA85D00DED76}" sibTransId="{13B68219-8D1E-4826-836C-937E1806E551}"/>
    <dgm:cxn modelId="{1AA37B91-79F7-4066-8006-ED0E2D635200}" type="presOf" srcId="{7F166FD8-1810-443F-BD64-BBB76EFF5D6A}" destId="{6B34FA18-49AA-45DF-B967-B21BE97DADA1}" srcOrd="0" destOrd="0" presId="urn:microsoft.com/office/officeart/2018/2/layout/IconCircleList"/>
    <dgm:cxn modelId="{E7721F99-8319-4D93-BE60-0868C4E05B07}" srcId="{179643DD-F8DF-4984-BE24-7E25590BDC30}" destId="{BA82675F-E6BC-46F4-A3F4-C8A124C0F6EB}" srcOrd="2" destOrd="0" parTransId="{74327CB3-6423-452E-BEB5-755BD5585719}" sibTransId="{7F166FD8-1810-443F-BD64-BBB76EFF5D6A}"/>
    <dgm:cxn modelId="{22DD8499-BED5-4FCB-88E5-946158A3A801}" type="presOf" srcId="{87521CF2-EEAD-4D90-86CE-1756F48206CE}" destId="{9A0058C8-7282-429F-A567-0F9580C5F77F}" srcOrd="0" destOrd="0" presId="urn:microsoft.com/office/officeart/2018/2/layout/IconCircleList"/>
    <dgm:cxn modelId="{524B53B3-D315-45A0-9A23-5525E4AC476B}" type="presOf" srcId="{BA82675F-E6BC-46F4-A3F4-C8A124C0F6EB}" destId="{E4987227-38F6-43D3-BCCE-FE500AF48693}" srcOrd="0" destOrd="0" presId="urn:microsoft.com/office/officeart/2018/2/layout/IconCircleList"/>
    <dgm:cxn modelId="{819BD7DA-43C6-411B-814B-1522E82E9BC7}" type="presOf" srcId="{13B68219-8D1E-4826-836C-937E1806E551}" destId="{F4D1CEA6-BB93-4EDC-A220-8BE0D15CFAB6}" srcOrd="0" destOrd="0" presId="urn:microsoft.com/office/officeart/2018/2/layout/IconCircleList"/>
    <dgm:cxn modelId="{651466EA-C056-4EC5-863E-075A926A89A0}" type="presOf" srcId="{610E3C9B-3600-447A-AD2B-7264C2AC41D9}" destId="{CFCA49F9-D504-4F73-A99C-359A485CD489}" srcOrd="0" destOrd="0" presId="urn:microsoft.com/office/officeart/2018/2/layout/IconCircleList"/>
    <dgm:cxn modelId="{9FF457FD-FB37-4322-9D8C-ACA4B8885785}" srcId="{179643DD-F8DF-4984-BE24-7E25590BDC30}" destId="{F29F5D7D-3182-4D37-AA20-74431C561996}" srcOrd="3" destOrd="0" parTransId="{77DAAC21-C727-4791-803F-6CF01C741120}" sibTransId="{20D562D2-EC88-4838-A3B1-52F55721AD52}"/>
    <dgm:cxn modelId="{5691711F-D14F-40CA-A5B9-12C7B5E3FD15}" type="presParOf" srcId="{F599DC62-7255-4942-B374-E18E863A6D48}" destId="{C82311CA-1EE4-4DA8-9DB5-EE3E9B97F1B9}" srcOrd="0" destOrd="0" presId="urn:microsoft.com/office/officeart/2018/2/layout/IconCircleList"/>
    <dgm:cxn modelId="{4025D079-2412-4E97-8588-C76EE66DE898}" type="presParOf" srcId="{C82311CA-1EE4-4DA8-9DB5-EE3E9B97F1B9}" destId="{81E5B18C-F19E-4536-9E0E-A785B03AB291}" srcOrd="0" destOrd="0" presId="urn:microsoft.com/office/officeart/2018/2/layout/IconCircleList"/>
    <dgm:cxn modelId="{E1925E43-2F2C-497F-859C-B12D050A2647}" type="presParOf" srcId="{81E5B18C-F19E-4536-9E0E-A785B03AB291}" destId="{E1B045A5-6CA9-4C7A-A990-3F7740339AA3}" srcOrd="0" destOrd="0" presId="urn:microsoft.com/office/officeart/2018/2/layout/IconCircleList"/>
    <dgm:cxn modelId="{F95B5DCA-3357-4A66-AC6F-BF06EE4758D5}" type="presParOf" srcId="{81E5B18C-F19E-4536-9E0E-A785B03AB291}" destId="{8FA02BB6-BF7B-46A7-A31F-62D0870794C2}" srcOrd="1" destOrd="0" presId="urn:microsoft.com/office/officeart/2018/2/layout/IconCircleList"/>
    <dgm:cxn modelId="{E471ED11-4C3E-4419-830E-1146110E73C2}" type="presParOf" srcId="{81E5B18C-F19E-4536-9E0E-A785B03AB291}" destId="{92BA92FB-36E7-4F9D-B576-DF82C35C3E4F}" srcOrd="2" destOrd="0" presId="urn:microsoft.com/office/officeart/2018/2/layout/IconCircleList"/>
    <dgm:cxn modelId="{6CB82784-3258-4741-B728-3C0A6F14245D}" type="presParOf" srcId="{81E5B18C-F19E-4536-9E0E-A785B03AB291}" destId="{9A0058C8-7282-429F-A567-0F9580C5F77F}" srcOrd="3" destOrd="0" presId="urn:microsoft.com/office/officeart/2018/2/layout/IconCircleList"/>
    <dgm:cxn modelId="{24811543-0BA9-4E8C-A1F9-DCC95744B849}" type="presParOf" srcId="{C82311CA-1EE4-4DA8-9DB5-EE3E9B97F1B9}" destId="{F4D1CEA6-BB93-4EDC-A220-8BE0D15CFAB6}" srcOrd="1" destOrd="0" presId="urn:microsoft.com/office/officeart/2018/2/layout/IconCircleList"/>
    <dgm:cxn modelId="{A9EBA7AC-597A-44DC-A2AA-B38CDC02C8B9}" type="presParOf" srcId="{C82311CA-1EE4-4DA8-9DB5-EE3E9B97F1B9}" destId="{2035B164-6105-4535-9D8F-713AA15F860F}" srcOrd="2" destOrd="0" presId="urn:microsoft.com/office/officeart/2018/2/layout/IconCircleList"/>
    <dgm:cxn modelId="{FBECE303-A0AD-4964-B60C-33247CFACCBF}" type="presParOf" srcId="{2035B164-6105-4535-9D8F-713AA15F860F}" destId="{E74E1B02-4B2C-4F7D-90DB-B89F9A96D1CB}" srcOrd="0" destOrd="0" presId="urn:microsoft.com/office/officeart/2018/2/layout/IconCircleList"/>
    <dgm:cxn modelId="{125DB185-58E4-4E8E-BBE3-C0D6EA0AB8A4}" type="presParOf" srcId="{2035B164-6105-4535-9D8F-713AA15F860F}" destId="{11E86302-6229-4379-B2A3-C9FE674AB091}" srcOrd="1" destOrd="0" presId="urn:microsoft.com/office/officeart/2018/2/layout/IconCircleList"/>
    <dgm:cxn modelId="{35600B1B-DDBA-450F-B8C7-FABF675B9A00}" type="presParOf" srcId="{2035B164-6105-4535-9D8F-713AA15F860F}" destId="{32525F10-28AE-4BE1-B0C9-86E9EDEF47B6}" srcOrd="2" destOrd="0" presId="urn:microsoft.com/office/officeart/2018/2/layout/IconCircleList"/>
    <dgm:cxn modelId="{579CF568-60E5-4CB6-BBB6-CF9D1A68CB97}" type="presParOf" srcId="{2035B164-6105-4535-9D8F-713AA15F860F}" destId="{CFCA49F9-D504-4F73-A99C-359A485CD489}" srcOrd="3" destOrd="0" presId="urn:microsoft.com/office/officeart/2018/2/layout/IconCircleList"/>
    <dgm:cxn modelId="{1612CF71-B945-411E-BBBC-4C04FB25E507}" type="presParOf" srcId="{C82311CA-1EE4-4DA8-9DB5-EE3E9B97F1B9}" destId="{279C2277-73D1-44D6-979A-416BC8561755}" srcOrd="3" destOrd="0" presId="urn:microsoft.com/office/officeart/2018/2/layout/IconCircleList"/>
    <dgm:cxn modelId="{4A94FF51-BB21-41AB-9449-A40D46498646}" type="presParOf" srcId="{C82311CA-1EE4-4DA8-9DB5-EE3E9B97F1B9}" destId="{AC7597AD-D5B6-42A9-A798-1ADBFEFF2C67}" srcOrd="4" destOrd="0" presId="urn:microsoft.com/office/officeart/2018/2/layout/IconCircleList"/>
    <dgm:cxn modelId="{23B6B501-1AC0-406D-B4B8-51219FEFAF61}" type="presParOf" srcId="{AC7597AD-D5B6-42A9-A798-1ADBFEFF2C67}" destId="{2301D5BD-4158-40FA-B424-4EAF67053B30}" srcOrd="0" destOrd="0" presId="urn:microsoft.com/office/officeart/2018/2/layout/IconCircleList"/>
    <dgm:cxn modelId="{8A200F0F-30F6-428D-A208-87CD7E91DBF3}" type="presParOf" srcId="{AC7597AD-D5B6-42A9-A798-1ADBFEFF2C67}" destId="{156DB5B4-9865-4DCB-B916-289CB7A75080}" srcOrd="1" destOrd="0" presId="urn:microsoft.com/office/officeart/2018/2/layout/IconCircleList"/>
    <dgm:cxn modelId="{693B8480-247C-452B-9F33-0388650CC7DC}" type="presParOf" srcId="{AC7597AD-D5B6-42A9-A798-1ADBFEFF2C67}" destId="{58EE5E09-ADDD-439C-BEA9-233EEB44BD16}" srcOrd="2" destOrd="0" presId="urn:microsoft.com/office/officeart/2018/2/layout/IconCircleList"/>
    <dgm:cxn modelId="{F716E5C3-D8A5-4B0C-B26C-F22A3B9D0469}" type="presParOf" srcId="{AC7597AD-D5B6-42A9-A798-1ADBFEFF2C67}" destId="{E4987227-38F6-43D3-BCCE-FE500AF48693}" srcOrd="3" destOrd="0" presId="urn:microsoft.com/office/officeart/2018/2/layout/IconCircleList"/>
    <dgm:cxn modelId="{DA18A16C-5B79-4EF6-B389-D6A629D60986}" type="presParOf" srcId="{C82311CA-1EE4-4DA8-9DB5-EE3E9B97F1B9}" destId="{6B34FA18-49AA-45DF-B967-B21BE97DADA1}" srcOrd="5" destOrd="0" presId="urn:microsoft.com/office/officeart/2018/2/layout/IconCircleList"/>
    <dgm:cxn modelId="{CCA90D4D-035F-4D86-B717-942789716744}" type="presParOf" srcId="{C82311CA-1EE4-4DA8-9DB5-EE3E9B97F1B9}" destId="{610F73B2-C9E7-44E3-9E4A-B28F4E4FC91B}" srcOrd="6" destOrd="0" presId="urn:microsoft.com/office/officeart/2018/2/layout/IconCircleList"/>
    <dgm:cxn modelId="{87FD0B9B-A18F-44C1-9E70-E50063C6C8C9}" type="presParOf" srcId="{610F73B2-C9E7-44E3-9E4A-B28F4E4FC91B}" destId="{7964E6DB-AE84-4EFA-A1CC-A58D914B0CAA}" srcOrd="0" destOrd="0" presId="urn:microsoft.com/office/officeart/2018/2/layout/IconCircleList"/>
    <dgm:cxn modelId="{0D097E85-FF0C-4A0A-B473-EE217BAC0C77}" type="presParOf" srcId="{610F73B2-C9E7-44E3-9E4A-B28F4E4FC91B}" destId="{B1D5775C-BCE7-48F7-BF90-38D9FD43B089}" srcOrd="1" destOrd="0" presId="urn:microsoft.com/office/officeart/2018/2/layout/IconCircleList"/>
    <dgm:cxn modelId="{A28C19E1-3AAC-4122-9902-E4B07F3786C9}" type="presParOf" srcId="{610F73B2-C9E7-44E3-9E4A-B28F4E4FC91B}" destId="{8F28105D-D8EB-4A8B-991E-DEC40599F4C0}" srcOrd="2" destOrd="0" presId="urn:microsoft.com/office/officeart/2018/2/layout/IconCircleList"/>
    <dgm:cxn modelId="{6D89DE29-32E1-4701-B19F-DA5B998990C4}" type="presParOf" srcId="{610F73B2-C9E7-44E3-9E4A-B28F4E4FC91B}" destId="{BAF947D6-8BBD-423D-8E12-AF443F9A2E8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79643DD-F8DF-4984-BE24-7E25590BDC30}" type="doc">
      <dgm:prSet loTypeId="urn:microsoft.com/office/officeart/2005/8/layout/vList5" loCatId="list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BA82675F-E6BC-46F4-A3F4-C8A124C0F6EB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Pre-ID labels</a:t>
          </a:r>
        </a:p>
      </dgm:t>
    </dgm:pt>
    <dgm:pt modelId="{74327CB3-6423-452E-BEB5-755BD5585719}" type="parTrans" cxnId="{E7721F99-8319-4D93-BE60-0868C4E05B07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7F166FD8-1810-443F-BD64-BBB76EFF5D6A}" type="sibTrans" cxnId="{E7721F99-8319-4D93-BE60-0868C4E05B07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3190110D-C3DD-4BEE-8974-62AD63FFC66C}">
      <dgm:prSet custT="1"/>
      <dgm:spPr/>
      <dgm:t>
        <a:bodyPr/>
        <a:lstStyle/>
        <a:p>
          <a:r>
            <a: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Confirm student information is accurate</a:t>
          </a:r>
        </a:p>
      </dgm:t>
    </dgm:pt>
    <dgm:pt modelId="{A2C46AD7-5F03-4FF1-93A8-67C4D0C31D0C}" type="parTrans" cxnId="{04F1217D-5591-4228-8C4F-B6A92EA2AD63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4A4CE170-72D7-4B25-9A90-0F73431CF140}" type="sibTrans" cxnId="{04F1217D-5591-4228-8C4F-B6A92EA2AD63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CF7B8A10-5878-4B7C-91E6-B0DEF6557E6D}">
      <dgm:prSet custT="1"/>
      <dgm:spPr/>
      <dgm:t>
        <a:bodyPr/>
        <a:lstStyle/>
        <a:p>
          <a:r>
            <a: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Match the label with the name on the front cover</a:t>
          </a:r>
        </a:p>
      </dgm:t>
    </dgm:pt>
    <dgm:pt modelId="{2E742C6B-385C-4D54-A1FC-57C5309784A6}" type="parTrans" cxnId="{B18F4EA0-973B-4417-BD25-AB5884848CFB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ED9E2045-C26C-4E07-9F9D-569E3E31D74A}" type="sibTrans" cxnId="{B18F4EA0-973B-4417-BD25-AB5884848CFB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728BE69A-AA6F-4977-AF3E-60ED9BFA360A}">
      <dgm:prSet custT="1"/>
      <dgm:spPr/>
      <dgm:t>
        <a:bodyPr/>
        <a:lstStyle/>
        <a:p>
          <a:r>
            <a: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Apply to the bottom right corner on the back cover</a:t>
          </a:r>
        </a:p>
      </dgm:t>
    </dgm:pt>
    <dgm:pt modelId="{AA36BFF8-FA1A-4B9C-B5BE-D945F4EB17ED}" type="parTrans" cxnId="{DA4AE93D-10CF-453D-8150-8C91637C0AB9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FDB677BF-2FEE-4289-93EB-FB142B384033}" type="sibTrans" cxnId="{DA4AE93D-10CF-453D-8150-8C91637C0AB9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F68478E1-308F-4DD6-BF45-0A04136E1FAD}">
      <dgm:prSet custT="1"/>
      <dgm:spPr/>
      <dgm:t>
        <a:bodyPr/>
        <a:lstStyle/>
        <a:p>
          <a:r>
            <a:rPr lang="en-US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If there is no label, ensure boxes A–F on the back cover are completed accurately</a:t>
          </a:r>
        </a:p>
      </dgm:t>
    </dgm:pt>
    <dgm:pt modelId="{1309097B-E70F-40CD-918C-14886C973EFD}" type="parTrans" cxnId="{0FFF8822-0317-4563-BA5B-F07261421B7E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324C951A-7F4E-4464-8AFE-07B52A09694D}" type="sibTrans" cxnId="{0FFF8822-0317-4563-BA5B-F07261421B7E}">
      <dgm:prSet/>
      <dgm:spPr/>
      <dgm:t>
        <a:bodyPr/>
        <a:lstStyle/>
        <a:p>
          <a:endParaRPr lang="en-US" b="1">
            <a:latin typeface="+mn-lt"/>
            <a:cs typeface="Arial" panose="020B0604020202020204" pitchFamily="34" charset="0"/>
          </a:endParaRPr>
        </a:p>
      </dgm:t>
    </dgm:pt>
    <dgm:pt modelId="{610E3C9B-3600-447A-AD2B-7264C2AC41D9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Checking answer documents</a:t>
          </a:r>
        </a:p>
      </dgm:t>
    </dgm:pt>
    <dgm:pt modelId="{316CCA59-763B-45E7-864E-0E0FEE36B2FE}" type="parTrans" cxnId="{6FCFC740-2805-47D5-A7C6-DB43544EFEBE}">
      <dgm:prSet/>
      <dgm:spPr/>
      <dgm:t>
        <a:bodyPr/>
        <a:lstStyle/>
        <a:p>
          <a:endParaRPr lang="en-US"/>
        </a:p>
      </dgm:t>
    </dgm:pt>
    <dgm:pt modelId="{1DE63E06-578A-4A61-815F-629714B9B372}" type="sibTrans" cxnId="{6FCFC740-2805-47D5-A7C6-DB43544EFEBE}">
      <dgm:prSet/>
      <dgm:spPr/>
      <dgm:t>
        <a:bodyPr/>
        <a:lstStyle/>
        <a:p>
          <a:endParaRPr lang="en-US"/>
        </a:p>
      </dgm:t>
    </dgm:pt>
    <dgm:pt modelId="{52AE4D19-F4E1-469B-AF05-F57743301F80}">
      <dgm:prSet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Follow instructions provided on 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pages 17-19 of the TCM. 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416A14C2-4E97-4316-AAD2-0E1738E58CEE}" type="parTrans" cxnId="{1A8DEC9D-730A-4668-A95C-128C19B4E4E6}">
      <dgm:prSet/>
      <dgm:spPr/>
      <dgm:t>
        <a:bodyPr/>
        <a:lstStyle/>
        <a:p>
          <a:endParaRPr lang="en-US"/>
        </a:p>
      </dgm:t>
    </dgm:pt>
    <dgm:pt modelId="{5FCB0222-3027-44A1-B939-C0BE073404E4}" type="sibTrans" cxnId="{1A8DEC9D-730A-4668-A95C-128C19B4E4E6}">
      <dgm:prSet/>
      <dgm:spPr/>
      <dgm:t>
        <a:bodyPr/>
        <a:lstStyle/>
        <a:p>
          <a:endParaRPr lang="en-US"/>
        </a:p>
      </dgm:t>
    </dgm:pt>
    <dgm:pt modelId="{88721534-C09B-497F-9823-A988B271FCC4}">
      <dgm:prSet custT="1"/>
      <dgm:spPr/>
      <dgm:t>
        <a:bodyPr/>
        <a:lstStyle/>
        <a:p>
          <a:r>
            <a: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Special Handling</a:t>
          </a:r>
        </a:p>
      </dgm:t>
    </dgm:pt>
    <dgm:pt modelId="{6052BED0-B643-4AF0-92D2-8CD6F90CD8E8}" type="parTrans" cxnId="{83F6F1C9-8404-49C8-902E-E0D34A5F8E60}">
      <dgm:prSet/>
      <dgm:spPr/>
      <dgm:t>
        <a:bodyPr/>
        <a:lstStyle/>
        <a:p>
          <a:endParaRPr lang="en-US"/>
        </a:p>
      </dgm:t>
    </dgm:pt>
    <dgm:pt modelId="{0C21AAC5-6570-4C81-ADF6-8834F0D8B380}" type="sibTrans" cxnId="{83F6F1C9-8404-49C8-902E-E0D34A5F8E60}">
      <dgm:prSet/>
      <dgm:spPr/>
      <dgm:t>
        <a:bodyPr/>
        <a:lstStyle/>
        <a:p>
          <a:endParaRPr lang="en-US"/>
        </a:p>
      </dgm:t>
    </dgm:pt>
    <dgm:pt modelId="{41336898-D9B9-490B-B74D-830909B9D8B5}">
      <dgm:prSet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Include a brief explanation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8F1F814F-D44C-44A8-9BBA-199E057B0E61}" type="parTrans" cxnId="{0D95994D-5C06-4FA2-8799-BD1B44790788}">
      <dgm:prSet/>
      <dgm:spPr/>
      <dgm:t>
        <a:bodyPr/>
        <a:lstStyle/>
        <a:p>
          <a:endParaRPr lang="en-US"/>
        </a:p>
      </dgm:t>
    </dgm:pt>
    <dgm:pt modelId="{ADB31786-3FE0-425E-8CA6-9D922F5271F9}" type="sibTrans" cxnId="{0D95994D-5C06-4FA2-8799-BD1B44790788}">
      <dgm:prSet/>
      <dgm:spPr/>
      <dgm:t>
        <a:bodyPr/>
        <a:lstStyle/>
        <a:p>
          <a:endParaRPr lang="en-US"/>
        </a:p>
      </dgm:t>
    </dgm:pt>
    <dgm:pt modelId="{DA63F028-36BE-4884-ACF2-C12872851660}" type="pres">
      <dgm:prSet presAssocID="{179643DD-F8DF-4984-BE24-7E25590BDC30}" presName="Name0" presStyleCnt="0">
        <dgm:presLayoutVars>
          <dgm:dir/>
          <dgm:animLvl val="lvl"/>
          <dgm:resizeHandles val="exact"/>
        </dgm:presLayoutVars>
      </dgm:prSet>
      <dgm:spPr/>
    </dgm:pt>
    <dgm:pt modelId="{882C651D-E2B9-4C94-8499-16C409ADC87B}" type="pres">
      <dgm:prSet presAssocID="{610E3C9B-3600-447A-AD2B-7264C2AC41D9}" presName="linNode" presStyleCnt="0"/>
      <dgm:spPr/>
    </dgm:pt>
    <dgm:pt modelId="{AB8D4DDA-623D-4B7A-A8BB-D88848EF3D61}" type="pres">
      <dgm:prSet presAssocID="{610E3C9B-3600-447A-AD2B-7264C2AC41D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FFDC115-144B-4F57-B787-730B4FC5CF22}" type="pres">
      <dgm:prSet presAssocID="{610E3C9B-3600-447A-AD2B-7264C2AC41D9}" presName="descendantText" presStyleLbl="alignAccFollowNode1" presStyleIdx="0" presStyleCnt="3" custLinFactNeighborX="0">
        <dgm:presLayoutVars>
          <dgm:bulletEnabled val="1"/>
        </dgm:presLayoutVars>
      </dgm:prSet>
      <dgm:spPr/>
    </dgm:pt>
    <dgm:pt modelId="{C95181CD-31FD-486F-8C04-ADC930C9C105}" type="pres">
      <dgm:prSet presAssocID="{1DE63E06-578A-4A61-815F-629714B9B372}" presName="sp" presStyleCnt="0"/>
      <dgm:spPr/>
    </dgm:pt>
    <dgm:pt modelId="{8A135181-CB93-44E4-9BB9-165A60C4CD19}" type="pres">
      <dgm:prSet presAssocID="{BA82675F-E6BC-46F4-A3F4-C8A124C0F6EB}" presName="linNode" presStyleCnt="0"/>
      <dgm:spPr/>
    </dgm:pt>
    <dgm:pt modelId="{6D02B35B-661E-4026-877D-145262162048}" type="pres">
      <dgm:prSet presAssocID="{BA82675F-E6BC-46F4-A3F4-C8A124C0F6E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55DF0C7-A61E-4DD1-B9C8-79F5BE512488}" type="pres">
      <dgm:prSet presAssocID="{BA82675F-E6BC-46F4-A3F4-C8A124C0F6EB}" presName="descendantText" presStyleLbl="alignAccFollowNode1" presStyleIdx="1" presStyleCnt="3" custScaleY="119741">
        <dgm:presLayoutVars>
          <dgm:bulletEnabled val="1"/>
        </dgm:presLayoutVars>
      </dgm:prSet>
      <dgm:spPr/>
    </dgm:pt>
    <dgm:pt modelId="{7D94A159-B64B-4074-AAA9-830ACBB77D34}" type="pres">
      <dgm:prSet presAssocID="{7F166FD8-1810-443F-BD64-BBB76EFF5D6A}" presName="sp" presStyleCnt="0"/>
      <dgm:spPr/>
    </dgm:pt>
    <dgm:pt modelId="{CCEF926D-D27D-413F-834F-EB72463494E9}" type="pres">
      <dgm:prSet presAssocID="{88721534-C09B-497F-9823-A988B271FCC4}" presName="linNode" presStyleCnt="0"/>
      <dgm:spPr/>
    </dgm:pt>
    <dgm:pt modelId="{246C0E47-8928-4032-8F75-648B651C1C0E}" type="pres">
      <dgm:prSet presAssocID="{88721534-C09B-497F-9823-A988B271FCC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FCE9C5D-5B69-4099-AA3B-2AD1DB079C45}" type="pres">
      <dgm:prSet presAssocID="{88721534-C09B-497F-9823-A988B271FCC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6DFA31E-D8DB-43D8-8B56-A498CC1D6845}" type="presOf" srcId="{52AE4D19-F4E1-469B-AF05-F57743301F80}" destId="{7FFDC115-144B-4F57-B787-730B4FC5CF22}" srcOrd="0" destOrd="0" presId="urn:microsoft.com/office/officeart/2005/8/layout/vList5"/>
    <dgm:cxn modelId="{0FFF8822-0317-4563-BA5B-F07261421B7E}" srcId="{BA82675F-E6BC-46F4-A3F4-C8A124C0F6EB}" destId="{F68478E1-308F-4DD6-BF45-0A04136E1FAD}" srcOrd="3" destOrd="0" parTransId="{1309097B-E70F-40CD-918C-14886C973EFD}" sibTransId="{324C951A-7F4E-4464-8AFE-07B52A09694D}"/>
    <dgm:cxn modelId="{DA4AE93D-10CF-453D-8150-8C91637C0AB9}" srcId="{BA82675F-E6BC-46F4-A3F4-C8A124C0F6EB}" destId="{728BE69A-AA6F-4977-AF3E-60ED9BFA360A}" srcOrd="2" destOrd="0" parTransId="{AA36BFF8-FA1A-4B9C-B5BE-D945F4EB17ED}" sibTransId="{FDB677BF-2FEE-4289-93EB-FB142B384033}"/>
    <dgm:cxn modelId="{6FCFC740-2805-47D5-A7C6-DB43544EFEBE}" srcId="{179643DD-F8DF-4984-BE24-7E25590BDC30}" destId="{610E3C9B-3600-447A-AD2B-7264C2AC41D9}" srcOrd="0" destOrd="0" parTransId="{316CCA59-763B-45E7-864E-0E0FEE36B2FE}" sibTransId="{1DE63E06-578A-4A61-815F-629714B9B372}"/>
    <dgm:cxn modelId="{BF3A5C43-E81C-479F-B1F4-DBB3CDFECFFF}" type="presOf" srcId="{CF7B8A10-5878-4B7C-91E6-B0DEF6557E6D}" destId="{C55DF0C7-A61E-4DD1-B9C8-79F5BE512488}" srcOrd="0" destOrd="1" presId="urn:microsoft.com/office/officeart/2005/8/layout/vList5"/>
    <dgm:cxn modelId="{8CB61345-AD84-43EB-9D0A-55E70010939E}" type="presOf" srcId="{728BE69A-AA6F-4977-AF3E-60ED9BFA360A}" destId="{C55DF0C7-A61E-4DD1-B9C8-79F5BE512488}" srcOrd="0" destOrd="2" presId="urn:microsoft.com/office/officeart/2005/8/layout/vList5"/>
    <dgm:cxn modelId="{0D95994D-5C06-4FA2-8799-BD1B44790788}" srcId="{88721534-C09B-497F-9823-A988B271FCC4}" destId="{41336898-D9B9-490B-B74D-830909B9D8B5}" srcOrd="0" destOrd="0" parTransId="{8F1F814F-D44C-44A8-9BBA-199E057B0E61}" sibTransId="{ADB31786-3FE0-425E-8CA6-9D922F5271F9}"/>
    <dgm:cxn modelId="{04F1217D-5591-4228-8C4F-B6A92EA2AD63}" srcId="{BA82675F-E6BC-46F4-A3F4-C8A124C0F6EB}" destId="{3190110D-C3DD-4BEE-8974-62AD63FFC66C}" srcOrd="0" destOrd="0" parTransId="{A2C46AD7-5F03-4FF1-93A8-67C4D0C31D0C}" sibTransId="{4A4CE170-72D7-4B25-9A90-0F73431CF140}"/>
    <dgm:cxn modelId="{02DFCC87-BE75-49B9-AD1B-1F25D5593470}" type="presOf" srcId="{41336898-D9B9-490B-B74D-830909B9D8B5}" destId="{6FCE9C5D-5B69-4099-AA3B-2AD1DB079C45}" srcOrd="0" destOrd="0" presId="urn:microsoft.com/office/officeart/2005/8/layout/vList5"/>
    <dgm:cxn modelId="{E7721F99-8319-4D93-BE60-0868C4E05B07}" srcId="{179643DD-F8DF-4984-BE24-7E25590BDC30}" destId="{BA82675F-E6BC-46F4-A3F4-C8A124C0F6EB}" srcOrd="1" destOrd="0" parTransId="{74327CB3-6423-452E-BEB5-755BD5585719}" sibTransId="{7F166FD8-1810-443F-BD64-BBB76EFF5D6A}"/>
    <dgm:cxn modelId="{1A8DEC9D-730A-4668-A95C-128C19B4E4E6}" srcId="{610E3C9B-3600-447A-AD2B-7264C2AC41D9}" destId="{52AE4D19-F4E1-469B-AF05-F57743301F80}" srcOrd="0" destOrd="0" parTransId="{416A14C2-4E97-4316-AAD2-0E1738E58CEE}" sibTransId="{5FCB0222-3027-44A1-B939-C0BE073404E4}"/>
    <dgm:cxn modelId="{B18F4EA0-973B-4417-BD25-AB5884848CFB}" srcId="{BA82675F-E6BC-46F4-A3F4-C8A124C0F6EB}" destId="{CF7B8A10-5878-4B7C-91E6-B0DEF6557E6D}" srcOrd="1" destOrd="0" parTransId="{2E742C6B-385C-4D54-A1FC-57C5309784A6}" sibTransId="{ED9E2045-C26C-4E07-9F9D-569E3E31D74A}"/>
    <dgm:cxn modelId="{322B2AA3-3D80-4740-A930-B06CF99B786D}" type="presOf" srcId="{3190110D-C3DD-4BEE-8974-62AD63FFC66C}" destId="{C55DF0C7-A61E-4DD1-B9C8-79F5BE512488}" srcOrd="0" destOrd="0" presId="urn:microsoft.com/office/officeart/2005/8/layout/vList5"/>
    <dgm:cxn modelId="{9CFF73B5-D270-4B3A-B898-F1E96FFDE609}" type="presOf" srcId="{610E3C9B-3600-447A-AD2B-7264C2AC41D9}" destId="{AB8D4DDA-623D-4B7A-A8BB-D88848EF3D61}" srcOrd="0" destOrd="0" presId="urn:microsoft.com/office/officeart/2005/8/layout/vList5"/>
    <dgm:cxn modelId="{83F6F1C9-8404-49C8-902E-E0D34A5F8E60}" srcId="{179643DD-F8DF-4984-BE24-7E25590BDC30}" destId="{88721534-C09B-497F-9823-A988B271FCC4}" srcOrd="2" destOrd="0" parTransId="{6052BED0-B643-4AF0-92D2-8CD6F90CD8E8}" sibTransId="{0C21AAC5-6570-4C81-ADF6-8834F0D8B380}"/>
    <dgm:cxn modelId="{979570CA-1161-4B7C-9F10-5CDF91572283}" type="presOf" srcId="{179643DD-F8DF-4984-BE24-7E25590BDC30}" destId="{DA63F028-36BE-4884-ACF2-C12872851660}" srcOrd="0" destOrd="0" presId="urn:microsoft.com/office/officeart/2005/8/layout/vList5"/>
    <dgm:cxn modelId="{EF0AAED6-10D9-4A69-BB03-C8D9550D8723}" type="presOf" srcId="{F68478E1-308F-4DD6-BF45-0A04136E1FAD}" destId="{C55DF0C7-A61E-4DD1-B9C8-79F5BE512488}" srcOrd="0" destOrd="3" presId="urn:microsoft.com/office/officeart/2005/8/layout/vList5"/>
    <dgm:cxn modelId="{DAFFC3DF-0EA3-4D32-BB30-A54413C67C89}" type="presOf" srcId="{BA82675F-E6BC-46F4-A3F4-C8A124C0F6EB}" destId="{6D02B35B-661E-4026-877D-145262162048}" srcOrd="0" destOrd="0" presId="urn:microsoft.com/office/officeart/2005/8/layout/vList5"/>
    <dgm:cxn modelId="{5FD546E4-01BD-4FA6-AF08-52C643BB2994}" type="presOf" srcId="{88721534-C09B-497F-9823-A988B271FCC4}" destId="{246C0E47-8928-4032-8F75-648B651C1C0E}" srcOrd="0" destOrd="0" presId="urn:microsoft.com/office/officeart/2005/8/layout/vList5"/>
    <dgm:cxn modelId="{F26612F7-9302-4CBE-A753-E4223FBD797F}" type="presParOf" srcId="{DA63F028-36BE-4884-ACF2-C12872851660}" destId="{882C651D-E2B9-4C94-8499-16C409ADC87B}" srcOrd="0" destOrd="0" presId="urn:microsoft.com/office/officeart/2005/8/layout/vList5"/>
    <dgm:cxn modelId="{BE4A3233-46D3-472D-BF67-01C440545E6F}" type="presParOf" srcId="{882C651D-E2B9-4C94-8499-16C409ADC87B}" destId="{AB8D4DDA-623D-4B7A-A8BB-D88848EF3D61}" srcOrd="0" destOrd="0" presId="urn:microsoft.com/office/officeart/2005/8/layout/vList5"/>
    <dgm:cxn modelId="{5730EF39-3545-4F13-9946-E587C0EB5DBC}" type="presParOf" srcId="{882C651D-E2B9-4C94-8499-16C409ADC87B}" destId="{7FFDC115-144B-4F57-B787-730B4FC5CF22}" srcOrd="1" destOrd="0" presId="urn:microsoft.com/office/officeart/2005/8/layout/vList5"/>
    <dgm:cxn modelId="{06BD6EBC-2B7E-4E34-9D84-802505DD0510}" type="presParOf" srcId="{DA63F028-36BE-4884-ACF2-C12872851660}" destId="{C95181CD-31FD-486F-8C04-ADC930C9C105}" srcOrd="1" destOrd="0" presId="urn:microsoft.com/office/officeart/2005/8/layout/vList5"/>
    <dgm:cxn modelId="{0F674BF7-A57D-4C88-8FE0-56F61BA00064}" type="presParOf" srcId="{DA63F028-36BE-4884-ACF2-C12872851660}" destId="{8A135181-CB93-44E4-9BB9-165A60C4CD19}" srcOrd="2" destOrd="0" presId="urn:microsoft.com/office/officeart/2005/8/layout/vList5"/>
    <dgm:cxn modelId="{CC7BF053-6F81-4A97-9C8B-5E89BC73CBC7}" type="presParOf" srcId="{8A135181-CB93-44E4-9BB9-165A60C4CD19}" destId="{6D02B35B-661E-4026-877D-145262162048}" srcOrd="0" destOrd="0" presId="urn:microsoft.com/office/officeart/2005/8/layout/vList5"/>
    <dgm:cxn modelId="{F485C930-0706-4AD2-8AFF-8B7EB3540DC2}" type="presParOf" srcId="{8A135181-CB93-44E4-9BB9-165A60C4CD19}" destId="{C55DF0C7-A61E-4DD1-B9C8-79F5BE512488}" srcOrd="1" destOrd="0" presId="urn:microsoft.com/office/officeart/2005/8/layout/vList5"/>
    <dgm:cxn modelId="{BAA2A22E-F3BE-4ABE-9A7B-D1981C7C4817}" type="presParOf" srcId="{DA63F028-36BE-4884-ACF2-C12872851660}" destId="{7D94A159-B64B-4074-AAA9-830ACBB77D34}" srcOrd="3" destOrd="0" presId="urn:microsoft.com/office/officeart/2005/8/layout/vList5"/>
    <dgm:cxn modelId="{5793149F-DBEF-4E72-9A08-3AC043417860}" type="presParOf" srcId="{DA63F028-36BE-4884-ACF2-C12872851660}" destId="{CCEF926D-D27D-413F-834F-EB72463494E9}" srcOrd="4" destOrd="0" presId="urn:microsoft.com/office/officeart/2005/8/layout/vList5"/>
    <dgm:cxn modelId="{3A569E98-D3A3-404D-A94E-AC20EC35529C}" type="presParOf" srcId="{CCEF926D-D27D-413F-834F-EB72463494E9}" destId="{246C0E47-8928-4032-8F75-648B651C1C0E}" srcOrd="0" destOrd="0" presId="urn:microsoft.com/office/officeart/2005/8/layout/vList5"/>
    <dgm:cxn modelId="{B263E2F2-2ACB-42C5-BD04-47682C06D03B}" type="presParOf" srcId="{CCEF926D-D27D-413F-834F-EB72463494E9}" destId="{6FCE9C5D-5B69-4099-AA3B-2AD1DB079C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186824A-9FCA-424A-B17F-E9CAD8052003}" type="doc">
      <dgm:prSet loTypeId="urn:microsoft.com/office/officeart/2005/8/layout/vList2" loCatId="list" qsTypeId="urn:microsoft.com/office/officeart/2005/8/quickstyle/simple4" qsCatId="simple" csTypeId="urn:microsoft.com/office/officeart/2005/8/colors/accent3_5" csCatId="accent3"/>
      <dgm:spPr/>
      <dgm:t>
        <a:bodyPr/>
        <a:lstStyle/>
        <a:p>
          <a:endParaRPr lang="en-US"/>
        </a:p>
      </dgm:t>
    </dgm:pt>
    <dgm:pt modelId="{147CE52D-7424-4330-81FA-CA7D2BFAD35C}">
      <dgm:prSet custT="1"/>
      <dgm:spPr/>
      <dgm:t>
        <a:bodyPr/>
        <a:lstStyle/>
        <a:p>
          <a:r>
            <a:rPr lang="en-US" sz="2000" b="1" dirty="0"/>
            <a:t>Order of the paper materials placed in the box for return</a:t>
          </a:r>
          <a:endParaRPr lang="en-US" sz="2000" dirty="0"/>
        </a:p>
      </dgm:t>
    </dgm:pt>
    <dgm:pt modelId="{6785B704-62B2-4A1B-8CF3-A02C213B7A81}" type="parTrans" cxnId="{3730CC87-B76B-4BF0-9C91-60D9367BF097}">
      <dgm:prSet/>
      <dgm:spPr/>
      <dgm:t>
        <a:bodyPr/>
        <a:lstStyle/>
        <a:p>
          <a:endParaRPr lang="en-US" sz="1600"/>
        </a:p>
      </dgm:t>
    </dgm:pt>
    <dgm:pt modelId="{26694F93-C72A-4AF1-AE65-590B1870695F}" type="sibTrans" cxnId="{3730CC87-B76B-4BF0-9C91-60D9367BF097}">
      <dgm:prSet/>
      <dgm:spPr/>
      <dgm:t>
        <a:bodyPr/>
        <a:lstStyle/>
        <a:p>
          <a:endParaRPr lang="en-US" sz="1600"/>
        </a:p>
      </dgm:t>
    </dgm:pt>
    <dgm:pt modelId="{33358C6F-910A-4996-8CF1-3C51D263F140}" type="pres">
      <dgm:prSet presAssocID="{0186824A-9FCA-424A-B17F-E9CAD8052003}" presName="linear" presStyleCnt="0">
        <dgm:presLayoutVars>
          <dgm:animLvl val="lvl"/>
          <dgm:resizeHandles val="exact"/>
        </dgm:presLayoutVars>
      </dgm:prSet>
      <dgm:spPr/>
    </dgm:pt>
    <dgm:pt modelId="{9604B21F-0ACD-4D5C-9A03-B1D7796BFB14}" type="pres">
      <dgm:prSet presAssocID="{147CE52D-7424-4330-81FA-CA7D2BFAD35C}" presName="parentText" presStyleLbl="node1" presStyleIdx="0" presStyleCnt="1" custLinFactNeighborX="2213" custLinFactNeighborY="-4316">
        <dgm:presLayoutVars>
          <dgm:chMax val="0"/>
          <dgm:bulletEnabled val="1"/>
        </dgm:presLayoutVars>
      </dgm:prSet>
      <dgm:spPr/>
    </dgm:pt>
  </dgm:ptLst>
  <dgm:cxnLst>
    <dgm:cxn modelId="{C6FDD56B-B4BF-4DB8-9253-6062D3D2262F}" type="presOf" srcId="{0186824A-9FCA-424A-B17F-E9CAD8052003}" destId="{33358C6F-910A-4996-8CF1-3C51D263F140}" srcOrd="0" destOrd="0" presId="urn:microsoft.com/office/officeart/2005/8/layout/vList2"/>
    <dgm:cxn modelId="{88EF784F-589C-40B4-ABAB-46F6F92457D2}" type="presOf" srcId="{147CE52D-7424-4330-81FA-CA7D2BFAD35C}" destId="{9604B21F-0ACD-4D5C-9A03-B1D7796BFB14}" srcOrd="0" destOrd="0" presId="urn:microsoft.com/office/officeart/2005/8/layout/vList2"/>
    <dgm:cxn modelId="{3730CC87-B76B-4BF0-9C91-60D9367BF097}" srcId="{0186824A-9FCA-424A-B17F-E9CAD8052003}" destId="{147CE52D-7424-4330-81FA-CA7D2BFAD35C}" srcOrd="0" destOrd="0" parTransId="{6785B704-62B2-4A1B-8CF3-A02C213B7A81}" sibTransId="{26694F93-C72A-4AF1-AE65-590B1870695F}"/>
    <dgm:cxn modelId="{A4AE7041-3FAF-44C2-84FF-6070531E3F65}" type="presParOf" srcId="{33358C6F-910A-4996-8CF1-3C51D263F140}" destId="{9604B21F-0ACD-4D5C-9A03-B1D7796BFB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091E94C-5EAA-47F1-A2C5-443016924FE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F6A3A38-D4C5-4427-9B6D-BA17840626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Return materials in the same Cognia box they were received</a:t>
          </a:r>
        </a:p>
      </dgm:t>
    </dgm:pt>
    <dgm:pt modelId="{F73117E3-1E49-49E6-A4CA-94327CBED74F}" type="parTrans" cxnId="{81BF511F-8F21-43F7-B5D3-37403D178B67}">
      <dgm:prSet/>
      <dgm:spPr/>
      <dgm:t>
        <a:bodyPr/>
        <a:lstStyle/>
        <a:p>
          <a:endParaRPr lang="en-US"/>
        </a:p>
      </dgm:t>
    </dgm:pt>
    <dgm:pt modelId="{7A3D911D-DF47-4906-9C49-544E154BBE63}" type="sibTrans" cxnId="{81BF511F-8F21-43F7-B5D3-37403D178B67}">
      <dgm:prSet/>
      <dgm:spPr/>
      <dgm:t>
        <a:bodyPr/>
        <a:lstStyle/>
        <a:p>
          <a:endParaRPr lang="en-US"/>
        </a:p>
      </dgm:t>
    </dgm:pt>
    <dgm:pt modelId="{43114267-5E0E-4C61-B322-F13AD5984D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Contact the BIE Science Help Desk if any materials are contaminated with biohazardous materials</a:t>
          </a:r>
        </a:p>
      </dgm:t>
    </dgm:pt>
    <dgm:pt modelId="{935A0E33-3D5D-400A-97C3-C5D55048D02F}" type="parTrans" cxnId="{3DD73B94-C9B2-4D65-8757-C1EBBB385DC5}">
      <dgm:prSet/>
      <dgm:spPr/>
      <dgm:t>
        <a:bodyPr/>
        <a:lstStyle/>
        <a:p>
          <a:endParaRPr lang="en-US"/>
        </a:p>
      </dgm:t>
    </dgm:pt>
    <dgm:pt modelId="{4B60CD7B-DCE9-4468-AB89-83C5DBC2DDC2}" type="sibTrans" cxnId="{3DD73B94-C9B2-4D65-8757-C1EBBB385DC5}">
      <dgm:prSet/>
      <dgm:spPr/>
      <dgm:t>
        <a:bodyPr/>
        <a:lstStyle/>
        <a:p>
          <a:endParaRPr lang="en-US"/>
        </a:p>
      </dgm:t>
    </dgm:pt>
    <dgm:pt modelId="{4EFF854A-23B0-4DC2-B0DE-CEF13418F8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Seal the box and add the return shipping label provided with the shipment</a:t>
          </a:r>
        </a:p>
      </dgm:t>
    </dgm:pt>
    <dgm:pt modelId="{B006F9FE-AB01-46E8-B651-C3528B4F8F97}" type="parTrans" cxnId="{533E90A8-F405-4225-92CC-A0AAAAE81068}">
      <dgm:prSet/>
      <dgm:spPr/>
      <dgm:t>
        <a:bodyPr/>
        <a:lstStyle/>
        <a:p>
          <a:endParaRPr lang="en-US"/>
        </a:p>
      </dgm:t>
    </dgm:pt>
    <dgm:pt modelId="{EEA2EF5A-6075-4A79-A21B-4C2343DE3324}" type="sibTrans" cxnId="{533E90A8-F405-4225-92CC-A0AAAAE81068}">
      <dgm:prSet/>
      <dgm:spPr/>
      <dgm:t>
        <a:bodyPr/>
        <a:lstStyle/>
        <a:p>
          <a:endParaRPr lang="en-US"/>
        </a:p>
      </dgm:t>
    </dgm:pt>
    <dgm:pt modelId="{84D8BD5B-4B8C-46E4-BE70-62A1474F77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the UPS pickup via iServices</a:t>
          </a:r>
        </a:p>
      </dgm:t>
    </dgm:pt>
    <dgm:pt modelId="{9CA92FFA-92E9-42E1-9959-DBE07ACA79BC}" type="parTrans" cxnId="{5729B170-46AF-4325-972D-EA8525D25C08}">
      <dgm:prSet/>
      <dgm:spPr/>
      <dgm:t>
        <a:bodyPr/>
        <a:lstStyle/>
        <a:p>
          <a:endParaRPr lang="en-US"/>
        </a:p>
      </dgm:t>
    </dgm:pt>
    <dgm:pt modelId="{CC01DD1A-C3B7-49C8-99DB-970B1DEBB64C}" type="sibTrans" cxnId="{5729B170-46AF-4325-972D-EA8525D25C08}">
      <dgm:prSet/>
      <dgm:spPr/>
      <dgm:t>
        <a:bodyPr/>
        <a:lstStyle/>
        <a:p>
          <a:endParaRPr lang="en-US"/>
        </a:p>
      </dgm:t>
    </dgm:pt>
    <dgm:pt modelId="{5FD2DCD2-4B47-4FCC-988D-6350525E4F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 handoff box to your regular UPS driver</a:t>
          </a:r>
        </a:p>
      </dgm:t>
    </dgm:pt>
    <dgm:pt modelId="{ED88AA78-D280-42E1-AD47-AF4688CEA1B5}" type="parTrans" cxnId="{B75B3EBB-146E-4726-B6D5-EF9C22874664}">
      <dgm:prSet/>
      <dgm:spPr/>
      <dgm:t>
        <a:bodyPr/>
        <a:lstStyle/>
        <a:p>
          <a:endParaRPr lang="en-US"/>
        </a:p>
      </dgm:t>
    </dgm:pt>
    <dgm:pt modelId="{2B857402-9C1F-49E0-8ABA-E36B843AE393}" type="sibTrans" cxnId="{B75B3EBB-146E-4726-B6D5-EF9C22874664}">
      <dgm:prSet/>
      <dgm:spPr/>
      <dgm:t>
        <a:bodyPr/>
        <a:lstStyle/>
        <a:p>
          <a:endParaRPr lang="en-US"/>
        </a:p>
      </dgm:t>
    </dgm:pt>
    <dgm:pt modelId="{F948ED82-5B26-4656-8100-D08E8752AE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UPS Pickup Window</a:t>
          </a:r>
        </a:p>
      </dgm:t>
    </dgm:pt>
    <dgm:pt modelId="{6427DCA4-F3EF-4060-A0F1-FB714C7A6FBA}" type="parTrans" cxnId="{5642BA3E-17BC-4FE2-878A-21B8E48326CB}">
      <dgm:prSet/>
      <dgm:spPr/>
      <dgm:t>
        <a:bodyPr/>
        <a:lstStyle/>
        <a:p>
          <a:endParaRPr lang="en-US"/>
        </a:p>
      </dgm:t>
    </dgm:pt>
    <dgm:pt modelId="{C5088CAE-799E-450E-B701-B5994A343FAC}" type="sibTrans" cxnId="{5642BA3E-17BC-4FE2-878A-21B8E48326CB}">
      <dgm:prSet/>
      <dgm:spPr/>
      <dgm:t>
        <a:bodyPr/>
        <a:lstStyle/>
        <a:p>
          <a:endParaRPr lang="en-US"/>
        </a:p>
      </dgm:t>
    </dgm:pt>
    <dgm:pt modelId="{B7AA5194-AE72-4213-BA6B-AEDA1861F9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March 16 – April 24, 2026</a:t>
          </a:r>
        </a:p>
      </dgm:t>
    </dgm:pt>
    <dgm:pt modelId="{B9F1F107-2BA3-4D3C-8626-F3A2AA44EEF1}" type="parTrans" cxnId="{3DB11562-07D9-41CC-85D2-26743AE921FC}">
      <dgm:prSet/>
      <dgm:spPr/>
      <dgm:t>
        <a:bodyPr/>
        <a:lstStyle/>
        <a:p>
          <a:endParaRPr lang="en-US"/>
        </a:p>
      </dgm:t>
    </dgm:pt>
    <dgm:pt modelId="{B8BB8551-FA5D-46D9-9F8E-F8FB7668BBBF}" type="sibTrans" cxnId="{3DB11562-07D9-41CC-85D2-26743AE921FC}">
      <dgm:prSet/>
      <dgm:spPr/>
      <dgm:t>
        <a:bodyPr/>
        <a:lstStyle/>
        <a:p>
          <a:endParaRPr lang="en-US"/>
        </a:p>
      </dgm:t>
    </dgm:pt>
    <dgm:pt modelId="{4153E18A-FDB2-4C34-8AC7-2FA1526ECEA3}" type="pres">
      <dgm:prSet presAssocID="{5091E94C-5EAA-47F1-A2C5-443016924FEE}" presName="root" presStyleCnt="0">
        <dgm:presLayoutVars>
          <dgm:dir/>
          <dgm:resizeHandles val="exact"/>
        </dgm:presLayoutVars>
      </dgm:prSet>
      <dgm:spPr/>
    </dgm:pt>
    <dgm:pt modelId="{4D4DA92D-E090-4AAD-935E-FB68B6B0A301}" type="pres">
      <dgm:prSet presAssocID="{9F6A3A38-D4C5-4427-9B6D-BA178406263D}" presName="compNode" presStyleCnt="0"/>
      <dgm:spPr/>
    </dgm:pt>
    <dgm:pt modelId="{E1381308-0425-486D-94A8-9FFE70B57FE2}" type="pres">
      <dgm:prSet presAssocID="{9F6A3A38-D4C5-4427-9B6D-BA178406263D}" presName="bgRect" presStyleLbl="bgShp" presStyleIdx="0" presStyleCnt="3"/>
      <dgm:spPr/>
    </dgm:pt>
    <dgm:pt modelId="{998EF334-0E21-40D3-ADD2-7128F9DD78E9}" type="pres">
      <dgm:prSet presAssocID="{9F6A3A38-D4C5-4427-9B6D-BA178406263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CDC1B2F3-571D-4A0B-AEB6-5B21CEC3EA64}" type="pres">
      <dgm:prSet presAssocID="{9F6A3A38-D4C5-4427-9B6D-BA178406263D}" presName="spaceRect" presStyleCnt="0"/>
      <dgm:spPr/>
    </dgm:pt>
    <dgm:pt modelId="{9A6BD291-A32F-4DCC-9A70-C4AD9BD73EC9}" type="pres">
      <dgm:prSet presAssocID="{9F6A3A38-D4C5-4427-9B6D-BA178406263D}" presName="parTx" presStyleLbl="revTx" presStyleIdx="0" presStyleCnt="6">
        <dgm:presLayoutVars>
          <dgm:chMax val="0"/>
          <dgm:chPref val="0"/>
        </dgm:presLayoutVars>
      </dgm:prSet>
      <dgm:spPr/>
    </dgm:pt>
    <dgm:pt modelId="{B3E498CE-3B50-4C34-A6DE-40A669319530}" type="pres">
      <dgm:prSet presAssocID="{9F6A3A38-D4C5-4427-9B6D-BA178406263D}" presName="desTx" presStyleLbl="revTx" presStyleIdx="1" presStyleCnt="6">
        <dgm:presLayoutVars/>
      </dgm:prSet>
      <dgm:spPr/>
    </dgm:pt>
    <dgm:pt modelId="{C0DBF941-0785-4321-91A3-F6161D8B8DDA}" type="pres">
      <dgm:prSet presAssocID="{7A3D911D-DF47-4906-9C49-544E154BBE63}" presName="sibTrans" presStyleCnt="0"/>
      <dgm:spPr/>
    </dgm:pt>
    <dgm:pt modelId="{E1BB3C5D-70AD-453C-9FD4-62C294FBC70D}" type="pres">
      <dgm:prSet presAssocID="{4EFF854A-23B0-4DC2-B0DE-CEF13418F8E4}" presName="compNode" presStyleCnt="0"/>
      <dgm:spPr/>
    </dgm:pt>
    <dgm:pt modelId="{D3A20AD1-AA89-475F-AA64-EF488994DCB9}" type="pres">
      <dgm:prSet presAssocID="{4EFF854A-23B0-4DC2-B0DE-CEF13418F8E4}" presName="bgRect" presStyleLbl="bgShp" presStyleIdx="1" presStyleCnt="3"/>
      <dgm:spPr/>
    </dgm:pt>
    <dgm:pt modelId="{73AC2AB3-3A89-449F-974B-CE5576D2031C}" type="pres">
      <dgm:prSet presAssocID="{4EFF854A-23B0-4DC2-B0DE-CEF13418F8E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DACD51CF-C227-46E2-A170-ECE2784E73D6}" type="pres">
      <dgm:prSet presAssocID="{4EFF854A-23B0-4DC2-B0DE-CEF13418F8E4}" presName="spaceRect" presStyleCnt="0"/>
      <dgm:spPr/>
    </dgm:pt>
    <dgm:pt modelId="{2F9D2201-92E9-465E-9431-E8598D0B6975}" type="pres">
      <dgm:prSet presAssocID="{4EFF854A-23B0-4DC2-B0DE-CEF13418F8E4}" presName="parTx" presStyleLbl="revTx" presStyleIdx="2" presStyleCnt="6">
        <dgm:presLayoutVars>
          <dgm:chMax val="0"/>
          <dgm:chPref val="0"/>
        </dgm:presLayoutVars>
      </dgm:prSet>
      <dgm:spPr/>
    </dgm:pt>
    <dgm:pt modelId="{7B239A48-5B96-4756-8462-F7AD4B8D032A}" type="pres">
      <dgm:prSet presAssocID="{4EFF854A-23B0-4DC2-B0DE-CEF13418F8E4}" presName="desTx" presStyleLbl="revTx" presStyleIdx="3" presStyleCnt="6">
        <dgm:presLayoutVars/>
      </dgm:prSet>
      <dgm:spPr/>
    </dgm:pt>
    <dgm:pt modelId="{900BA023-6EA6-49AF-A392-47659151AB39}" type="pres">
      <dgm:prSet presAssocID="{EEA2EF5A-6075-4A79-A21B-4C2343DE3324}" presName="sibTrans" presStyleCnt="0"/>
      <dgm:spPr/>
    </dgm:pt>
    <dgm:pt modelId="{8586F1CB-E874-4BC9-A8C1-FBC99D5A12C8}" type="pres">
      <dgm:prSet presAssocID="{F948ED82-5B26-4656-8100-D08E8752AE75}" presName="compNode" presStyleCnt="0"/>
      <dgm:spPr/>
    </dgm:pt>
    <dgm:pt modelId="{C90F53B1-0FA3-4DD8-A004-1F637A698741}" type="pres">
      <dgm:prSet presAssocID="{F948ED82-5B26-4656-8100-D08E8752AE75}" presName="bgRect" presStyleLbl="bgShp" presStyleIdx="2" presStyleCnt="3"/>
      <dgm:spPr/>
    </dgm:pt>
    <dgm:pt modelId="{8A3D76FC-7A15-42A9-9AFE-5ACF55118366}" type="pres">
      <dgm:prSet presAssocID="{F948ED82-5B26-4656-8100-D08E8752AE7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 with solid fill"/>
        </a:ext>
      </dgm:extLst>
    </dgm:pt>
    <dgm:pt modelId="{DD264EE3-366B-4A2D-BE5D-D56FF599C7B3}" type="pres">
      <dgm:prSet presAssocID="{F948ED82-5B26-4656-8100-D08E8752AE75}" presName="spaceRect" presStyleCnt="0"/>
      <dgm:spPr/>
    </dgm:pt>
    <dgm:pt modelId="{F1364BC5-745A-439C-9787-B49C74E332F0}" type="pres">
      <dgm:prSet presAssocID="{F948ED82-5B26-4656-8100-D08E8752AE75}" presName="parTx" presStyleLbl="revTx" presStyleIdx="4" presStyleCnt="6">
        <dgm:presLayoutVars>
          <dgm:chMax val="0"/>
          <dgm:chPref val="0"/>
        </dgm:presLayoutVars>
      </dgm:prSet>
      <dgm:spPr/>
    </dgm:pt>
    <dgm:pt modelId="{5C599E64-0E1D-4377-8693-0462B90D801E}" type="pres">
      <dgm:prSet presAssocID="{F948ED82-5B26-4656-8100-D08E8752AE75}" presName="desTx" presStyleLbl="revTx" presStyleIdx="5" presStyleCnt="6">
        <dgm:presLayoutVars/>
      </dgm:prSet>
      <dgm:spPr/>
    </dgm:pt>
  </dgm:ptLst>
  <dgm:cxnLst>
    <dgm:cxn modelId="{9E5A1C16-4EFA-4DDB-A438-EF5F860B39DA}" type="presOf" srcId="{5FD2DCD2-4B47-4FCC-988D-6350525E4FAE}" destId="{7B239A48-5B96-4756-8462-F7AD4B8D032A}" srcOrd="0" destOrd="1" presId="urn:microsoft.com/office/officeart/2018/2/layout/IconVerticalSolidList"/>
    <dgm:cxn modelId="{81BF511F-8F21-43F7-B5D3-37403D178B67}" srcId="{5091E94C-5EAA-47F1-A2C5-443016924FEE}" destId="{9F6A3A38-D4C5-4427-9B6D-BA178406263D}" srcOrd="0" destOrd="0" parTransId="{F73117E3-1E49-49E6-A4CA-94327CBED74F}" sibTransId="{7A3D911D-DF47-4906-9C49-544E154BBE63}"/>
    <dgm:cxn modelId="{3AD8FD31-2303-4959-BCB1-793EA0B9195F}" type="presOf" srcId="{43114267-5E0E-4C61-B322-F13AD5984DA9}" destId="{B3E498CE-3B50-4C34-A6DE-40A669319530}" srcOrd="0" destOrd="0" presId="urn:microsoft.com/office/officeart/2018/2/layout/IconVerticalSolidList"/>
    <dgm:cxn modelId="{5642BA3E-17BC-4FE2-878A-21B8E48326CB}" srcId="{5091E94C-5EAA-47F1-A2C5-443016924FEE}" destId="{F948ED82-5B26-4656-8100-D08E8752AE75}" srcOrd="2" destOrd="0" parTransId="{6427DCA4-F3EF-4060-A0F1-FB714C7A6FBA}" sibTransId="{C5088CAE-799E-450E-B701-B5994A343FAC}"/>
    <dgm:cxn modelId="{DA16F261-21B1-4EA5-A39B-B885D00DABBB}" type="presOf" srcId="{4EFF854A-23B0-4DC2-B0DE-CEF13418F8E4}" destId="{2F9D2201-92E9-465E-9431-E8598D0B6975}" srcOrd="0" destOrd="0" presId="urn:microsoft.com/office/officeart/2018/2/layout/IconVerticalSolidList"/>
    <dgm:cxn modelId="{3DB11562-07D9-41CC-85D2-26743AE921FC}" srcId="{F948ED82-5B26-4656-8100-D08E8752AE75}" destId="{B7AA5194-AE72-4213-BA6B-AEDA1861F9FD}" srcOrd="0" destOrd="0" parTransId="{B9F1F107-2BA3-4D3C-8626-F3A2AA44EEF1}" sibTransId="{B8BB8551-FA5D-46D9-9F8E-F8FB7668BBBF}"/>
    <dgm:cxn modelId="{CCA41C4E-6357-4B49-855C-6FCF05E69A87}" type="presOf" srcId="{84D8BD5B-4B8C-46E4-BE70-62A1474F77DE}" destId="{7B239A48-5B96-4756-8462-F7AD4B8D032A}" srcOrd="0" destOrd="0" presId="urn:microsoft.com/office/officeart/2018/2/layout/IconVerticalSolidList"/>
    <dgm:cxn modelId="{5729B170-46AF-4325-972D-EA8525D25C08}" srcId="{4EFF854A-23B0-4DC2-B0DE-CEF13418F8E4}" destId="{84D8BD5B-4B8C-46E4-BE70-62A1474F77DE}" srcOrd="0" destOrd="0" parTransId="{9CA92FFA-92E9-42E1-9959-DBE07ACA79BC}" sibTransId="{CC01DD1A-C3B7-49C8-99DB-970B1DEBB64C}"/>
    <dgm:cxn modelId="{A90A5171-3963-4314-9119-778B1498878E}" type="presOf" srcId="{B7AA5194-AE72-4213-BA6B-AEDA1861F9FD}" destId="{5C599E64-0E1D-4377-8693-0462B90D801E}" srcOrd="0" destOrd="0" presId="urn:microsoft.com/office/officeart/2018/2/layout/IconVerticalSolidList"/>
    <dgm:cxn modelId="{1908848F-4A68-4E8E-B251-84FE6669D0C3}" type="presOf" srcId="{9F6A3A38-D4C5-4427-9B6D-BA178406263D}" destId="{9A6BD291-A32F-4DCC-9A70-C4AD9BD73EC9}" srcOrd="0" destOrd="0" presId="urn:microsoft.com/office/officeart/2018/2/layout/IconVerticalSolidList"/>
    <dgm:cxn modelId="{3DD73B94-C9B2-4D65-8757-C1EBBB385DC5}" srcId="{9F6A3A38-D4C5-4427-9B6D-BA178406263D}" destId="{43114267-5E0E-4C61-B322-F13AD5984DA9}" srcOrd="0" destOrd="0" parTransId="{935A0E33-3D5D-400A-97C3-C5D55048D02F}" sibTransId="{4B60CD7B-DCE9-4468-AB89-83C5DBC2DDC2}"/>
    <dgm:cxn modelId="{533E90A8-F405-4225-92CC-A0AAAAE81068}" srcId="{5091E94C-5EAA-47F1-A2C5-443016924FEE}" destId="{4EFF854A-23B0-4DC2-B0DE-CEF13418F8E4}" srcOrd="1" destOrd="0" parTransId="{B006F9FE-AB01-46E8-B651-C3528B4F8F97}" sibTransId="{EEA2EF5A-6075-4A79-A21B-4C2343DE3324}"/>
    <dgm:cxn modelId="{B75B3EBB-146E-4726-B6D5-EF9C22874664}" srcId="{4EFF854A-23B0-4DC2-B0DE-CEF13418F8E4}" destId="{5FD2DCD2-4B47-4FCC-988D-6350525E4FAE}" srcOrd="1" destOrd="0" parTransId="{ED88AA78-D280-42E1-AD47-AF4688CEA1B5}" sibTransId="{2B857402-9C1F-49E0-8ABA-E36B843AE393}"/>
    <dgm:cxn modelId="{7FC0E0DA-909E-48C3-ADCC-C6AC4135B359}" type="presOf" srcId="{F948ED82-5B26-4656-8100-D08E8752AE75}" destId="{F1364BC5-745A-439C-9787-B49C74E332F0}" srcOrd="0" destOrd="0" presId="urn:microsoft.com/office/officeart/2018/2/layout/IconVerticalSolidList"/>
    <dgm:cxn modelId="{B7E958E4-4C36-451E-A613-D2E4648E298F}" type="presOf" srcId="{5091E94C-5EAA-47F1-A2C5-443016924FEE}" destId="{4153E18A-FDB2-4C34-8AC7-2FA1526ECEA3}" srcOrd="0" destOrd="0" presId="urn:microsoft.com/office/officeart/2018/2/layout/IconVerticalSolidList"/>
    <dgm:cxn modelId="{838BE951-77E1-4461-9B44-3CFD610BF1CC}" type="presParOf" srcId="{4153E18A-FDB2-4C34-8AC7-2FA1526ECEA3}" destId="{4D4DA92D-E090-4AAD-935E-FB68B6B0A301}" srcOrd="0" destOrd="0" presId="urn:microsoft.com/office/officeart/2018/2/layout/IconVerticalSolidList"/>
    <dgm:cxn modelId="{46553741-71B5-4626-9C6D-5DD243A0C4A9}" type="presParOf" srcId="{4D4DA92D-E090-4AAD-935E-FB68B6B0A301}" destId="{E1381308-0425-486D-94A8-9FFE70B57FE2}" srcOrd="0" destOrd="0" presId="urn:microsoft.com/office/officeart/2018/2/layout/IconVerticalSolidList"/>
    <dgm:cxn modelId="{C4BE1DDC-6F14-45AB-9028-71BEE832934D}" type="presParOf" srcId="{4D4DA92D-E090-4AAD-935E-FB68B6B0A301}" destId="{998EF334-0E21-40D3-ADD2-7128F9DD78E9}" srcOrd="1" destOrd="0" presId="urn:microsoft.com/office/officeart/2018/2/layout/IconVerticalSolidList"/>
    <dgm:cxn modelId="{1E0C1614-3575-4A69-9BD3-82EF354DAE3D}" type="presParOf" srcId="{4D4DA92D-E090-4AAD-935E-FB68B6B0A301}" destId="{CDC1B2F3-571D-4A0B-AEB6-5B21CEC3EA64}" srcOrd="2" destOrd="0" presId="urn:microsoft.com/office/officeart/2018/2/layout/IconVerticalSolidList"/>
    <dgm:cxn modelId="{5B7D8246-C4EF-412C-9A6D-9F95739AD390}" type="presParOf" srcId="{4D4DA92D-E090-4AAD-935E-FB68B6B0A301}" destId="{9A6BD291-A32F-4DCC-9A70-C4AD9BD73EC9}" srcOrd="3" destOrd="0" presId="urn:microsoft.com/office/officeart/2018/2/layout/IconVerticalSolidList"/>
    <dgm:cxn modelId="{2987C421-6A5D-4FDE-81C9-0015B62A26D9}" type="presParOf" srcId="{4D4DA92D-E090-4AAD-935E-FB68B6B0A301}" destId="{B3E498CE-3B50-4C34-A6DE-40A669319530}" srcOrd="4" destOrd="0" presId="urn:microsoft.com/office/officeart/2018/2/layout/IconVerticalSolidList"/>
    <dgm:cxn modelId="{90535F00-177B-4297-A072-3B9AF9553B82}" type="presParOf" srcId="{4153E18A-FDB2-4C34-8AC7-2FA1526ECEA3}" destId="{C0DBF941-0785-4321-91A3-F6161D8B8DDA}" srcOrd="1" destOrd="0" presId="urn:microsoft.com/office/officeart/2018/2/layout/IconVerticalSolidList"/>
    <dgm:cxn modelId="{E11F6512-2454-49BE-A481-9F863A63A84F}" type="presParOf" srcId="{4153E18A-FDB2-4C34-8AC7-2FA1526ECEA3}" destId="{E1BB3C5D-70AD-453C-9FD4-62C294FBC70D}" srcOrd="2" destOrd="0" presId="urn:microsoft.com/office/officeart/2018/2/layout/IconVerticalSolidList"/>
    <dgm:cxn modelId="{DF2A4154-7440-4A7C-965F-42525951536B}" type="presParOf" srcId="{E1BB3C5D-70AD-453C-9FD4-62C294FBC70D}" destId="{D3A20AD1-AA89-475F-AA64-EF488994DCB9}" srcOrd="0" destOrd="0" presId="urn:microsoft.com/office/officeart/2018/2/layout/IconVerticalSolidList"/>
    <dgm:cxn modelId="{A0CCE71A-CD13-4852-9F4F-70E5D1E695C8}" type="presParOf" srcId="{E1BB3C5D-70AD-453C-9FD4-62C294FBC70D}" destId="{73AC2AB3-3A89-449F-974B-CE5576D2031C}" srcOrd="1" destOrd="0" presId="urn:microsoft.com/office/officeart/2018/2/layout/IconVerticalSolidList"/>
    <dgm:cxn modelId="{DDF75AD6-D825-4DA0-88ED-6DC5FF976214}" type="presParOf" srcId="{E1BB3C5D-70AD-453C-9FD4-62C294FBC70D}" destId="{DACD51CF-C227-46E2-A170-ECE2784E73D6}" srcOrd="2" destOrd="0" presId="urn:microsoft.com/office/officeart/2018/2/layout/IconVerticalSolidList"/>
    <dgm:cxn modelId="{C7ACDBD1-D7AE-4812-8B97-AED01293728D}" type="presParOf" srcId="{E1BB3C5D-70AD-453C-9FD4-62C294FBC70D}" destId="{2F9D2201-92E9-465E-9431-E8598D0B6975}" srcOrd="3" destOrd="0" presId="urn:microsoft.com/office/officeart/2018/2/layout/IconVerticalSolidList"/>
    <dgm:cxn modelId="{73716724-356E-4349-B690-B79A14402EAA}" type="presParOf" srcId="{E1BB3C5D-70AD-453C-9FD4-62C294FBC70D}" destId="{7B239A48-5B96-4756-8462-F7AD4B8D032A}" srcOrd="4" destOrd="0" presId="urn:microsoft.com/office/officeart/2018/2/layout/IconVerticalSolidList"/>
    <dgm:cxn modelId="{01639709-2EFE-4A47-B6CE-4D42D12DD3D9}" type="presParOf" srcId="{4153E18A-FDB2-4C34-8AC7-2FA1526ECEA3}" destId="{900BA023-6EA6-49AF-A392-47659151AB39}" srcOrd="3" destOrd="0" presId="urn:microsoft.com/office/officeart/2018/2/layout/IconVerticalSolidList"/>
    <dgm:cxn modelId="{DD778515-538C-4A4D-9F07-5401AEB78105}" type="presParOf" srcId="{4153E18A-FDB2-4C34-8AC7-2FA1526ECEA3}" destId="{8586F1CB-E874-4BC9-A8C1-FBC99D5A12C8}" srcOrd="4" destOrd="0" presId="urn:microsoft.com/office/officeart/2018/2/layout/IconVerticalSolidList"/>
    <dgm:cxn modelId="{AA5418FC-661F-47DA-8DCF-3051706F6A69}" type="presParOf" srcId="{8586F1CB-E874-4BC9-A8C1-FBC99D5A12C8}" destId="{C90F53B1-0FA3-4DD8-A004-1F637A698741}" srcOrd="0" destOrd="0" presId="urn:microsoft.com/office/officeart/2018/2/layout/IconVerticalSolidList"/>
    <dgm:cxn modelId="{C7CA5AB0-9C21-45EB-855D-AD9B183D6BC7}" type="presParOf" srcId="{8586F1CB-E874-4BC9-A8C1-FBC99D5A12C8}" destId="{8A3D76FC-7A15-42A9-9AFE-5ACF55118366}" srcOrd="1" destOrd="0" presId="urn:microsoft.com/office/officeart/2018/2/layout/IconVerticalSolidList"/>
    <dgm:cxn modelId="{668183F7-152C-4DC0-BAC6-27DDEA2794F2}" type="presParOf" srcId="{8586F1CB-E874-4BC9-A8C1-FBC99D5A12C8}" destId="{DD264EE3-366B-4A2D-BE5D-D56FF599C7B3}" srcOrd="2" destOrd="0" presId="urn:microsoft.com/office/officeart/2018/2/layout/IconVerticalSolidList"/>
    <dgm:cxn modelId="{16E33E1E-AB83-466A-AC1F-F3ED4ED0A449}" type="presParOf" srcId="{8586F1CB-E874-4BC9-A8C1-FBC99D5A12C8}" destId="{F1364BC5-745A-439C-9787-B49C74E332F0}" srcOrd="3" destOrd="0" presId="urn:microsoft.com/office/officeart/2018/2/layout/IconVerticalSolidList"/>
    <dgm:cxn modelId="{EC615028-A1A0-4D92-BF48-A2436846A447}" type="presParOf" srcId="{8586F1CB-E874-4BC9-A8C1-FBC99D5A12C8}" destId="{5C599E64-0E1D-4377-8693-0462B90D801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585172CB-0253-456E-B708-3302754FFBDC}" type="doc">
      <dgm:prSet loTypeId="urn:microsoft.com/office/officeart/2008/layout/VerticalCurvedList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B03F312-9E92-4797-97AA-6685ED91EFCA}">
      <dgm:prSet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a UPS pickup between March 16 and April 24, 2026</a:t>
          </a:r>
        </a:p>
      </dgm:t>
    </dgm:pt>
    <dgm:pt modelId="{19A81170-F5C4-4ED1-8FBA-AC80C5609749}" type="parTrans" cxnId="{FAFD57E8-9181-44C5-BF5D-8E212D0EC042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BA8CFA-CCAF-4608-8C33-6385618BEF9C}" type="sibTrans" cxnId="{FAFD57E8-9181-44C5-BF5D-8E212D0EC04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6B96C5-EF37-4239-9103-086EFADF4338}">
      <dgm:prSet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UPS Return Service (RS) Tracking# is required for scheduling the pickup</a:t>
          </a:r>
        </a:p>
      </dgm:t>
    </dgm:pt>
    <dgm:pt modelId="{CB0F015F-F4A3-465A-9F3D-903150806D8F}" type="parTrans" cxnId="{F0D63B9A-B1D9-4C52-9C66-FDB18A9F71A5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F3D26F-A5F3-4C85-A4E9-4199F31576F8}" type="sibTrans" cxnId="{F0D63B9A-B1D9-4C52-9C66-FDB18A9F71A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42C56E-E236-45EE-B8EA-F5D558E14344}">
      <dgm:prSet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you do not have the RS Tracking#, contact the Help Desk for assistance</a:t>
          </a:r>
        </a:p>
      </dgm:t>
    </dgm:pt>
    <dgm:pt modelId="{1F8F2809-0E00-4114-9A77-2F8F4EF01544}" type="parTrans" cxnId="{40EEA549-4BAA-48E0-B09F-4E4AF14621E5}">
      <dgm:prSet/>
      <dgm:spPr/>
      <dgm:t>
        <a:bodyPr/>
        <a:lstStyle/>
        <a:p>
          <a:pPr algn="l"/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C76F96-C2C7-48DC-8405-E58E8A9C759E}" type="sibTrans" cxnId="{40EEA549-4BAA-48E0-B09F-4E4AF14621E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42F573-A1D8-4E58-AF5E-C9F475E9F8AE}">
      <dgm:prSet custT="1"/>
      <dgm:spPr/>
      <dgm:t>
        <a:bodyPr/>
        <a:lstStyle/>
        <a:p>
          <a:r>
            <a: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UPS pickup directly from iServices, https://iservices.cognia.org, or via the online portal </a:t>
          </a:r>
          <a:r>
            <a:rPr lang="en-US" sz="1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materials management </a:t>
          </a:r>
          <a:r>
            <a: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tab</a:t>
          </a:r>
        </a:p>
      </dgm:t>
    </dgm:pt>
    <dgm:pt modelId="{3E14E968-7F46-4FC5-AEF9-6E8779D94B70}" type="parTrans" cxnId="{D4EE43EF-27EC-4066-ABDE-7488C02F6C2F}">
      <dgm:prSet/>
      <dgm:spPr/>
      <dgm:t>
        <a:bodyPr/>
        <a:lstStyle/>
        <a:p>
          <a:endParaRPr lang="en-US"/>
        </a:p>
      </dgm:t>
    </dgm:pt>
    <dgm:pt modelId="{8E00A974-8631-4E05-BF83-BAB6ABE9479C}" type="sibTrans" cxnId="{D4EE43EF-27EC-4066-ABDE-7488C02F6C2F}">
      <dgm:prSet/>
      <dgm:spPr/>
      <dgm:t>
        <a:bodyPr/>
        <a:lstStyle/>
        <a:p>
          <a:endParaRPr lang="en-US"/>
        </a:p>
      </dgm:t>
    </dgm:pt>
    <dgm:pt modelId="{F382D482-A46C-494D-90C1-FD574B235F0B}">
      <dgm:prSet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return materials no later than April 24, 2026</a:t>
          </a:r>
        </a:p>
      </dgm:t>
    </dgm:pt>
    <dgm:pt modelId="{A3A21F5B-61FF-4B0E-A658-6A93EDC3248E}" type="parTrans" cxnId="{E9A104EF-7189-4374-B581-35F8ACA788BA}">
      <dgm:prSet/>
      <dgm:spPr/>
      <dgm:t>
        <a:bodyPr/>
        <a:lstStyle/>
        <a:p>
          <a:endParaRPr lang="en-US"/>
        </a:p>
      </dgm:t>
    </dgm:pt>
    <dgm:pt modelId="{6E477EA2-F8CE-4B00-A6E6-3297701A1313}" type="sibTrans" cxnId="{E9A104EF-7189-4374-B581-35F8ACA788BA}">
      <dgm:prSet/>
      <dgm:spPr/>
      <dgm:t>
        <a:bodyPr/>
        <a:lstStyle/>
        <a:p>
          <a:endParaRPr lang="en-US"/>
        </a:p>
      </dgm:t>
    </dgm:pt>
    <dgm:pt modelId="{9845B1C5-0A55-4584-B6CA-186E3548E7DD}" type="pres">
      <dgm:prSet presAssocID="{585172CB-0253-456E-B708-3302754FFBDC}" presName="Name0" presStyleCnt="0">
        <dgm:presLayoutVars>
          <dgm:chMax val="7"/>
          <dgm:chPref val="7"/>
          <dgm:dir/>
        </dgm:presLayoutVars>
      </dgm:prSet>
      <dgm:spPr/>
    </dgm:pt>
    <dgm:pt modelId="{1A640E5D-0AD9-4197-A37A-2D8E26E0C244}" type="pres">
      <dgm:prSet presAssocID="{585172CB-0253-456E-B708-3302754FFBDC}" presName="Name1" presStyleCnt="0"/>
      <dgm:spPr/>
    </dgm:pt>
    <dgm:pt modelId="{3F5E2925-C266-428E-BCC4-1A3E4B61E481}" type="pres">
      <dgm:prSet presAssocID="{585172CB-0253-456E-B708-3302754FFBDC}" presName="cycle" presStyleCnt="0"/>
      <dgm:spPr/>
    </dgm:pt>
    <dgm:pt modelId="{FAD2CA33-F717-497A-A4B4-72DAEFCDCFC7}" type="pres">
      <dgm:prSet presAssocID="{585172CB-0253-456E-B708-3302754FFBDC}" presName="srcNode" presStyleLbl="node1" presStyleIdx="0" presStyleCnt="5"/>
      <dgm:spPr/>
    </dgm:pt>
    <dgm:pt modelId="{FAAA84C2-AFD9-4961-8CD1-50CB9FAFFC94}" type="pres">
      <dgm:prSet presAssocID="{585172CB-0253-456E-B708-3302754FFBDC}" presName="conn" presStyleLbl="parChTrans1D2" presStyleIdx="0" presStyleCnt="1"/>
      <dgm:spPr/>
    </dgm:pt>
    <dgm:pt modelId="{71F3C8B8-5C27-47B4-9986-B37A7365B7EC}" type="pres">
      <dgm:prSet presAssocID="{585172CB-0253-456E-B708-3302754FFBDC}" presName="extraNode" presStyleLbl="node1" presStyleIdx="0" presStyleCnt="5"/>
      <dgm:spPr/>
    </dgm:pt>
    <dgm:pt modelId="{75432138-31C1-4DA9-9B4B-6946074AF61A}" type="pres">
      <dgm:prSet presAssocID="{585172CB-0253-456E-B708-3302754FFBDC}" presName="dstNode" presStyleLbl="node1" presStyleIdx="0" presStyleCnt="5"/>
      <dgm:spPr/>
    </dgm:pt>
    <dgm:pt modelId="{37182989-B830-4681-8AF5-548B5BB25631}" type="pres">
      <dgm:prSet presAssocID="{7B03F312-9E92-4797-97AA-6685ED91EFCA}" presName="text_1" presStyleLbl="node1" presStyleIdx="0" presStyleCnt="5">
        <dgm:presLayoutVars>
          <dgm:bulletEnabled val="1"/>
        </dgm:presLayoutVars>
      </dgm:prSet>
      <dgm:spPr/>
    </dgm:pt>
    <dgm:pt modelId="{739438ED-B9CF-4774-96F2-BEBB851E5B3B}" type="pres">
      <dgm:prSet presAssocID="{7B03F312-9E92-4797-97AA-6685ED91EFCA}" presName="accent_1" presStyleCnt="0"/>
      <dgm:spPr/>
    </dgm:pt>
    <dgm:pt modelId="{115F9511-EACD-460A-A99E-742D529DE5ED}" type="pres">
      <dgm:prSet presAssocID="{7B03F312-9E92-4797-97AA-6685ED91EFCA}" presName="accentRepeatNode" presStyleLbl="solidFgAcc1" presStyleIdx="0" presStyleCnt="5"/>
      <dgm:spPr/>
    </dgm:pt>
    <dgm:pt modelId="{DCC1B672-3A03-4C87-AE8E-D5BC720C3F9B}" type="pres">
      <dgm:prSet presAssocID="{F382D482-A46C-494D-90C1-FD574B235F0B}" presName="text_2" presStyleLbl="node1" presStyleIdx="1" presStyleCnt="5">
        <dgm:presLayoutVars>
          <dgm:bulletEnabled val="1"/>
        </dgm:presLayoutVars>
      </dgm:prSet>
      <dgm:spPr/>
    </dgm:pt>
    <dgm:pt modelId="{4F1A4AFF-93FD-433E-8051-E9554A7AD67A}" type="pres">
      <dgm:prSet presAssocID="{F382D482-A46C-494D-90C1-FD574B235F0B}" presName="accent_2" presStyleCnt="0"/>
      <dgm:spPr/>
    </dgm:pt>
    <dgm:pt modelId="{4E6CA1DE-1393-4763-A3A5-62043B7DF4D3}" type="pres">
      <dgm:prSet presAssocID="{F382D482-A46C-494D-90C1-FD574B235F0B}" presName="accentRepeatNode" presStyleLbl="solidFgAcc1" presStyleIdx="1" presStyleCnt="5"/>
      <dgm:spPr/>
    </dgm:pt>
    <dgm:pt modelId="{B549F435-2EE2-4B87-AF4B-C6F9E34C567B}" type="pres">
      <dgm:prSet presAssocID="{F442F573-A1D8-4E58-AF5E-C9F475E9F8AE}" presName="text_3" presStyleLbl="node1" presStyleIdx="2" presStyleCnt="5">
        <dgm:presLayoutVars>
          <dgm:bulletEnabled val="1"/>
        </dgm:presLayoutVars>
      </dgm:prSet>
      <dgm:spPr/>
    </dgm:pt>
    <dgm:pt modelId="{21D8CD0E-59B9-499B-A70B-D832990D1A82}" type="pres">
      <dgm:prSet presAssocID="{F442F573-A1D8-4E58-AF5E-C9F475E9F8AE}" presName="accent_3" presStyleCnt="0"/>
      <dgm:spPr/>
    </dgm:pt>
    <dgm:pt modelId="{7E1D9A10-4E5F-4323-A00D-AD1267CFE6F0}" type="pres">
      <dgm:prSet presAssocID="{F442F573-A1D8-4E58-AF5E-C9F475E9F8AE}" presName="accentRepeatNode" presStyleLbl="solidFgAcc1" presStyleIdx="2" presStyleCnt="5"/>
      <dgm:spPr/>
    </dgm:pt>
    <dgm:pt modelId="{4C5925EB-74E3-4B2A-B0C1-F34583ED6412}" type="pres">
      <dgm:prSet presAssocID="{986B96C5-EF37-4239-9103-086EFADF4338}" presName="text_4" presStyleLbl="node1" presStyleIdx="3" presStyleCnt="5">
        <dgm:presLayoutVars>
          <dgm:bulletEnabled val="1"/>
        </dgm:presLayoutVars>
      </dgm:prSet>
      <dgm:spPr/>
    </dgm:pt>
    <dgm:pt modelId="{04BD8417-9676-4A53-A1F5-45649BD9D3F3}" type="pres">
      <dgm:prSet presAssocID="{986B96C5-EF37-4239-9103-086EFADF4338}" presName="accent_4" presStyleCnt="0"/>
      <dgm:spPr/>
    </dgm:pt>
    <dgm:pt modelId="{184B5463-D58A-46EE-A005-D0E48E4EF80F}" type="pres">
      <dgm:prSet presAssocID="{986B96C5-EF37-4239-9103-086EFADF4338}" presName="accentRepeatNode" presStyleLbl="solidFgAcc1" presStyleIdx="3" presStyleCnt="5"/>
      <dgm:spPr/>
    </dgm:pt>
    <dgm:pt modelId="{2FD2A16F-3D7D-4D37-9630-7B4E55B19063}" type="pres">
      <dgm:prSet presAssocID="{B042C56E-E236-45EE-B8EA-F5D558E14344}" presName="text_5" presStyleLbl="node1" presStyleIdx="4" presStyleCnt="5">
        <dgm:presLayoutVars>
          <dgm:bulletEnabled val="1"/>
        </dgm:presLayoutVars>
      </dgm:prSet>
      <dgm:spPr/>
    </dgm:pt>
    <dgm:pt modelId="{2856B878-D235-40A0-B189-35604478EB16}" type="pres">
      <dgm:prSet presAssocID="{B042C56E-E236-45EE-B8EA-F5D558E14344}" presName="accent_5" presStyleCnt="0"/>
      <dgm:spPr/>
    </dgm:pt>
    <dgm:pt modelId="{78EB78C1-B81B-4A2B-B053-FBE7A61B1155}" type="pres">
      <dgm:prSet presAssocID="{B042C56E-E236-45EE-B8EA-F5D558E14344}" presName="accentRepeatNode" presStyleLbl="solidFgAcc1" presStyleIdx="4" presStyleCnt="5"/>
      <dgm:spPr/>
    </dgm:pt>
  </dgm:ptLst>
  <dgm:cxnLst>
    <dgm:cxn modelId="{A41F9705-70D3-45C7-8F9D-D4FD652A8667}" type="presOf" srcId="{F382D482-A46C-494D-90C1-FD574B235F0B}" destId="{DCC1B672-3A03-4C87-AE8E-D5BC720C3F9B}" srcOrd="0" destOrd="0" presId="urn:microsoft.com/office/officeart/2008/layout/VerticalCurvedList"/>
    <dgm:cxn modelId="{3E65952A-64DC-4293-B0AD-1A27A87DD1C1}" type="presOf" srcId="{7B03F312-9E92-4797-97AA-6685ED91EFCA}" destId="{37182989-B830-4681-8AF5-548B5BB25631}" srcOrd="0" destOrd="0" presId="urn:microsoft.com/office/officeart/2008/layout/VerticalCurvedList"/>
    <dgm:cxn modelId="{3BB43D3E-1A17-4644-BA6D-1F234BBC1298}" type="presOf" srcId="{585172CB-0253-456E-B708-3302754FFBDC}" destId="{9845B1C5-0A55-4584-B6CA-186E3548E7DD}" srcOrd="0" destOrd="0" presId="urn:microsoft.com/office/officeart/2008/layout/VerticalCurvedList"/>
    <dgm:cxn modelId="{40EEA549-4BAA-48E0-B09F-4E4AF14621E5}" srcId="{585172CB-0253-456E-B708-3302754FFBDC}" destId="{B042C56E-E236-45EE-B8EA-F5D558E14344}" srcOrd="4" destOrd="0" parTransId="{1F8F2809-0E00-4114-9A77-2F8F4EF01544}" sibTransId="{83C76F96-C2C7-48DC-8405-E58E8A9C759E}"/>
    <dgm:cxn modelId="{ECE12A50-6B4E-40E4-B1CF-E009CE7B7B20}" type="presOf" srcId="{B042C56E-E236-45EE-B8EA-F5D558E14344}" destId="{2FD2A16F-3D7D-4D37-9630-7B4E55B19063}" srcOrd="0" destOrd="0" presId="urn:microsoft.com/office/officeart/2008/layout/VerticalCurvedList"/>
    <dgm:cxn modelId="{F0D63B9A-B1D9-4C52-9C66-FDB18A9F71A5}" srcId="{585172CB-0253-456E-B708-3302754FFBDC}" destId="{986B96C5-EF37-4239-9103-086EFADF4338}" srcOrd="3" destOrd="0" parTransId="{CB0F015F-F4A3-465A-9F3D-903150806D8F}" sibTransId="{41F3D26F-A5F3-4C85-A4E9-4199F31576F8}"/>
    <dgm:cxn modelId="{0E91B0BC-6E80-4BD3-A041-7A8A19D477DA}" type="presOf" srcId="{986B96C5-EF37-4239-9103-086EFADF4338}" destId="{4C5925EB-74E3-4B2A-B0C1-F34583ED6412}" srcOrd="0" destOrd="0" presId="urn:microsoft.com/office/officeart/2008/layout/VerticalCurvedList"/>
    <dgm:cxn modelId="{1FD205D3-3D68-474B-9E52-6A8F632428F6}" type="presOf" srcId="{0CBA8CFA-CCAF-4608-8C33-6385618BEF9C}" destId="{FAAA84C2-AFD9-4961-8CD1-50CB9FAFFC94}" srcOrd="0" destOrd="0" presId="urn:microsoft.com/office/officeart/2008/layout/VerticalCurvedList"/>
    <dgm:cxn modelId="{FAFD57E8-9181-44C5-BF5D-8E212D0EC042}" srcId="{585172CB-0253-456E-B708-3302754FFBDC}" destId="{7B03F312-9E92-4797-97AA-6685ED91EFCA}" srcOrd="0" destOrd="0" parTransId="{19A81170-F5C4-4ED1-8FBA-AC80C5609749}" sibTransId="{0CBA8CFA-CCAF-4608-8C33-6385618BEF9C}"/>
    <dgm:cxn modelId="{E9A104EF-7189-4374-B581-35F8ACA788BA}" srcId="{585172CB-0253-456E-B708-3302754FFBDC}" destId="{F382D482-A46C-494D-90C1-FD574B235F0B}" srcOrd="1" destOrd="0" parTransId="{A3A21F5B-61FF-4B0E-A658-6A93EDC3248E}" sibTransId="{6E477EA2-F8CE-4B00-A6E6-3297701A1313}"/>
    <dgm:cxn modelId="{D4EE43EF-27EC-4066-ABDE-7488C02F6C2F}" srcId="{585172CB-0253-456E-B708-3302754FFBDC}" destId="{F442F573-A1D8-4E58-AF5E-C9F475E9F8AE}" srcOrd="2" destOrd="0" parTransId="{3E14E968-7F46-4FC5-AEF9-6E8779D94B70}" sibTransId="{8E00A974-8631-4E05-BF83-BAB6ABE9479C}"/>
    <dgm:cxn modelId="{854E1EF9-E302-4981-8904-ADBF60D046F3}" type="presOf" srcId="{F442F573-A1D8-4E58-AF5E-C9F475E9F8AE}" destId="{B549F435-2EE2-4B87-AF4B-C6F9E34C567B}" srcOrd="0" destOrd="0" presId="urn:microsoft.com/office/officeart/2008/layout/VerticalCurvedList"/>
    <dgm:cxn modelId="{F0911586-2E80-4B76-B32F-7DE000951009}" type="presParOf" srcId="{9845B1C5-0A55-4584-B6CA-186E3548E7DD}" destId="{1A640E5D-0AD9-4197-A37A-2D8E26E0C244}" srcOrd="0" destOrd="0" presId="urn:microsoft.com/office/officeart/2008/layout/VerticalCurvedList"/>
    <dgm:cxn modelId="{5EA5FEDB-197B-4573-86EE-F882E5F78A81}" type="presParOf" srcId="{1A640E5D-0AD9-4197-A37A-2D8E26E0C244}" destId="{3F5E2925-C266-428E-BCC4-1A3E4B61E481}" srcOrd="0" destOrd="0" presId="urn:microsoft.com/office/officeart/2008/layout/VerticalCurvedList"/>
    <dgm:cxn modelId="{CDBF27CD-C7FF-4187-A2ED-06D9B38800BB}" type="presParOf" srcId="{3F5E2925-C266-428E-BCC4-1A3E4B61E481}" destId="{FAD2CA33-F717-497A-A4B4-72DAEFCDCFC7}" srcOrd="0" destOrd="0" presId="urn:microsoft.com/office/officeart/2008/layout/VerticalCurvedList"/>
    <dgm:cxn modelId="{67A1BBB3-02D4-4137-A6D0-EB4193C9317D}" type="presParOf" srcId="{3F5E2925-C266-428E-BCC4-1A3E4B61E481}" destId="{FAAA84C2-AFD9-4961-8CD1-50CB9FAFFC94}" srcOrd="1" destOrd="0" presId="urn:microsoft.com/office/officeart/2008/layout/VerticalCurvedList"/>
    <dgm:cxn modelId="{5C1526BB-A577-414E-B610-4FC57260EE36}" type="presParOf" srcId="{3F5E2925-C266-428E-BCC4-1A3E4B61E481}" destId="{71F3C8B8-5C27-47B4-9986-B37A7365B7EC}" srcOrd="2" destOrd="0" presId="urn:microsoft.com/office/officeart/2008/layout/VerticalCurvedList"/>
    <dgm:cxn modelId="{786759DB-5C18-4849-9826-AF3711AE5681}" type="presParOf" srcId="{3F5E2925-C266-428E-BCC4-1A3E4B61E481}" destId="{75432138-31C1-4DA9-9B4B-6946074AF61A}" srcOrd="3" destOrd="0" presId="urn:microsoft.com/office/officeart/2008/layout/VerticalCurvedList"/>
    <dgm:cxn modelId="{AC765B77-5E4F-4F41-9F5B-B28B538EFDD4}" type="presParOf" srcId="{1A640E5D-0AD9-4197-A37A-2D8E26E0C244}" destId="{37182989-B830-4681-8AF5-548B5BB25631}" srcOrd="1" destOrd="0" presId="urn:microsoft.com/office/officeart/2008/layout/VerticalCurvedList"/>
    <dgm:cxn modelId="{6E6DFD80-3125-41FC-9689-FD473A1354A1}" type="presParOf" srcId="{1A640E5D-0AD9-4197-A37A-2D8E26E0C244}" destId="{739438ED-B9CF-4774-96F2-BEBB851E5B3B}" srcOrd="2" destOrd="0" presId="urn:microsoft.com/office/officeart/2008/layout/VerticalCurvedList"/>
    <dgm:cxn modelId="{C9B3F555-16AD-4298-8807-BC2BDFAB4C92}" type="presParOf" srcId="{739438ED-B9CF-4774-96F2-BEBB851E5B3B}" destId="{115F9511-EACD-460A-A99E-742D529DE5ED}" srcOrd="0" destOrd="0" presId="urn:microsoft.com/office/officeart/2008/layout/VerticalCurvedList"/>
    <dgm:cxn modelId="{62466DB8-EB36-4C70-B126-1247E860AC34}" type="presParOf" srcId="{1A640E5D-0AD9-4197-A37A-2D8E26E0C244}" destId="{DCC1B672-3A03-4C87-AE8E-D5BC720C3F9B}" srcOrd="3" destOrd="0" presId="urn:microsoft.com/office/officeart/2008/layout/VerticalCurvedList"/>
    <dgm:cxn modelId="{B0B72EB0-7FEE-417D-BC97-11348D3727F4}" type="presParOf" srcId="{1A640E5D-0AD9-4197-A37A-2D8E26E0C244}" destId="{4F1A4AFF-93FD-433E-8051-E9554A7AD67A}" srcOrd="4" destOrd="0" presId="urn:microsoft.com/office/officeart/2008/layout/VerticalCurvedList"/>
    <dgm:cxn modelId="{14EFCA24-1B83-42C5-8D06-B2D8C2B15F93}" type="presParOf" srcId="{4F1A4AFF-93FD-433E-8051-E9554A7AD67A}" destId="{4E6CA1DE-1393-4763-A3A5-62043B7DF4D3}" srcOrd="0" destOrd="0" presId="urn:microsoft.com/office/officeart/2008/layout/VerticalCurvedList"/>
    <dgm:cxn modelId="{09EEC38A-8AEC-4C43-88F4-817BB93258A5}" type="presParOf" srcId="{1A640E5D-0AD9-4197-A37A-2D8E26E0C244}" destId="{B549F435-2EE2-4B87-AF4B-C6F9E34C567B}" srcOrd="5" destOrd="0" presId="urn:microsoft.com/office/officeart/2008/layout/VerticalCurvedList"/>
    <dgm:cxn modelId="{5B617DF8-16C0-4C69-87B0-78AC74247195}" type="presParOf" srcId="{1A640E5D-0AD9-4197-A37A-2D8E26E0C244}" destId="{21D8CD0E-59B9-499B-A70B-D832990D1A82}" srcOrd="6" destOrd="0" presId="urn:microsoft.com/office/officeart/2008/layout/VerticalCurvedList"/>
    <dgm:cxn modelId="{DB1BB159-CF5B-4134-8713-52806A5A7EE8}" type="presParOf" srcId="{21D8CD0E-59B9-499B-A70B-D832990D1A82}" destId="{7E1D9A10-4E5F-4323-A00D-AD1267CFE6F0}" srcOrd="0" destOrd="0" presId="urn:microsoft.com/office/officeart/2008/layout/VerticalCurvedList"/>
    <dgm:cxn modelId="{2F11E152-0611-4B5A-8589-2088DF30DEB2}" type="presParOf" srcId="{1A640E5D-0AD9-4197-A37A-2D8E26E0C244}" destId="{4C5925EB-74E3-4B2A-B0C1-F34583ED6412}" srcOrd="7" destOrd="0" presId="urn:microsoft.com/office/officeart/2008/layout/VerticalCurvedList"/>
    <dgm:cxn modelId="{50ABF91A-6D7C-4201-8413-91884AB36DDE}" type="presParOf" srcId="{1A640E5D-0AD9-4197-A37A-2D8E26E0C244}" destId="{04BD8417-9676-4A53-A1F5-45649BD9D3F3}" srcOrd="8" destOrd="0" presId="urn:microsoft.com/office/officeart/2008/layout/VerticalCurvedList"/>
    <dgm:cxn modelId="{FAF17397-8EC6-48C2-AC6F-B885F4194BAB}" type="presParOf" srcId="{04BD8417-9676-4A53-A1F5-45649BD9D3F3}" destId="{184B5463-D58A-46EE-A005-D0E48E4EF80F}" srcOrd="0" destOrd="0" presId="urn:microsoft.com/office/officeart/2008/layout/VerticalCurvedList"/>
    <dgm:cxn modelId="{1E1F508E-BB76-4095-A1C4-50494293E419}" type="presParOf" srcId="{1A640E5D-0AD9-4197-A37A-2D8E26E0C244}" destId="{2FD2A16F-3D7D-4D37-9630-7B4E55B19063}" srcOrd="9" destOrd="0" presId="urn:microsoft.com/office/officeart/2008/layout/VerticalCurvedList"/>
    <dgm:cxn modelId="{A751A647-67EF-4E02-95F4-B25CC6C1A8B3}" type="presParOf" srcId="{1A640E5D-0AD9-4197-A37A-2D8E26E0C244}" destId="{2856B878-D235-40A0-B189-35604478EB16}" srcOrd="10" destOrd="0" presId="urn:microsoft.com/office/officeart/2008/layout/VerticalCurvedList"/>
    <dgm:cxn modelId="{5A70DB4C-1CEE-450A-BB6B-7C6035BF583F}" type="presParOf" srcId="{2856B878-D235-40A0-B189-35604478EB16}" destId="{78EB78C1-B81B-4A2B-B053-FBE7A61B11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5C8D0FB-942C-49E5-8B44-CD1753AF80A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A4AE9CF-6AE7-4049-B42C-9181BA7C6A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https://bie.onlinehelp.cognia.org/science</a:t>
          </a:r>
        </a:p>
      </dgm:t>
    </dgm:pt>
    <dgm:pt modelId="{F90F8C84-DC5A-4933-BC39-0442463ACD07}" type="parTrans" cxnId="{E0F60392-5A6E-4ACF-806C-B79A983F353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2BF181-B49F-4C63-A6DA-804C348F050C}" type="sibTrans" cxnId="{E0F60392-5A6E-4ACF-806C-B79A983F353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47F224-59A9-48D2-A735-A297A43EFE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Resources posted throughout the year</a:t>
          </a:r>
        </a:p>
      </dgm:t>
    </dgm:pt>
    <dgm:pt modelId="{9200CAFF-CDB3-4D29-99E0-69130B7CBF19}" type="parTrans" cxnId="{DF9216C2-AD07-4E44-B735-0568EE6E629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E6EE78-5B5F-45B4-8230-E0EE2CEB791A}" type="sibTrans" cxnId="{DF9216C2-AD07-4E44-B735-0568EE6E629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48A1CC-AD8A-4B14-B05D-468FB273D6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 dates</a:t>
          </a:r>
        </a:p>
      </dgm:t>
    </dgm:pt>
    <dgm:pt modelId="{105F3F59-4F4E-4243-8DEF-D91B007B02A6}" type="parTrans" cxnId="{42ACE75C-AB8B-4C04-AA8D-40434B916CD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1421BC-AEB9-46F4-A287-50F3790575D8}" type="sibTrans" cxnId="{42ACE75C-AB8B-4C04-AA8D-40434B916CD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412E0-139A-43AF-A1B3-548A57B97BE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Manuals</a:t>
          </a:r>
        </a:p>
      </dgm:t>
    </dgm:pt>
    <dgm:pt modelId="{A46FBFB8-5819-4F99-B90E-53382F075FF1}" type="parTrans" cxnId="{441E9C2A-00A0-4F72-9E44-CDA952E34B2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7CE6F0-73A9-4F56-8BDD-C38C75D06E97}" type="sibTrans" cxnId="{441E9C2A-00A0-4F72-9E44-CDA952E34B2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28798E-321C-41B0-B55A-4BC02AF013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 videos</a:t>
          </a:r>
        </a:p>
      </dgm:t>
    </dgm:pt>
    <dgm:pt modelId="{5D8391E4-ECE7-4CC4-8FEF-16377869962F}" type="parTrans" cxnId="{7F315A52-7B96-4252-BD16-9419B590916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17CA24-6B1D-4109-819E-65E7EF03ECEB}" type="sibTrans" cxnId="{7F315A52-7B96-4252-BD16-9419B5909161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0F9C4B-D580-4613-AAD8-B4D1363F38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Practice tests</a:t>
          </a:r>
        </a:p>
      </dgm:t>
    </dgm:pt>
    <dgm:pt modelId="{A3DA3F37-B1B5-485E-9770-397EEBDDACF1}" type="parTrans" cxnId="{E552C863-3C75-4740-96F0-A458C68E47C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94A41C-BDD2-427E-8D9F-A437432D3181}" type="sibTrans" cxnId="{E552C863-3C75-4740-96F0-A458C68E47C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637460-6636-41FF-86E2-1DB301036AD6}">
      <dgm:prSet custT="1"/>
      <dgm:spPr/>
      <dgm:t>
        <a:bodyPr/>
        <a:lstStyle/>
        <a:p>
          <a:r>
            <a:rPr lang="en-US" sz="13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CBT practice test</a:t>
          </a:r>
        </a:p>
      </dgm:t>
    </dgm:pt>
    <dgm:pt modelId="{32342E71-2BDC-4C1C-ACFB-4E4E353F88FD}" type="parTrans" cxnId="{E5E550A9-F7DC-4D64-9F08-261B1CB6B46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964C9A-662F-40FA-9A97-A1AE5E504F46}" type="sibTrans" cxnId="{E5E550A9-F7DC-4D64-9F08-261B1CB6B46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AFE6BC-4328-4F73-8A98-A07A2B575F69}">
      <dgm:prSet custT="1"/>
      <dgm:spPr/>
      <dgm:t>
        <a:bodyPr/>
        <a:lstStyle/>
        <a:p>
          <a:r>
            <a:rPr lang="en-US" sz="13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Downloadable PDFs of the PBT practice test</a:t>
          </a:r>
        </a:p>
      </dgm:t>
    </dgm:pt>
    <dgm:pt modelId="{A3524D47-D50C-4A4E-AF7A-12FDF7CAEB78}" type="parTrans" cxnId="{7537AC82-33E7-417D-9293-C115ED32D81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130719-5550-4323-BA8A-051F356288D2}" type="sibTrans" cxnId="{7537AC82-33E7-417D-9293-C115ED32D81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472350-43F7-4534-B173-5D3E16A1001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Accommodations</a:t>
          </a:r>
        </a:p>
      </dgm:t>
    </dgm:pt>
    <dgm:pt modelId="{59FC708E-BD85-454E-9392-885A086CBC41}" type="parTrans" cxnId="{5F8C3C8B-89E1-41BF-A679-7BB52462A08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9524F-53F4-4757-B919-1E93A4CDE974}" type="sibTrans" cxnId="{5F8C3C8B-89E1-41BF-A679-7BB52462A08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08A94-727B-4A4F-B9EA-782E28030B5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Benchmark administration</a:t>
          </a:r>
        </a:p>
      </dgm:t>
    </dgm:pt>
    <dgm:pt modelId="{8A4C1D5E-4A31-4772-A7AA-C14F8A282D52}" type="parTrans" cxnId="{B118C38A-107D-4943-ADC8-AA2DB3B0765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618DCA-F212-49BA-AB03-9EB970C7627D}" type="sibTrans" cxnId="{B118C38A-107D-4943-ADC8-AA2DB3B0765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85D552-46B3-482F-969E-68A174798C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Reporting resources</a:t>
          </a:r>
        </a:p>
      </dgm:t>
    </dgm:pt>
    <dgm:pt modelId="{1750C6FC-696C-4CE7-82F5-5744ECD4620F}" type="parTrans" cxnId="{2757863C-6605-4548-9318-EEFD4B3C465D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DDED73-F5C7-40D1-8D59-AAA15FACAB82}" type="sibTrans" cxnId="{2757863C-6605-4548-9318-EEFD4B3C465D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3BC907-4FEC-4C04-8976-237D25E8C1DB}" type="pres">
      <dgm:prSet presAssocID="{95C8D0FB-942C-49E5-8B44-CD1753AF80AF}" presName="root" presStyleCnt="0">
        <dgm:presLayoutVars>
          <dgm:dir/>
          <dgm:resizeHandles val="exact"/>
        </dgm:presLayoutVars>
      </dgm:prSet>
      <dgm:spPr/>
    </dgm:pt>
    <dgm:pt modelId="{8CE98AF5-6A6C-4D0D-B104-F6AEBF30664C}" type="pres">
      <dgm:prSet presAssocID="{4A4AE9CF-6AE7-4049-B42C-9181BA7C6A0D}" presName="compNode" presStyleCnt="0"/>
      <dgm:spPr/>
    </dgm:pt>
    <dgm:pt modelId="{F1CC4C3C-DA66-4465-BE08-0818AFC1E98C}" type="pres">
      <dgm:prSet presAssocID="{4A4AE9CF-6AE7-4049-B42C-9181BA7C6A0D}" presName="bgRect" presStyleLbl="bgShp" presStyleIdx="0" presStyleCnt="2" custScaleY="114172"/>
      <dgm:spPr/>
    </dgm:pt>
    <dgm:pt modelId="{8C74994D-4019-4DE8-A268-9EC7AA1D30BB}" type="pres">
      <dgm:prSet presAssocID="{4A4AE9CF-6AE7-4049-B42C-9181BA7C6A0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1C239420-464E-4742-BA9D-2BFCD559CFA2}" type="pres">
      <dgm:prSet presAssocID="{4A4AE9CF-6AE7-4049-B42C-9181BA7C6A0D}" presName="spaceRect" presStyleCnt="0"/>
      <dgm:spPr/>
    </dgm:pt>
    <dgm:pt modelId="{269E9A2D-9D24-4942-842C-91C3074ECA8F}" type="pres">
      <dgm:prSet presAssocID="{4A4AE9CF-6AE7-4049-B42C-9181BA7C6A0D}" presName="parTx" presStyleLbl="revTx" presStyleIdx="0" presStyleCnt="3">
        <dgm:presLayoutVars>
          <dgm:chMax val="0"/>
          <dgm:chPref val="0"/>
        </dgm:presLayoutVars>
      </dgm:prSet>
      <dgm:spPr/>
    </dgm:pt>
    <dgm:pt modelId="{1DE066FD-A1A5-4CF9-925C-A080347548BB}" type="pres">
      <dgm:prSet presAssocID="{382BF181-B49F-4C63-A6DA-804C348F050C}" presName="sibTrans" presStyleCnt="0"/>
      <dgm:spPr/>
    </dgm:pt>
    <dgm:pt modelId="{0DAB75BD-7F43-4545-9321-1F7F9809847D}" type="pres">
      <dgm:prSet presAssocID="{A547F224-59A9-48D2-A735-A297A43EFEEB}" presName="compNode" presStyleCnt="0"/>
      <dgm:spPr/>
    </dgm:pt>
    <dgm:pt modelId="{C231DF55-751A-4DFD-8D82-2FE9C3AF8D21}" type="pres">
      <dgm:prSet presAssocID="{A547F224-59A9-48D2-A735-A297A43EFEEB}" presName="bgRect" presStyleLbl="bgShp" presStyleIdx="1" presStyleCnt="2" custScaleY="168882"/>
      <dgm:spPr/>
    </dgm:pt>
    <dgm:pt modelId="{CA67BBFA-51C5-494C-A853-3D9673F3FC4B}" type="pres">
      <dgm:prSet presAssocID="{A547F224-59A9-48D2-A735-A297A43EFEE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F4373BB-6961-4C1F-A890-B2E446D37731}" type="pres">
      <dgm:prSet presAssocID="{A547F224-59A9-48D2-A735-A297A43EFEEB}" presName="spaceRect" presStyleCnt="0"/>
      <dgm:spPr/>
    </dgm:pt>
    <dgm:pt modelId="{07FF2977-C481-4999-AD9B-DCA90CEA128A}" type="pres">
      <dgm:prSet presAssocID="{A547F224-59A9-48D2-A735-A297A43EFEEB}" presName="parTx" presStyleLbl="revTx" presStyleIdx="1" presStyleCnt="3">
        <dgm:presLayoutVars>
          <dgm:chMax val="0"/>
          <dgm:chPref val="0"/>
        </dgm:presLayoutVars>
      </dgm:prSet>
      <dgm:spPr/>
    </dgm:pt>
    <dgm:pt modelId="{B023CE3D-28AA-45AF-80C3-3104FCAC1368}" type="pres">
      <dgm:prSet presAssocID="{A547F224-59A9-48D2-A735-A297A43EFEEB}" presName="desTx" presStyleLbl="revTx" presStyleIdx="2" presStyleCnt="3" custScaleY="144994">
        <dgm:presLayoutVars/>
      </dgm:prSet>
      <dgm:spPr/>
    </dgm:pt>
  </dgm:ptLst>
  <dgm:cxnLst>
    <dgm:cxn modelId="{C13E8417-D5BE-4ABE-8ABF-7D3875E0D8AE}" type="presOf" srcId="{6B472350-43F7-4534-B173-5D3E16A10016}" destId="{B023CE3D-28AA-45AF-80C3-3104FCAC1368}" srcOrd="0" destOrd="2" presId="urn:microsoft.com/office/officeart/2018/2/layout/IconVerticalSolidList"/>
    <dgm:cxn modelId="{441E9C2A-00A0-4F72-9E44-CDA952E34B23}" srcId="{A547F224-59A9-48D2-A735-A297A43EFEEB}" destId="{485412E0-139A-43AF-A1B3-548A57B97BEB}" srcOrd="1" destOrd="0" parTransId="{A46FBFB8-5819-4F99-B90E-53382F075FF1}" sibTransId="{797CE6F0-73A9-4F56-8BDD-C38C75D06E97}"/>
    <dgm:cxn modelId="{E5380C32-20BC-4ABF-BBBA-3BBB5336DCAE}" type="presOf" srcId="{D428798E-321C-41B0-B55A-4BC02AF013A7}" destId="{B023CE3D-28AA-45AF-80C3-3104FCAC1368}" srcOrd="0" destOrd="3" presId="urn:microsoft.com/office/officeart/2018/2/layout/IconVerticalSolidList"/>
    <dgm:cxn modelId="{51E2C634-24A5-4F4D-A3EC-2EDA98C9BC13}" type="presOf" srcId="{485412E0-139A-43AF-A1B3-548A57B97BEB}" destId="{B023CE3D-28AA-45AF-80C3-3104FCAC1368}" srcOrd="0" destOrd="1" presId="urn:microsoft.com/office/officeart/2018/2/layout/IconVerticalSolidList"/>
    <dgm:cxn modelId="{2757863C-6605-4548-9318-EEFD4B3C465D}" srcId="{A547F224-59A9-48D2-A735-A297A43EFEEB}" destId="{2985D552-46B3-482F-969E-68A174798CE1}" srcOrd="6" destOrd="0" parTransId="{1750C6FC-696C-4CE7-82F5-5744ECD4620F}" sibTransId="{02DDED73-F5C7-40D1-8D59-AAA15FACAB82}"/>
    <dgm:cxn modelId="{3ADFCF5B-F0F9-4907-8CDE-9B0DA9F06F3B}" type="presOf" srcId="{CC0F9C4B-D580-4613-AAD8-B4D1363F38D3}" destId="{B023CE3D-28AA-45AF-80C3-3104FCAC1368}" srcOrd="0" destOrd="5" presId="urn:microsoft.com/office/officeart/2018/2/layout/IconVerticalSolidList"/>
    <dgm:cxn modelId="{42ACE75C-AB8B-4C04-AA8D-40434B916CDC}" srcId="{A547F224-59A9-48D2-A735-A297A43EFEEB}" destId="{5148A1CC-AD8A-4B14-B05D-468FB273D65E}" srcOrd="0" destOrd="0" parTransId="{105F3F59-4F4E-4243-8DEF-D91B007B02A6}" sibTransId="{A31421BC-AEB9-46F4-A287-50F3790575D8}"/>
    <dgm:cxn modelId="{E552C863-3C75-4740-96F0-A458C68E47C2}" srcId="{A547F224-59A9-48D2-A735-A297A43EFEEB}" destId="{CC0F9C4B-D580-4613-AAD8-B4D1363F38D3}" srcOrd="5" destOrd="0" parTransId="{A3DA3F37-B1B5-485E-9770-397EEBDDACF1}" sibTransId="{2794A41C-BDD2-427E-8D9F-A437432D3181}"/>
    <dgm:cxn modelId="{515E6E49-BD5E-4228-8F25-2221E3FA5338}" type="presOf" srcId="{30008A94-727B-4A4F-B9EA-782E28030B5A}" destId="{B023CE3D-28AA-45AF-80C3-3104FCAC1368}" srcOrd="0" destOrd="4" presId="urn:microsoft.com/office/officeart/2018/2/layout/IconVerticalSolidList"/>
    <dgm:cxn modelId="{C71DDB4C-8637-4F5B-BB1D-A8D914DA5840}" type="presOf" srcId="{A547F224-59A9-48D2-A735-A297A43EFEEB}" destId="{07FF2977-C481-4999-AD9B-DCA90CEA128A}" srcOrd="0" destOrd="0" presId="urn:microsoft.com/office/officeart/2018/2/layout/IconVerticalSolidList"/>
    <dgm:cxn modelId="{C29DB950-8B6C-4E55-BBC7-2980EAFD2FED}" type="presOf" srcId="{95C8D0FB-942C-49E5-8B44-CD1753AF80AF}" destId="{FF3BC907-4FEC-4C04-8976-237D25E8C1DB}" srcOrd="0" destOrd="0" presId="urn:microsoft.com/office/officeart/2018/2/layout/IconVerticalSolidList"/>
    <dgm:cxn modelId="{7F315A52-7B96-4252-BD16-9419B5909161}" srcId="{A547F224-59A9-48D2-A735-A297A43EFEEB}" destId="{D428798E-321C-41B0-B55A-4BC02AF013A7}" srcOrd="3" destOrd="0" parTransId="{5D8391E4-ECE7-4CC4-8FEF-16377869962F}" sibTransId="{6817CA24-6B1D-4109-819E-65E7EF03ECEB}"/>
    <dgm:cxn modelId="{F501C37B-167B-47CD-AC64-DA6BC0D58712}" type="presOf" srcId="{8B637460-6636-41FF-86E2-1DB301036AD6}" destId="{B023CE3D-28AA-45AF-80C3-3104FCAC1368}" srcOrd="0" destOrd="6" presId="urn:microsoft.com/office/officeart/2018/2/layout/IconVerticalSolidList"/>
    <dgm:cxn modelId="{7537AC82-33E7-417D-9293-C115ED32D815}" srcId="{CC0F9C4B-D580-4613-AAD8-B4D1363F38D3}" destId="{A1AFE6BC-4328-4F73-8A98-A07A2B575F69}" srcOrd="1" destOrd="0" parTransId="{A3524D47-D50C-4A4E-AF7A-12FDF7CAEB78}" sibTransId="{F7130719-5550-4323-BA8A-051F356288D2}"/>
    <dgm:cxn modelId="{B118C38A-107D-4943-ADC8-AA2DB3B0765F}" srcId="{A547F224-59A9-48D2-A735-A297A43EFEEB}" destId="{30008A94-727B-4A4F-B9EA-782E28030B5A}" srcOrd="4" destOrd="0" parTransId="{8A4C1D5E-4A31-4772-A7AA-C14F8A282D52}" sibTransId="{0F618DCA-F212-49BA-AB03-9EB970C7627D}"/>
    <dgm:cxn modelId="{5F8C3C8B-89E1-41BF-A679-7BB52462A086}" srcId="{A547F224-59A9-48D2-A735-A297A43EFEEB}" destId="{6B472350-43F7-4534-B173-5D3E16A10016}" srcOrd="2" destOrd="0" parTransId="{59FC708E-BD85-454E-9392-885A086CBC41}" sibTransId="{5459524F-53F4-4757-B919-1E93A4CDE974}"/>
    <dgm:cxn modelId="{EE379191-8A74-4554-ADE1-7D0DC63B3C8C}" type="presOf" srcId="{5148A1CC-AD8A-4B14-B05D-468FB273D65E}" destId="{B023CE3D-28AA-45AF-80C3-3104FCAC1368}" srcOrd="0" destOrd="0" presId="urn:microsoft.com/office/officeart/2018/2/layout/IconVerticalSolidList"/>
    <dgm:cxn modelId="{E0F60392-5A6E-4ACF-806C-B79A983F353F}" srcId="{95C8D0FB-942C-49E5-8B44-CD1753AF80AF}" destId="{4A4AE9CF-6AE7-4049-B42C-9181BA7C6A0D}" srcOrd="0" destOrd="0" parTransId="{F90F8C84-DC5A-4933-BC39-0442463ACD07}" sibTransId="{382BF181-B49F-4C63-A6DA-804C348F050C}"/>
    <dgm:cxn modelId="{E5E550A9-F7DC-4D64-9F08-261B1CB6B465}" srcId="{CC0F9C4B-D580-4613-AAD8-B4D1363F38D3}" destId="{8B637460-6636-41FF-86E2-1DB301036AD6}" srcOrd="0" destOrd="0" parTransId="{32342E71-2BDC-4C1C-ACFB-4E4E353F88FD}" sibTransId="{C2964C9A-662F-40FA-9A97-A1AE5E504F46}"/>
    <dgm:cxn modelId="{A1E67DBB-0EB9-4517-970C-38656C382167}" type="presOf" srcId="{4A4AE9CF-6AE7-4049-B42C-9181BA7C6A0D}" destId="{269E9A2D-9D24-4942-842C-91C3074ECA8F}" srcOrd="0" destOrd="0" presId="urn:microsoft.com/office/officeart/2018/2/layout/IconVerticalSolidList"/>
    <dgm:cxn modelId="{DF9216C2-AD07-4E44-B735-0568EE6E6296}" srcId="{95C8D0FB-942C-49E5-8B44-CD1753AF80AF}" destId="{A547F224-59A9-48D2-A735-A297A43EFEEB}" srcOrd="1" destOrd="0" parTransId="{9200CAFF-CDB3-4D29-99E0-69130B7CBF19}" sibTransId="{9AE6EE78-5B5F-45B4-8230-E0EE2CEB791A}"/>
    <dgm:cxn modelId="{466C38D6-AE9C-492B-B6AD-77D2B9434558}" type="presOf" srcId="{2985D552-46B3-482F-969E-68A174798CE1}" destId="{B023CE3D-28AA-45AF-80C3-3104FCAC1368}" srcOrd="0" destOrd="8" presId="urn:microsoft.com/office/officeart/2018/2/layout/IconVerticalSolidList"/>
    <dgm:cxn modelId="{F45378DF-BC76-4946-8ABE-F48EF4EBA073}" type="presOf" srcId="{A1AFE6BC-4328-4F73-8A98-A07A2B575F69}" destId="{B023CE3D-28AA-45AF-80C3-3104FCAC1368}" srcOrd="0" destOrd="7" presId="urn:microsoft.com/office/officeart/2018/2/layout/IconVerticalSolidList"/>
    <dgm:cxn modelId="{97E2FCB1-9C5B-4E51-B439-C5E8B68FB9BC}" type="presParOf" srcId="{FF3BC907-4FEC-4C04-8976-237D25E8C1DB}" destId="{8CE98AF5-6A6C-4D0D-B104-F6AEBF30664C}" srcOrd="0" destOrd="0" presId="urn:microsoft.com/office/officeart/2018/2/layout/IconVerticalSolidList"/>
    <dgm:cxn modelId="{21D6E61A-F367-487C-B7F9-83317657D87D}" type="presParOf" srcId="{8CE98AF5-6A6C-4D0D-B104-F6AEBF30664C}" destId="{F1CC4C3C-DA66-4465-BE08-0818AFC1E98C}" srcOrd="0" destOrd="0" presId="urn:microsoft.com/office/officeart/2018/2/layout/IconVerticalSolidList"/>
    <dgm:cxn modelId="{FB2FE651-87B8-48CA-8529-FAD14F979BCA}" type="presParOf" srcId="{8CE98AF5-6A6C-4D0D-B104-F6AEBF30664C}" destId="{8C74994D-4019-4DE8-A268-9EC7AA1D30BB}" srcOrd="1" destOrd="0" presId="urn:microsoft.com/office/officeart/2018/2/layout/IconVerticalSolidList"/>
    <dgm:cxn modelId="{D1CE3865-F327-448D-8F54-658DC216EB21}" type="presParOf" srcId="{8CE98AF5-6A6C-4D0D-B104-F6AEBF30664C}" destId="{1C239420-464E-4742-BA9D-2BFCD559CFA2}" srcOrd="2" destOrd="0" presId="urn:microsoft.com/office/officeart/2018/2/layout/IconVerticalSolidList"/>
    <dgm:cxn modelId="{7CE5FA24-2ABC-4924-AC72-66FB02426916}" type="presParOf" srcId="{8CE98AF5-6A6C-4D0D-B104-F6AEBF30664C}" destId="{269E9A2D-9D24-4942-842C-91C3074ECA8F}" srcOrd="3" destOrd="0" presId="urn:microsoft.com/office/officeart/2018/2/layout/IconVerticalSolidList"/>
    <dgm:cxn modelId="{8CB5F396-961A-4AB2-BCDA-DF290B2EC289}" type="presParOf" srcId="{FF3BC907-4FEC-4C04-8976-237D25E8C1DB}" destId="{1DE066FD-A1A5-4CF9-925C-A080347548BB}" srcOrd="1" destOrd="0" presId="urn:microsoft.com/office/officeart/2018/2/layout/IconVerticalSolidList"/>
    <dgm:cxn modelId="{DDE3A9BA-D5D4-45D1-8296-3E192F2B11DB}" type="presParOf" srcId="{FF3BC907-4FEC-4C04-8976-237D25E8C1DB}" destId="{0DAB75BD-7F43-4545-9321-1F7F9809847D}" srcOrd="2" destOrd="0" presId="urn:microsoft.com/office/officeart/2018/2/layout/IconVerticalSolidList"/>
    <dgm:cxn modelId="{9F7A8356-018B-48DB-8707-7459EEFDB676}" type="presParOf" srcId="{0DAB75BD-7F43-4545-9321-1F7F9809847D}" destId="{C231DF55-751A-4DFD-8D82-2FE9C3AF8D21}" srcOrd="0" destOrd="0" presId="urn:microsoft.com/office/officeart/2018/2/layout/IconVerticalSolidList"/>
    <dgm:cxn modelId="{C802038E-80C2-4372-81E9-E8E6F3E00797}" type="presParOf" srcId="{0DAB75BD-7F43-4545-9321-1F7F9809847D}" destId="{CA67BBFA-51C5-494C-A853-3D9673F3FC4B}" srcOrd="1" destOrd="0" presId="urn:microsoft.com/office/officeart/2018/2/layout/IconVerticalSolidList"/>
    <dgm:cxn modelId="{EC8F19C3-10C8-49E4-B83F-788D1B5BAAB7}" type="presParOf" srcId="{0DAB75BD-7F43-4545-9321-1F7F9809847D}" destId="{9F4373BB-6961-4C1F-A890-B2E446D37731}" srcOrd="2" destOrd="0" presId="urn:microsoft.com/office/officeart/2018/2/layout/IconVerticalSolidList"/>
    <dgm:cxn modelId="{FB81C9F6-88E5-41FF-96E8-5149D4F954CE}" type="presParOf" srcId="{0DAB75BD-7F43-4545-9321-1F7F9809847D}" destId="{07FF2977-C481-4999-AD9B-DCA90CEA128A}" srcOrd="3" destOrd="0" presId="urn:microsoft.com/office/officeart/2018/2/layout/IconVerticalSolidList"/>
    <dgm:cxn modelId="{5702099D-D56D-4C73-94AB-3302A851018F}" type="presParOf" srcId="{0DAB75BD-7F43-4545-9321-1F7F9809847D}" destId="{B023CE3D-28AA-45AF-80C3-3104FCAC136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82281220-E671-476A-87E8-8D135B4A1722}" type="doc">
      <dgm:prSet loTypeId="urn:microsoft.com/office/officeart/2005/8/layout/vList5" loCatId="list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4F9E8E79-1562-4FEC-B783-511C7188F8D9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Hours</a:t>
          </a:r>
        </a:p>
      </dgm:t>
    </dgm:pt>
    <dgm:pt modelId="{2A27F04F-1185-4390-8667-089F8E9C19E3}" type="parTrans" cxnId="{7596A379-2568-48E9-8CEB-90D8ABFD86F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F99415-6A9A-4023-A2F1-AA01D6BE7C82}" type="sibTrans" cxnId="{7596A379-2568-48E9-8CEB-90D8ABFD86F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173032-48EF-4C82-B5E2-8499B743D5C6}">
      <dgm:prSet custT="1"/>
      <dgm:spPr/>
      <dgm:t>
        <a:bodyPr/>
        <a:lstStyle/>
        <a:p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Monday–Friday from 9:00 a.m.–6:00 p.m. (ET)</a:t>
          </a:r>
        </a:p>
      </dgm:t>
    </dgm:pt>
    <dgm:pt modelId="{45AD7695-D6C3-4CC1-A6D7-E51F77813338}" type="parTrans" cxnId="{C34D8D4E-18B0-4731-A7D9-3AF22E4962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3D28B-2A64-402F-BA49-D73AFB6B64E8}" type="sibTrans" cxnId="{C34D8D4E-18B0-4731-A7D9-3AF22E4962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F57BC0-F589-45EC-8749-A23FF726C6D7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Contact information</a:t>
          </a:r>
        </a:p>
      </dgm:t>
    </dgm:pt>
    <dgm:pt modelId="{4CB0BF72-4867-4B4A-9DDC-98CD6F73E3B4}" type="parTrans" cxnId="{A7045A2A-7287-4A2D-8183-34C3A17D01E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E0DC7F-9E09-4FC0-8BB5-E109EC6FA6EE}" type="sibTrans" cxnId="{A7045A2A-7287-4A2D-8183-34C3A17D01E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A0C97B-2444-4462-8442-45333BF6460C}">
      <dgm:prSet custT="1"/>
      <dgm:spPr/>
      <dgm:t>
        <a:bodyPr/>
        <a:lstStyle/>
        <a:p>
          <a:pPr defTabSz="1155700"/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Phone: 800-887-7027</a:t>
          </a:r>
        </a:p>
      </dgm:t>
    </dgm:pt>
    <dgm:pt modelId="{B3184C3C-10A9-46AF-946B-5C3A638515E2}" type="parTrans" cxnId="{E06B5E11-4AAC-48DE-BD20-40B12E63B6D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A48514-7956-4C2C-B03B-9DEA3AA09AF6}" type="sibTrans" cxnId="{E06B5E11-4AAC-48DE-BD20-40B12E63B6D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48BFF6-C347-40F8-B36B-34A874B7A9C1}">
      <dgm:prSet custT="1"/>
      <dgm:spPr/>
      <dgm:t>
        <a:bodyPr/>
        <a:lstStyle/>
        <a:p>
          <a:pPr defTabSz="1155700"/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Email: 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BIETechSupport@cognia.org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BFA7AE92-5762-449C-AADB-5734F0705EF5}" type="parTrans" cxnId="{6504CFB0-A335-4258-9625-DA91E2F54E7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2D7227-C4C1-4B7B-BA83-095C000D1C4C}" type="sibTrans" cxnId="{6504CFB0-A335-4258-9625-DA91E2F54E7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13F010-4E07-45B4-BF73-18ECF267C711}">
      <dgm:prSet custT="1"/>
      <dgm:spPr/>
      <dgm:t>
        <a:bodyPr/>
        <a:lstStyle/>
        <a:p>
          <a:pPr defTabSz="914400">
            <a:tabLst/>
          </a:pP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Chat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 (accessible from the BIE Science Help &amp; Support site)</a:t>
          </a:r>
        </a:p>
      </dgm:t>
    </dgm:pt>
    <dgm:pt modelId="{26099CEA-21D5-4CBB-818C-8E77C5D04B40}" type="parTrans" cxnId="{D2541872-3686-45D0-B9B9-43F15C8FD13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3314E1-2CA5-43AD-9657-F20EDB1473F1}" type="sibTrans" cxnId="{D2541872-3686-45D0-B9B9-43F15C8FD13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43AC4A-0B72-427C-87AD-E815F5F5312F}" type="pres">
      <dgm:prSet presAssocID="{82281220-E671-476A-87E8-8D135B4A1722}" presName="Name0" presStyleCnt="0">
        <dgm:presLayoutVars>
          <dgm:dir/>
          <dgm:animLvl val="lvl"/>
          <dgm:resizeHandles val="exact"/>
        </dgm:presLayoutVars>
      </dgm:prSet>
      <dgm:spPr/>
    </dgm:pt>
    <dgm:pt modelId="{58E047AA-2C31-42C9-A795-2F44D0CF5F59}" type="pres">
      <dgm:prSet presAssocID="{4F9E8E79-1562-4FEC-B783-511C7188F8D9}" presName="linNode" presStyleCnt="0"/>
      <dgm:spPr/>
    </dgm:pt>
    <dgm:pt modelId="{DECFC76A-F0AD-4DAB-AADC-2E7ED42096A1}" type="pres">
      <dgm:prSet presAssocID="{4F9E8E79-1562-4FEC-B783-511C7188F8D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E6E35D5-27E5-448C-B292-41CAF24358F0}" type="pres">
      <dgm:prSet presAssocID="{4F9E8E79-1562-4FEC-B783-511C7188F8D9}" presName="descendantText" presStyleLbl="alignAccFollowNode1" presStyleIdx="0" presStyleCnt="2">
        <dgm:presLayoutVars>
          <dgm:bulletEnabled val="1"/>
        </dgm:presLayoutVars>
      </dgm:prSet>
      <dgm:spPr/>
    </dgm:pt>
    <dgm:pt modelId="{C6E5725B-8DD9-4DFF-923E-75A2E2AD8567}" type="pres">
      <dgm:prSet presAssocID="{ABF99415-6A9A-4023-A2F1-AA01D6BE7C82}" presName="sp" presStyleCnt="0"/>
      <dgm:spPr/>
    </dgm:pt>
    <dgm:pt modelId="{409C7F7D-DE64-41A5-B1AC-13EEBFAB5EE6}" type="pres">
      <dgm:prSet presAssocID="{90F57BC0-F589-45EC-8749-A23FF726C6D7}" presName="linNode" presStyleCnt="0"/>
      <dgm:spPr/>
    </dgm:pt>
    <dgm:pt modelId="{D77FE7B2-5B7F-4E67-B6AD-A15D67CEAFC4}" type="pres">
      <dgm:prSet presAssocID="{90F57BC0-F589-45EC-8749-A23FF726C6D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B66CD3E-9892-4090-979F-578299E495A2}" type="pres">
      <dgm:prSet presAssocID="{90F57BC0-F589-45EC-8749-A23FF726C6D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39FB208-A770-42AD-8D51-23EA37294892}" type="presOf" srcId="{4148BFF6-C347-40F8-B36B-34A874B7A9C1}" destId="{1B66CD3E-9892-4090-979F-578299E495A2}" srcOrd="0" destOrd="1" presId="urn:microsoft.com/office/officeart/2005/8/layout/vList5"/>
    <dgm:cxn modelId="{E06B5E11-4AAC-48DE-BD20-40B12E63B6D1}" srcId="{90F57BC0-F589-45EC-8749-A23FF726C6D7}" destId="{2FA0C97B-2444-4462-8442-45333BF6460C}" srcOrd="0" destOrd="0" parTransId="{B3184C3C-10A9-46AF-946B-5C3A638515E2}" sibTransId="{4FA48514-7956-4C2C-B03B-9DEA3AA09AF6}"/>
    <dgm:cxn modelId="{A7045A2A-7287-4A2D-8183-34C3A17D01ED}" srcId="{82281220-E671-476A-87E8-8D135B4A1722}" destId="{90F57BC0-F589-45EC-8749-A23FF726C6D7}" srcOrd="1" destOrd="0" parTransId="{4CB0BF72-4867-4B4A-9DDC-98CD6F73E3B4}" sibTransId="{6AE0DC7F-9E09-4FC0-8BB5-E109EC6FA6EE}"/>
    <dgm:cxn modelId="{26DFA944-7F61-4567-BAF1-99E298F7F79B}" type="presOf" srcId="{EF173032-48EF-4C82-B5E2-8499B743D5C6}" destId="{1E6E35D5-27E5-448C-B292-41CAF24358F0}" srcOrd="0" destOrd="0" presId="urn:microsoft.com/office/officeart/2005/8/layout/vList5"/>
    <dgm:cxn modelId="{C34D8D4E-18B0-4731-A7D9-3AF22E49622C}" srcId="{4F9E8E79-1562-4FEC-B783-511C7188F8D9}" destId="{EF173032-48EF-4C82-B5E2-8499B743D5C6}" srcOrd="0" destOrd="0" parTransId="{45AD7695-D6C3-4CC1-A6D7-E51F77813338}" sibTransId="{8DC3D28B-2A64-402F-BA49-D73AFB6B64E8}"/>
    <dgm:cxn modelId="{D2541872-3686-45D0-B9B9-43F15C8FD13E}" srcId="{90F57BC0-F589-45EC-8749-A23FF726C6D7}" destId="{6F13F010-4E07-45B4-BF73-18ECF267C711}" srcOrd="2" destOrd="0" parTransId="{26099CEA-21D5-4CBB-818C-8E77C5D04B40}" sibTransId="{E13314E1-2CA5-43AD-9657-F20EDB1473F1}"/>
    <dgm:cxn modelId="{D04F6156-9665-4D33-85A7-A4F5329CA7DA}" type="presOf" srcId="{90F57BC0-F589-45EC-8749-A23FF726C6D7}" destId="{D77FE7B2-5B7F-4E67-B6AD-A15D67CEAFC4}" srcOrd="0" destOrd="0" presId="urn:microsoft.com/office/officeart/2005/8/layout/vList5"/>
    <dgm:cxn modelId="{7596A379-2568-48E9-8CEB-90D8ABFD86F4}" srcId="{82281220-E671-476A-87E8-8D135B4A1722}" destId="{4F9E8E79-1562-4FEC-B783-511C7188F8D9}" srcOrd="0" destOrd="0" parTransId="{2A27F04F-1185-4390-8667-089F8E9C19E3}" sibTransId="{ABF99415-6A9A-4023-A2F1-AA01D6BE7C82}"/>
    <dgm:cxn modelId="{327C059A-8B3D-4713-8148-01282A587F80}" type="presOf" srcId="{82281220-E671-476A-87E8-8D135B4A1722}" destId="{3B43AC4A-0B72-427C-87AD-E815F5F5312F}" srcOrd="0" destOrd="0" presId="urn:microsoft.com/office/officeart/2005/8/layout/vList5"/>
    <dgm:cxn modelId="{6504CFB0-A335-4258-9625-DA91E2F54E7C}" srcId="{90F57BC0-F589-45EC-8749-A23FF726C6D7}" destId="{4148BFF6-C347-40F8-B36B-34A874B7A9C1}" srcOrd="1" destOrd="0" parTransId="{BFA7AE92-5762-449C-AADB-5734F0705EF5}" sibTransId="{1F2D7227-C4C1-4B7B-BA83-095C000D1C4C}"/>
    <dgm:cxn modelId="{D53DF5C7-4038-46DD-A71E-ABF8A61A90CB}" type="presOf" srcId="{2FA0C97B-2444-4462-8442-45333BF6460C}" destId="{1B66CD3E-9892-4090-979F-578299E495A2}" srcOrd="0" destOrd="0" presId="urn:microsoft.com/office/officeart/2005/8/layout/vList5"/>
    <dgm:cxn modelId="{D88EC3C9-8487-4277-ACCE-1FF5B55CB75F}" type="presOf" srcId="{6F13F010-4E07-45B4-BF73-18ECF267C711}" destId="{1B66CD3E-9892-4090-979F-578299E495A2}" srcOrd="0" destOrd="2" presId="urn:microsoft.com/office/officeart/2005/8/layout/vList5"/>
    <dgm:cxn modelId="{7EEBA6DA-FDA6-453A-B09F-322EC46379A9}" type="presOf" srcId="{4F9E8E79-1562-4FEC-B783-511C7188F8D9}" destId="{DECFC76A-F0AD-4DAB-AADC-2E7ED42096A1}" srcOrd="0" destOrd="0" presId="urn:microsoft.com/office/officeart/2005/8/layout/vList5"/>
    <dgm:cxn modelId="{A89DD5DB-98EF-43EC-BE8F-05A85F56A2E2}" type="presParOf" srcId="{3B43AC4A-0B72-427C-87AD-E815F5F5312F}" destId="{58E047AA-2C31-42C9-A795-2F44D0CF5F59}" srcOrd="0" destOrd="0" presId="urn:microsoft.com/office/officeart/2005/8/layout/vList5"/>
    <dgm:cxn modelId="{BF3F17E0-F902-48EB-9D34-B3BCE03E84B2}" type="presParOf" srcId="{58E047AA-2C31-42C9-A795-2F44D0CF5F59}" destId="{DECFC76A-F0AD-4DAB-AADC-2E7ED42096A1}" srcOrd="0" destOrd="0" presId="urn:microsoft.com/office/officeart/2005/8/layout/vList5"/>
    <dgm:cxn modelId="{80721374-2393-46AB-AA4D-7D3ACEB34253}" type="presParOf" srcId="{58E047AA-2C31-42C9-A795-2F44D0CF5F59}" destId="{1E6E35D5-27E5-448C-B292-41CAF24358F0}" srcOrd="1" destOrd="0" presId="urn:microsoft.com/office/officeart/2005/8/layout/vList5"/>
    <dgm:cxn modelId="{FE1577ED-ED95-4374-B259-B9CE7733FA25}" type="presParOf" srcId="{3B43AC4A-0B72-427C-87AD-E815F5F5312F}" destId="{C6E5725B-8DD9-4DFF-923E-75A2E2AD8567}" srcOrd="1" destOrd="0" presId="urn:microsoft.com/office/officeart/2005/8/layout/vList5"/>
    <dgm:cxn modelId="{96FB41AB-D85C-42CE-8741-A9D8EA43F074}" type="presParOf" srcId="{3B43AC4A-0B72-427C-87AD-E815F5F5312F}" destId="{409C7F7D-DE64-41A5-B1AC-13EEBFAB5EE6}" srcOrd="2" destOrd="0" presId="urn:microsoft.com/office/officeart/2005/8/layout/vList5"/>
    <dgm:cxn modelId="{FD0B0660-7E2B-4930-B3A5-811417320158}" type="presParOf" srcId="{409C7F7D-DE64-41A5-B1AC-13EEBFAB5EE6}" destId="{D77FE7B2-5B7F-4E67-B6AD-A15D67CEAFC4}" srcOrd="0" destOrd="0" presId="urn:microsoft.com/office/officeart/2005/8/layout/vList5"/>
    <dgm:cxn modelId="{B667E6AC-2CD8-4E91-A0C8-77A0637F3615}" type="presParOf" srcId="{409C7F7D-DE64-41A5-B1AC-13EEBFAB5EE6}" destId="{1B66CD3E-9892-4090-979F-578299E495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847BC36-45F2-40D5-84D7-28EFD11946C0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2F4736C-79E4-4F2F-916E-E6D409D8BB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Open Q&amp;A</a:t>
          </a:r>
        </a:p>
      </dgm:t>
    </dgm:pt>
    <dgm:pt modelId="{36B8AF66-0683-4758-840F-921B3BC56B58}" type="parTrans" cxnId="{7D57B6BD-818A-4270-B041-FC9F62C14B65}">
      <dgm:prSet/>
      <dgm:spPr/>
      <dgm:t>
        <a:bodyPr/>
        <a:lstStyle/>
        <a:p>
          <a:endParaRPr lang="en-US"/>
        </a:p>
      </dgm:t>
    </dgm:pt>
    <dgm:pt modelId="{EAF05A0B-473C-4541-9E3B-5CF1D488468A}" type="sibTrans" cxnId="{7D57B6BD-818A-4270-B041-FC9F62C14B65}">
      <dgm:prSet/>
      <dgm:spPr/>
      <dgm:t>
        <a:bodyPr/>
        <a:lstStyle/>
        <a:p>
          <a:endParaRPr lang="en-US"/>
        </a:p>
      </dgm:t>
    </dgm:pt>
    <dgm:pt modelId="{A5031AF1-EB1E-4DB4-8360-5EDC1650310B}" type="pres">
      <dgm:prSet presAssocID="{4847BC36-45F2-40D5-84D7-28EFD11946C0}" presName="root" presStyleCnt="0">
        <dgm:presLayoutVars>
          <dgm:dir/>
          <dgm:resizeHandles val="exact"/>
        </dgm:presLayoutVars>
      </dgm:prSet>
      <dgm:spPr/>
    </dgm:pt>
    <dgm:pt modelId="{5D3FD40C-4802-4CA8-B7C9-AAA24A22989B}" type="pres">
      <dgm:prSet presAssocID="{12F4736C-79E4-4F2F-916E-E6D409D8BB08}" presName="compNode" presStyleCnt="0"/>
      <dgm:spPr/>
    </dgm:pt>
    <dgm:pt modelId="{EB4F2A5A-6268-4A44-910A-3D155DABCBF0}" type="pres">
      <dgm:prSet presAssocID="{12F4736C-79E4-4F2F-916E-E6D409D8BB08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0EE8F97-A30A-47FC-AB9B-5B9EEB4172D0}" type="pres">
      <dgm:prSet presAssocID="{12F4736C-79E4-4F2F-916E-E6D409D8BB08}" presName="spaceRect" presStyleCnt="0"/>
      <dgm:spPr/>
    </dgm:pt>
    <dgm:pt modelId="{B41803D2-A73D-4591-B425-2ABC1573372A}" type="pres">
      <dgm:prSet presAssocID="{12F4736C-79E4-4F2F-916E-E6D409D8BB08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06061F71-709A-4E8C-BFBB-B717E2421C5F}" type="presOf" srcId="{4847BC36-45F2-40D5-84D7-28EFD11946C0}" destId="{A5031AF1-EB1E-4DB4-8360-5EDC1650310B}" srcOrd="0" destOrd="0" presId="urn:microsoft.com/office/officeart/2018/2/layout/IconLabelList"/>
    <dgm:cxn modelId="{DD00577E-31A9-4DC4-9FB3-62604322C8E2}" type="presOf" srcId="{12F4736C-79E4-4F2F-916E-E6D409D8BB08}" destId="{B41803D2-A73D-4591-B425-2ABC1573372A}" srcOrd="0" destOrd="0" presId="urn:microsoft.com/office/officeart/2018/2/layout/IconLabelList"/>
    <dgm:cxn modelId="{7D57B6BD-818A-4270-B041-FC9F62C14B65}" srcId="{4847BC36-45F2-40D5-84D7-28EFD11946C0}" destId="{12F4736C-79E4-4F2F-916E-E6D409D8BB08}" srcOrd="0" destOrd="0" parTransId="{36B8AF66-0683-4758-840F-921B3BC56B58}" sibTransId="{EAF05A0B-473C-4541-9E3B-5CF1D488468A}"/>
    <dgm:cxn modelId="{8B615680-93BD-4C55-A810-5BFDDB0800B3}" type="presParOf" srcId="{A5031AF1-EB1E-4DB4-8360-5EDC1650310B}" destId="{5D3FD40C-4802-4CA8-B7C9-AAA24A22989B}" srcOrd="0" destOrd="0" presId="urn:microsoft.com/office/officeart/2018/2/layout/IconLabelList"/>
    <dgm:cxn modelId="{A5916B4C-DDB8-4FC1-9E5D-3820C8373618}" type="presParOf" srcId="{5D3FD40C-4802-4CA8-B7C9-AAA24A22989B}" destId="{EB4F2A5A-6268-4A44-910A-3D155DABCBF0}" srcOrd="0" destOrd="0" presId="urn:microsoft.com/office/officeart/2018/2/layout/IconLabelList"/>
    <dgm:cxn modelId="{8FACB393-A4A0-4A28-9A4E-A075D402A2AA}" type="presParOf" srcId="{5D3FD40C-4802-4CA8-B7C9-AAA24A22989B}" destId="{A0EE8F97-A30A-47FC-AB9B-5B9EEB4172D0}" srcOrd="1" destOrd="0" presId="urn:microsoft.com/office/officeart/2018/2/layout/IconLabelList"/>
    <dgm:cxn modelId="{40CE0F30-93C1-4479-A763-495233A1628C}" type="presParOf" srcId="{5D3FD40C-4802-4CA8-B7C9-AAA24A22989B}" destId="{B41803D2-A73D-4591-B425-2ABC1573372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F77CD384-7238-4773-8D16-1DC3B2686C44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36DCC41-C813-4447-BFA7-5E3797F46369}">
      <dgm:prSet phldrT="[Text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BIE</a:t>
          </a:r>
        </a:p>
      </dgm:t>
    </dgm:pt>
    <dgm:pt modelId="{6276012E-EC51-456F-B7CD-40D201898366}" type="parTrans" cxnId="{31E51A5C-16AF-4953-9B5A-8F426CC1289E}">
      <dgm:prSet/>
      <dgm:spPr/>
      <dgm:t>
        <a:bodyPr/>
        <a:lstStyle/>
        <a:p>
          <a:endParaRPr lang="en-US"/>
        </a:p>
      </dgm:t>
    </dgm:pt>
    <dgm:pt modelId="{CCCDF56F-6BD5-4ACB-BC01-6E637E947FDA}" type="sibTrans" cxnId="{31E51A5C-16AF-4953-9B5A-8F426CC1289E}">
      <dgm:prSet/>
      <dgm:spPr/>
      <dgm:t>
        <a:bodyPr/>
        <a:lstStyle/>
        <a:p>
          <a:endParaRPr lang="en-US"/>
        </a:p>
      </dgm:t>
    </dgm:pt>
    <dgm:pt modelId="{66A9A16D-B86C-4057-A37D-1272C361EEE5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Aurelia Shorty</a:t>
          </a:r>
        </a:p>
      </dgm:t>
    </dgm:pt>
    <dgm:pt modelId="{2B5BB9E0-4BA5-4EDB-AAC4-BCDADB349DC5}" type="sibTrans" cxnId="{86A691B6-9A77-4D10-A5F0-3B6A9E1A7FB3}">
      <dgm:prSet/>
      <dgm:spPr/>
      <dgm:t>
        <a:bodyPr/>
        <a:lstStyle/>
        <a:p>
          <a:endParaRPr lang="en-US"/>
        </a:p>
      </dgm:t>
    </dgm:pt>
    <dgm:pt modelId="{112B098F-E1E5-4068-BA6B-634FF5B932EE}" type="parTrans" cxnId="{86A691B6-9A77-4D10-A5F0-3B6A9E1A7FB3}">
      <dgm:prSet/>
      <dgm:spPr/>
      <dgm:t>
        <a:bodyPr/>
        <a:lstStyle/>
        <a:p>
          <a:endParaRPr lang="en-US"/>
        </a:p>
      </dgm:t>
    </dgm:pt>
    <dgm:pt modelId="{78DE0A21-D51B-4687-99BD-0E3C68989CB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aurelia.shorty@bie.edu</a:t>
          </a:r>
        </a:p>
      </dgm:t>
    </dgm:pt>
    <dgm:pt modelId="{CD83509F-9080-4020-BCCF-34CFD92398A4}" type="sibTrans" cxnId="{15F2853C-1BF4-4D59-AC9D-C780D85E06CB}">
      <dgm:prSet/>
      <dgm:spPr/>
      <dgm:t>
        <a:bodyPr/>
        <a:lstStyle/>
        <a:p>
          <a:endParaRPr lang="en-US"/>
        </a:p>
      </dgm:t>
    </dgm:pt>
    <dgm:pt modelId="{EECA2E67-4CBC-436D-A74C-02297009EDF0}" type="parTrans" cxnId="{15F2853C-1BF4-4D59-AC9D-C780D85E06CB}">
      <dgm:prSet/>
      <dgm:spPr/>
      <dgm:t>
        <a:bodyPr/>
        <a:lstStyle/>
        <a:p>
          <a:endParaRPr lang="en-US"/>
        </a:p>
      </dgm:t>
    </dgm:pt>
    <dgm:pt modelId="{FCD57522-F54D-41C3-915B-CC75C8696B64}">
      <dgm:prSet phldrT="[Text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Cognia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3D6F60-72B0-4BF1-9AAD-0512F1871268}" type="parTrans" cxnId="{43EEADFB-C78B-41E2-99A8-82528C728D21}">
      <dgm:prSet/>
      <dgm:spPr/>
      <dgm:t>
        <a:bodyPr/>
        <a:lstStyle/>
        <a:p>
          <a:endParaRPr lang="en-US"/>
        </a:p>
      </dgm:t>
    </dgm:pt>
    <dgm:pt modelId="{C7DC1339-4F3B-4A4F-9EE1-B6F8B909FBB4}" type="sibTrans" cxnId="{43EEADFB-C78B-41E2-99A8-82528C728D21}">
      <dgm:prSet/>
      <dgm:spPr/>
      <dgm:t>
        <a:bodyPr/>
        <a:lstStyle/>
        <a:p>
          <a:endParaRPr lang="en-US"/>
        </a:p>
      </dgm:t>
    </dgm:pt>
    <dgm:pt modelId="{AEBFF99E-73F3-45C6-A4FD-96598646649E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Mara Allaire</a:t>
          </a:r>
        </a:p>
      </dgm:t>
    </dgm:pt>
    <dgm:pt modelId="{719C4FF4-438F-4F75-9242-823B3773BE13}" type="parTrans" cxnId="{FB294401-5544-418A-8375-09E4F2E74BB4}">
      <dgm:prSet/>
      <dgm:spPr/>
      <dgm:t>
        <a:bodyPr/>
        <a:lstStyle/>
        <a:p>
          <a:endParaRPr lang="en-US"/>
        </a:p>
      </dgm:t>
    </dgm:pt>
    <dgm:pt modelId="{03963A84-67C0-4C48-BD29-6103B8BDEC51}" type="sibTrans" cxnId="{FB294401-5544-418A-8375-09E4F2E74BB4}">
      <dgm:prSet/>
      <dgm:spPr/>
      <dgm:t>
        <a:bodyPr/>
        <a:lstStyle/>
        <a:p>
          <a:endParaRPr lang="en-US"/>
        </a:p>
      </dgm:t>
    </dgm:pt>
    <dgm:pt modelId="{B9242CBA-FE65-42CA-82B8-77E5123B6676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mara.allaire@cognia.org</a:t>
          </a:r>
        </a:p>
      </dgm:t>
    </dgm:pt>
    <dgm:pt modelId="{0A21BF3B-F29E-4952-A4B5-B36ED4F35116}" type="parTrans" cxnId="{E8548E50-131F-49F4-BA0B-BEF580BCD011}">
      <dgm:prSet/>
      <dgm:spPr/>
      <dgm:t>
        <a:bodyPr/>
        <a:lstStyle/>
        <a:p>
          <a:endParaRPr lang="en-US"/>
        </a:p>
      </dgm:t>
    </dgm:pt>
    <dgm:pt modelId="{A03DE502-BFFF-4E2A-B265-2116E8DD2CD8}" type="sibTrans" cxnId="{E8548E50-131F-49F4-BA0B-BEF580BCD011}">
      <dgm:prSet/>
      <dgm:spPr/>
      <dgm:t>
        <a:bodyPr/>
        <a:lstStyle/>
        <a:p>
          <a:endParaRPr lang="en-US"/>
        </a:p>
      </dgm:t>
    </dgm:pt>
    <dgm:pt modelId="{318F94ED-075A-4D35-AB51-054DF5284F95}" type="pres">
      <dgm:prSet presAssocID="{F77CD384-7238-4773-8D16-1DC3B2686C44}" presName="root" presStyleCnt="0">
        <dgm:presLayoutVars>
          <dgm:dir/>
          <dgm:resizeHandles val="exact"/>
        </dgm:presLayoutVars>
      </dgm:prSet>
      <dgm:spPr/>
    </dgm:pt>
    <dgm:pt modelId="{DDB5CFE7-AC81-4254-AF65-54FFDAA0DF23}" type="pres">
      <dgm:prSet presAssocID="{236DCC41-C813-4447-BFA7-5E3797F46369}" presName="compNode" presStyleCnt="0"/>
      <dgm:spPr/>
    </dgm:pt>
    <dgm:pt modelId="{CA3D970E-5B8A-4878-8E42-C5AA09511D90}" type="pres">
      <dgm:prSet presAssocID="{236DCC41-C813-4447-BFA7-5E3797F4636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206B2BBE-8579-4C11-BD29-F1F1A04F5F6D}" type="pres">
      <dgm:prSet presAssocID="{236DCC41-C813-4447-BFA7-5E3797F46369}" presName="iconSpace" presStyleCnt="0"/>
      <dgm:spPr/>
    </dgm:pt>
    <dgm:pt modelId="{7099980A-153C-472B-85B0-CA75CC84E932}" type="pres">
      <dgm:prSet presAssocID="{236DCC41-C813-4447-BFA7-5E3797F46369}" presName="parTx" presStyleLbl="revTx" presStyleIdx="0" presStyleCnt="4">
        <dgm:presLayoutVars>
          <dgm:chMax val="0"/>
          <dgm:chPref val="0"/>
        </dgm:presLayoutVars>
      </dgm:prSet>
      <dgm:spPr/>
    </dgm:pt>
    <dgm:pt modelId="{6ED4DCE1-6035-4E47-AAEE-1CA09CDCFC4D}" type="pres">
      <dgm:prSet presAssocID="{236DCC41-C813-4447-BFA7-5E3797F46369}" presName="txSpace" presStyleCnt="0"/>
      <dgm:spPr/>
    </dgm:pt>
    <dgm:pt modelId="{3197FE25-463E-4EDE-9CB7-FF7F4A4B4E2F}" type="pres">
      <dgm:prSet presAssocID="{236DCC41-C813-4447-BFA7-5E3797F46369}" presName="desTx" presStyleLbl="revTx" presStyleIdx="1" presStyleCnt="4">
        <dgm:presLayoutVars/>
      </dgm:prSet>
      <dgm:spPr/>
    </dgm:pt>
    <dgm:pt modelId="{E716230F-FD1D-4EAA-A4B8-25883D499227}" type="pres">
      <dgm:prSet presAssocID="{CCCDF56F-6BD5-4ACB-BC01-6E637E947FDA}" presName="sibTrans" presStyleCnt="0"/>
      <dgm:spPr/>
    </dgm:pt>
    <dgm:pt modelId="{F63182F4-F7F4-412D-A97F-BAE33B8B504D}" type="pres">
      <dgm:prSet presAssocID="{FCD57522-F54D-41C3-915B-CC75C8696B64}" presName="compNode" presStyleCnt="0"/>
      <dgm:spPr/>
    </dgm:pt>
    <dgm:pt modelId="{9C805AAC-1D08-4E1B-B2E2-4CE7A7E30407}" type="pres">
      <dgm:prSet presAssocID="{FCD57522-F54D-41C3-915B-CC75C8696B6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16D5B1B9-211E-4B31-9B5B-7A60BF055CAC}" type="pres">
      <dgm:prSet presAssocID="{FCD57522-F54D-41C3-915B-CC75C8696B64}" presName="iconSpace" presStyleCnt="0"/>
      <dgm:spPr/>
    </dgm:pt>
    <dgm:pt modelId="{A132D4C7-B77B-4D00-824E-3CC0D2C60B25}" type="pres">
      <dgm:prSet presAssocID="{FCD57522-F54D-41C3-915B-CC75C8696B64}" presName="parTx" presStyleLbl="revTx" presStyleIdx="2" presStyleCnt="4">
        <dgm:presLayoutVars>
          <dgm:chMax val="0"/>
          <dgm:chPref val="0"/>
        </dgm:presLayoutVars>
      </dgm:prSet>
      <dgm:spPr/>
    </dgm:pt>
    <dgm:pt modelId="{49F08519-0B0E-4569-B942-843DD8FF9DB9}" type="pres">
      <dgm:prSet presAssocID="{FCD57522-F54D-41C3-915B-CC75C8696B64}" presName="txSpace" presStyleCnt="0"/>
      <dgm:spPr/>
    </dgm:pt>
    <dgm:pt modelId="{97B63541-F78D-4EFB-A9E3-357456D88C0B}" type="pres">
      <dgm:prSet presAssocID="{FCD57522-F54D-41C3-915B-CC75C8696B64}" presName="desTx" presStyleLbl="revTx" presStyleIdx="3" presStyleCnt="4">
        <dgm:presLayoutVars/>
      </dgm:prSet>
      <dgm:spPr/>
    </dgm:pt>
  </dgm:ptLst>
  <dgm:cxnLst>
    <dgm:cxn modelId="{86E8D300-0D8F-4E52-86BB-350E3F8B56A9}" type="presOf" srcId="{B9242CBA-FE65-42CA-82B8-77E5123B6676}" destId="{97B63541-F78D-4EFB-A9E3-357456D88C0B}" srcOrd="0" destOrd="1" presId="urn:microsoft.com/office/officeart/2018/5/layout/CenteredIconLabelDescriptionList"/>
    <dgm:cxn modelId="{FB294401-5544-418A-8375-09E4F2E74BB4}" srcId="{FCD57522-F54D-41C3-915B-CC75C8696B64}" destId="{AEBFF99E-73F3-45C6-A4FD-96598646649E}" srcOrd="0" destOrd="0" parTransId="{719C4FF4-438F-4F75-9242-823B3773BE13}" sibTransId="{03963A84-67C0-4C48-BD29-6103B8BDEC51}"/>
    <dgm:cxn modelId="{CB786724-B6DE-47CC-B82E-CC5970AFA233}" type="presOf" srcId="{AEBFF99E-73F3-45C6-A4FD-96598646649E}" destId="{97B63541-F78D-4EFB-A9E3-357456D88C0B}" srcOrd="0" destOrd="0" presId="urn:microsoft.com/office/officeart/2018/5/layout/CenteredIconLabelDescriptionList"/>
    <dgm:cxn modelId="{15F2853C-1BF4-4D59-AC9D-C780D85E06CB}" srcId="{236DCC41-C813-4447-BFA7-5E3797F46369}" destId="{78DE0A21-D51B-4687-99BD-0E3C68989CB2}" srcOrd="1" destOrd="0" parTransId="{EECA2E67-4CBC-436D-A74C-02297009EDF0}" sibTransId="{CD83509F-9080-4020-BCCF-34CFD92398A4}"/>
    <dgm:cxn modelId="{31E51A5C-16AF-4953-9B5A-8F426CC1289E}" srcId="{F77CD384-7238-4773-8D16-1DC3B2686C44}" destId="{236DCC41-C813-4447-BFA7-5E3797F46369}" srcOrd="0" destOrd="0" parTransId="{6276012E-EC51-456F-B7CD-40D201898366}" sibTransId="{CCCDF56F-6BD5-4ACB-BC01-6E637E947FDA}"/>
    <dgm:cxn modelId="{F8126B5D-2E88-4CB4-A1E7-D3745EFA4434}" type="presOf" srcId="{FCD57522-F54D-41C3-915B-CC75C8696B64}" destId="{A132D4C7-B77B-4D00-824E-3CC0D2C60B25}" srcOrd="0" destOrd="0" presId="urn:microsoft.com/office/officeart/2018/5/layout/CenteredIconLabelDescriptionList"/>
    <dgm:cxn modelId="{E8548E50-131F-49F4-BA0B-BEF580BCD011}" srcId="{FCD57522-F54D-41C3-915B-CC75C8696B64}" destId="{B9242CBA-FE65-42CA-82B8-77E5123B6676}" srcOrd="1" destOrd="0" parTransId="{0A21BF3B-F29E-4952-A4B5-B36ED4F35116}" sibTransId="{A03DE502-BFFF-4E2A-B265-2116E8DD2CD8}"/>
    <dgm:cxn modelId="{466D5899-6762-4FDD-B87A-6D0FD248E728}" type="presOf" srcId="{78DE0A21-D51B-4687-99BD-0E3C68989CB2}" destId="{3197FE25-463E-4EDE-9CB7-FF7F4A4B4E2F}" srcOrd="0" destOrd="1" presId="urn:microsoft.com/office/officeart/2018/5/layout/CenteredIconLabelDescriptionList"/>
    <dgm:cxn modelId="{86A691B6-9A77-4D10-A5F0-3B6A9E1A7FB3}" srcId="{236DCC41-C813-4447-BFA7-5E3797F46369}" destId="{66A9A16D-B86C-4057-A37D-1272C361EEE5}" srcOrd="0" destOrd="0" parTransId="{112B098F-E1E5-4068-BA6B-634FF5B932EE}" sibTransId="{2B5BB9E0-4BA5-4EDB-AAC4-BCDADB349DC5}"/>
    <dgm:cxn modelId="{89EF95CD-A767-49B0-85F5-EC0473380071}" type="presOf" srcId="{236DCC41-C813-4447-BFA7-5E3797F46369}" destId="{7099980A-153C-472B-85B0-CA75CC84E932}" srcOrd="0" destOrd="0" presId="urn:microsoft.com/office/officeart/2018/5/layout/CenteredIconLabelDescriptionList"/>
    <dgm:cxn modelId="{3236ADD9-39E6-4794-B546-E9C08917596E}" type="presOf" srcId="{F77CD384-7238-4773-8D16-1DC3B2686C44}" destId="{318F94ED-075A-4D35-AB51-054DF5284F95}" srcOrd="0" destOrd="0" presId="urn:microsoft.com/office/officeart/2018/5/layout/CenteredIconLabelDescriptionList"/>
    <dgm:cxn modelId="{43EEADFB-C78B-41E2-99A8-82528C728D21}" srcId="{F77CD384-7238-4773-8D16-1DC3B2686C44}" destId="{FCD57522-F54D-41C3-915B-CC75C8696B64}" srcOrd="1" destOrd="0" parTransId="{FA3D6F60-72B0-4BF1-9AAD-0512F1871268}" sibTransId="{C7DC1339-4F3B-4A4F-9EE1-B6F8B909FBB4}"/>
    <dgm:cxn modelId="{9ACDD9FF-D54E-4E78-81E1-1CD0F614782D}" type="presOf" srcId="{66A9A16D-B86C-4057-A37D-1272C361EEE5}" destId="{3197FE25-463E-4EDE-9CB7-FF7F4A4B4E2F}" srcOrd="0" destOrd="0" presId="urn:microsoft.com/office/officeart/2018/5/layout/CenteredIconLabelDescriptionList"/>
    <dgm:cxn modelId="{ED6E5CEA-BD45-4B3F-BD75-90CA20204066}" type="presParOf" srcId="{318F94ED-075A-4D35-AB51-054DF5284F95}" destId="{DDB5CFE7-AC81-4254-AF65-54FFDAA0DF23}" srcOrd="0" destOrd="0" presId="urn:microsoft.com/office/officeart/2018/5/layout/CenteredIconLabelDescriptionList"/>
    <dgm:cxn modelId="{0CFB1D34-FE0A-43ED-9155-B5FDC28D7DB9}" type="presParOf" srcId="{DDB5CFE7-AC81-4254-AF65-54FFDAA0DF23}" destId="{CA3D970E-5B8A-4878-8E42-C5AA09511D90}" srcOrd="0" destOrd="0" presId="urn:microsoft.com/office/officeart/2018/5/layout/CenteredIconLabelDescriptionList"/>
    <dgm:cxn modelId="{510B1008-F168-4416-B237-ED41F89FA13C}" type="presParOf" srcId="{DDB5CFE7-AC81-4254-AF65-54FFDAA0DF23}" destId="{206B2BBE-8579-4C11-BD29-F1F1A04F5F6D}" srcOrd="1" destOrd="0" presId="urn:microsoft.com/office/officeart/2018/5/layout/CenteredIconLabelDescriptionList"/>
    <dgm:cxn modelId="{4ECD7B62-150A-48EE-BBA5-D93A3B29CCBA}" type="presParOf" srcId="{DDB5CFE7-AC81-4254-AF65-54FFDAA0DF23}" destId="{7099980A-153C-472B-85B0-CA75CC84E932}" srcOrd="2" destOrd="0" presId="urn:microsoft.com/office/officeart/2018/5/layout/CenteredIconLabelDescriptionList"/>
    <dgm:cxn modelId="{3F98BFEA-66E1-44B3-A71A-BD5709FAADBE}" type="presParOf" srcId="{DDB5CFE7-AC81-4254-AF65-54FFDAA0DF23}" destId="{6ED4DCE1-6035-4E47-AAEE-1CA09CDCFC4D}" srcOrd="3" destOrd="0" presId="urn:microsoft.com/office/officeart/2018/5/layout/CenteredIconLabelDescriptionList"/>
    <dgm:cxn modelId="{E3DAC807-281E-4621-9729-DF65004BEA59}" type="presParOf" srcId="{DDB5CFE7-AC81-4254-AF65-54FFDAA0DF23}" destId="{3197FE25-463E-4EDE-9CB7-FF7F4A4B4E2F}" srcOrd="4" destOrd="0" presId="urn:microsoft.com/office/officeart/2018/5/layout/CenteredIconLabelDescriptionList"/>
    <dgm:cxn modelId="{78F0BC27-7F8A-4BEB-8162-8C039056C485}" type="presParOf" srcId="{318F94ED-075A-4D35-AB51-054DF5284F95}" destId="{E716230F-FD1D-4EAA-A4B8-25883D499227}" srcOrd="1" destOrd="0" presId="urn:microsoft.com/office/officeart/2018/5/layout/CenteredIconLabelDescriptionList"/>
    <dgm:cxn modelId="{04D4F949-4001-49AC-9268-079FC36A6EB0}" type="presParOf" srcId="{318F94ED-075A-4D35-AB51-054DF5284F95}" destId="{F63182F4-F7F4-412D-A97F-BAE33B8B504D}" srcOrd="2" destOrd="0" presId="urn:microsoft.com/office/officeart/2018/5/layout/CenteredIconLabelDescriptionList"/>
    <dgm:cxn modelId="{589BF893-6E49-4F39-AE67-336CF066E1A4}" type="presParOf" srcId="{F63182F4-F7F4-412D-A97F-BAE33B8B504D}" destId="{9C805AAC-1D08-4E1B-B2E2-4CE7A7E30407}" srcOrd="0" destOrd="0" presId="urn:microsoft.com/office/officeart/2018/5/layout/CenteredIconLabelDescriptionList"/>
    <dgm:cxn modelId="{8547B184-05E4-4645-81CB-A7AB45098C1C}" type="presParOf" srcId="{F63182F4-F7F4-412D-A97F-BAE33B8B504D}" destId="{16D5B1B9-211E-4B31-9B5B-7A60BF055CAC}" srcOrd="1" destOrd="0" presId="urn:microsoft.com/office/officeart/2018/5/layout/CenteredIconLabelDescriptionList"/>
    <dgm:cxn modelId="{8A3114D1-8C86-4FA7-B2E3-C39D40EBF561}" type="presParOf" srcId="{F63182F4-F7F4-412D-A97F-BAE33B8B504D}" destId="{A132D4C7-B77B-4D00-824E-3CC0D2C60B25}" srcOrd="2" destOrd="0" presId="urn:microsoft.com/office/officeart/2018/5/layout/CenteredIconLabelDescriptionList"/>
    <dgm:cxn modelId="{8476BE3C-C30B-4B0F-8A94-2AAA9B76080A}" type="presParOf" srcId="{F63182F4-F7F4-412D-A97F-BAE33B8B504D}" destId="{49F08519-0B0E-4569-B942-843DD8FF9DB9}" srcOrd="3" destOrd="0" presId="urn:microsoft.com/office/officeart/2018/5/layout/CenteredIconLabelDescriptionList"/>
    <dgm:cxn modelId="{27775ADB-82E4-43E9-AC45-033E5D9CF40D}" type="presParOf" srcId="{F63182F4-F7F4-412D-A97F-BAE33B8B504D}" destId="{97B63541-F78D-4EFB-A9E3-357456D88C0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643FA3-533C-4217-A09E-C72B8523AB5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190069-95E0-41EC-BB44-50E635E5FCE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Grades</a:t>
          </a:r>
        </a:p>
      </dgm:t>
    </dgm:pt>
    <dgm:pt modelId="{180D0556-57FA-42E7-8379-2DB0CBE6D9B4}" type="parTrans" cxnId="{8A1896B0-B796-422F-85ED-DD7FA2EE025F}">
      <dgm:prSet/>
      <dgm:spPr/>
      <dgm:t>
        <a:bodyPr/>
        <a:lstStyle/>
        <a:p>
          <a:endParaRPr lang="en-US" b="1"/>
        </a:p>
      </dgm:t>
    </dgm:pt>
    <dgm:pt modelId="{2915478C-29EF-448C-B62B-A9898EB6B454}" type="sibTrans" cxnId="{8A1896B0-B796-422F-85ED-DD7FA2EE025F}">
      <dgm:prSet/>
      <dgm:spPr/>
      <dgm:t>
        <a:bodyPr/>
        <a:lstStyle/>
        <a:p>
          <a:endParaRPr lang="en-US" b="1"/>
        </a:p>
      </dgm:t>
    </dgm:pt>
    <dgm:pt modelId="{1B7C4223-853C-43DE-BA4A-B5A2D2173E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Modes</a:t>
          </a:r>
        </a:p>
      </dgm:t>
    </dgm:pt>
    <dgm:pt modelId="{933583D2-E0AE-45F0-B7DC-356DF9ABE9CA}" type="parTrans" cxnId="{A61DDF7E-F276-4BDF-9843-982EF9869619}">
      <dgm:prSet/>
      <dgm:spPr/>
      <dgm:t>
        <a:bodyPr/>
        <a:lstStyle/>
        <a:p>
          <a:endParaRPr lang="en-US" b="1"/>
        </a:p>
      </dgm:t>
    </dgm:pt>
    <dgm:pt modelId="{5980DCFC-73CB-4796-A444-377256253D04}" type="sibTrans" cxnId="{A61DDF7E-F276-4BDF-9843-982EF9869619}">
      <dgm:prSet/>
      <dgm:spPr/>
      <dgm:t>
        <a:bodyPr/>
        <a:lstStyle/>
        <a:p>
          <a:endParaRPr lang="en-US" b="1"/>
        </a:p>
      </dgm:t>
    </dgm:pt>
    <dgm:pt modelId="{284D9B7A-8525-4424-985D-A4C7F3F386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Number of Test Sessions</a:t>
          </a:r>
        </a:p>
      </dgm:t>
    </dgm:pt>
    <dgm:pt modelId="{DA3FFB0B-B6F5-4D08-BD63-8FE0C8A33C8A}" type="parTrans" cxnId="{A136E9C1-99E2-443C-A9B9-430EBBCB3704}">
      <dgm:prSet/>
      <dgm:spPr/>
      <dgm:t>
        <a:bodyPr/>
        <a:lstStyle/>
        <a:p>
          <a:endParaRPr lang="en-US" b="1"/>
        </a:p>
      </dgm:t>
    </dgm:pt>
    <dgm:pt modelId="{61154ED5-9890-4E5B-80B1-7F307E9D5E0F}" type="sibTrans" cxnId="{A136E9C1-99E2-443C-A9B9-430EBBCB3704}">
      <dgm:prSet/>
      <dgm:spPr/>
      <dgm:t>
        <a:bodyPr/>
        <a:lstStyle/>
        <a:p>
          <a:endParaRPr lang="en-US" b="1"/>
        </a:p>
      </dgm:t>
    </dgm:pt>
    <dgm:pt modelId="{EB8C4CDD-6006-45BC-8DA9-E52549CB88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Participation Requirements</a:t>
          </a:r>
        </a:p>
      </dgm:t>
    </dgm:pt>
    <dgm:pt modelId="{4A92E125-91D4-4198-919F-EBEF126EA946}" type="parTrans" cxnId="{6C21BB05-A11B-49D9-AB57-10702EA761AE}">
      <dgm:prSet/>
      <dgm:spPr/>
      <dgm:t>
        <a:bodyPr/>
        <a:lstStyle/>
        <a:p>
          <a:endParaRPr lang="en-US" b="1"/>
        </a:p>
      </dgm:t>
    </dgm:pt>
    <dgm:pt modelId="{AC890E65-26EC-43D1-8C07-0B2313E5AA34}" type="sibTrans" cxnId="{6C21BB05-A11B-49D9-AB57-10702EA761AE}">
      <dgm:prSet/>
      <dgm:spPr/>
      <dgm:t>
        <a:bodyPr/>
        <a:lstStyle/>
        <a:p>
          <a:endParaRPr lang="en-US" b="1"/>
        </a:p>
      </dgm:t>
    </dgm:pt>
    <dgm:pt modelId="{E3D3AF2D-8077-4435-AE06-16674BD7DF8D}">
      <dgm:prSet custT="1"/>
      <dgm:spPr/>
      <dgm:t>
        <a:bodyPr/>
        <a:lstStyle/>
        <a:p>
          <a:r>
            <a: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signed waiver has been obtained by BIE and USDE</a:t>
          </a:r>
        </a:p>
      </dgm:t>
    </dgm:pt>
    <dgm:pt modelId="{513ACBA3-6E00-429F-98F6-723CF20200D3}" type="parTrans" cxnId="{D1B3E726-F3EC-4841-B5BF-E6D1A61BBFBC}">
      <dgm:prSet/>
      <dgm:spPr/>
      <dgm:t>
        <a:bodyPr/>
        <a:lstStyle/>
        <a:p>
          <a:endParaRPr lang="en-US" b="1"/>
        </a:p>
      </dgm:t>
    </dgm:pt>
    <dgm:pt modelId="{2A7CF632-600B-4FC4-9584-DFE36634ACFB}" type="sibTrans" cxnId="{D1B3E726-F3EC-4841-B5BF-E6D1A61BBFBC}">
      <dgm:prSet/>
      <dgm:spPr/>
      <dgm:t>
        <a:bodyPr/>
        <a:lstStyle/>
        <a:p>
          <a:endParaRPr lang="en-US" b="1"/>
        </a:p>
      </dgm:t>
    </dgm:pt>
    <dgm:pt modelId="{68EB3C3F-FE78-4E39-984B-F86B4B0C1206}">
      <dgm:prSet custT="1"/>
      <dgm:spPr/>
      <dgm:t>
        <a:bodyPr/>
        <a:lstStyle/>
        <a:p>
          <a:r>
            <a: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Permission obtained to participate in your local state assessment</a:t>
          </a:r>
          <a:endParaRPr lang="en-US" sz="1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95F723-7DD1-4A74-B65A-5FE20A6EACAD}" type="parTrans" cxnId="{8BC3865C-5CA0-480F-BC9E-FFCCCEAD8F7C}">
      <dgm:prSet/>
      <dgm:spPr/>
      <dgm:t>
        <a:bodyPr/>
        <a:lstStyle/>
        <a:p>
          <a:endParaRPr lang="en-US" b="1"/>
        </a:p>
      </dgm:t>
    </dgm:pt>
    <dgm:pt modelId="{832E10AD-EFA6-4D29-AB16-8B5A1156FEBF}" type="sibTrans" cxnId="{8BC3865C-5CA0-480F-BC9E-FFCCCEAD8F7C}">
      <dgm:prSet/>
      <dgm:spPr/>
      <dgm:t>
        <a:bodyPr/>
        <a:lstStyle/>
        <a:p>
          <a:endParaRPr lang="en-US" b="1"/>
        </a:p>
      </dgm:t>
    </dgm:pt>
    <dgm:pt modelId="{C5E8392A-7E29-4C5A-BD07-2992D1CBF2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5, 8, 11</a:t>
          </a:r>
        </a:p>
      </dgm:t>
    </dgm:pt>
    <dgm:pt modelId="{8E412D65-EBF4-4EAB-90ED-F351387D9818}" type="parTrans" cxnId="{70C02C6F-D560-4ECE-8791-5FB22F91C3FE}">
      <dgm:prSet/>
      <dgm:spPr/>
      <dgm:t>
        <a:bodyPr/>
        <a:lstStyle/>
        <a:p>
          <a:endParaRPr lang="en-US" b="1"/>
        </a:p>
      </dgm:t>
    </dgm:pt>
    <dgm:pt modelId="{8CD56F15-36B6-4F3F-B0C3-DDADE06DA550}" type="sibTrans" cxnId="{70C02C6F-D560-4ECE-8791-5FB22F91C3FE}">
      <dgm:prSet/>
      <dgm:spPr/>
      <dgm:t>
        <a:bodyPr/>
        <a:lstStyle/>
        <a:p>
          <a:endParaRPr lang="en-US" b="1"/>
        </a:p>
      </dgm:t>
    </dgm:pt>
    <dgm:pt modelId="{C38438C0-46BD-414F-A9FD-EE7D30161E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Computer-based (CBT)</a:t>
          </a:r>
        </a:p>
      </dgm:t>
    </dgm:pt>
    <dgm:pt modelId="{2405AC3B-E28A-404E-89C8-4248CFBA8B56}" type="parTrans" cxnId="{859B1F0A-1942-4C1B-BBA2-EFA2B275C663}">
      <dgm:prSet/>
      <dgm:spPr/>
      <dgm:t>
        <a:bodyPr/>
        <a:lstStyle/>
        <a:p>
          <a:endParaRPr lang="en-US" b="1"/>
        </a:p>
      </dgm:t>
    </dgm:pt>
    <dgm:pt modelId="{F58012B0-29D9-4213-BA8D-7B2E219CDF8E}" type="sibTrans" cxnId="{859B1F0A-1942-4C1B-BBA2-EFA2B275C663}">
      <dgm:prSet/>
      <dgm:spPr/>
      <dgm:t>
        <a:bodyPr/>
        <a:lstStyle/>
        <a:p>
          <a:endParaRPr lang="en-US" b="1"/>
        </a:p>
      </dgm:t>
    </dgm:pt>
    <dgm:pt modelId="{F2A9A8F5-36EB-4EA9-9767-6B0C8D53B1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per grade</a:t>
          </a:r>
        </a:p>
      </dgm:t>
    </dgm:pt>
    <dgm:pt modelId="{C4522458-ED4F-40A5-85FD-FA70D977B048}" type="parTrans" cxnId="{1E888BB9-BC99-4FF8-B8D4-98976A4A20FF}">
      <dgm:prSet/>
      <dgm:spPr/>
      <dgm:t>
        <a:bodyPr/>
        <a:lstStyle/>
        <a:p>
          <a:endParaRPr lang="en-US" b="1"/>
        </a:p>
      </dgm:t>
    </dgm:pt>
    <dgm:pt modelId="{D4189D32-461B-468B-8C14-BB5FE391B966}" type="sibTrans" cxnId="{1E888BB9-BC99-4FF8-B8D4-98976A4A20FF}">
      <dgm:prSet/>
      <dgm:spPr/>
      <dgm:t>
        <a:bodyPr/>
        <a:lstStyle/>
        <a:p>
          <a:endParaRPr lang="en-US" b="1"/>
        </a:p>
      </dgm:t>
    </dgm:pt>
    <dgm:pt modelId="{20F61CAE-6F41-46BA-9B85-D2FED6C684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Paper-based (PBT)</a:t>
          </a:r>
        </a:p>
      </dgm:t>
    </dgm:pt>
    <dgm:pt modelId="{8BD784A7-7F59-4A4C-9EE1-41D5C02CA28D}" type="parTrans" cxnId="{01109ECA-6AF8-4F53-9163-89E52AD19AE2}">
      <dgm:prSet/>
      <dgm:spPr/>
      <dgm:t>
        <a:bodyPr/>
        <a:lstStyle/>
        <a:p>
          <a:endParaRPr lang="en-US"/>
        </a:p>
      </dgm:t>
    </dgm:pt>
    <dgm:pt modelId="{13C59D5B-8549-40EC-80C0-751424BD0419}" type="sibTrans" cxnId="{01109ECA-6AF8-4F53-9163-89E52AD19AE2}">
      <dgm:prSet/>
      <dgm:spPr/>
      <dgm:t>
        <a:bodyPr/>
        <a:lstStyle/>
        <a:p>
          <a:endParaRPr lang="en-US"/>
        </a:p>
      </dgm:t>
    </dgm:pt>
    <dgm:pt modelId="{727347F6-EB1F-4E48-BF84-8687465564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Accommodated Test Forms</a:t>
          </a:r>
        </a:p>
      </dgm:t>
    </dgm:pt>
    <dgm:pt modelId="{07187A9B-0E59-431F-9AD5-BA5E867DD1DA}" type="parTrans" cxnId="{00D05DB4-C4A2-4889-807E-5D94F0F9C1BC}">
      <dgm:prSet/>
      <dgm:spPr/>
      <dgm:t>
        <a:bodyPr/>
        <a:lstStyle/>
        <a:p>
          <a:endParaRPr lang="en-US"/>
        </a:p>
      </dgm:t>
    </dgm:pt>
    <dgm:pt modelId="{A568E98D-DD6D-4F24-831A-590926BABE08}" type="sibTrans" cxnId="{00D05DB4-C4A2-4889-807E-5D94F0F9C1BC}">
      <dgm:prSet/>
      <dgm:spPr/>
      <dgm:t>
        <a:bodyPr/>
        <a:lstStyle/>
        <a:p>
          <a:endParaRPr lang="en-US"/>
        </a:p>
      </dgm:t>
    </dgm:pt>
    <dgm:pt modelId="{43FA0D53-EBB0-4B6A-AD05-D102D94A11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Online: Text-to-Speech</a:t>
          </a:r>
        </a:p>
      </dgm:t>
    </dgm:pt>
    <dgm:pt modelId="{21E83BE9-6F0D-423B-AED9-3D5A4B0BA49B}" type="parTrans" cxnId="{580B6D53-9A53-4EDB-A5FA-535756BE6376}">
      <dgm:prSet/>
      <dgm:spPr/>
      <dgm:t>
        <a:bodyPr/>
        <a:lstStyle/>
        <a:p>
          <a:endParaRPr lang="en-US"/>
        </a:p>
      </dgm:t>
    </dgm:pt>
    <dgm:pt modelId="{1D2C78D0-ABEC-4A78-89BC-FD8564E5F224}" type="sibTrans" cxnId="{580B6D53-9A53-4EDB-A5FA-535756BE6376}">
      <dgm:prSet/>
      <dgm:spPr/>
      <dgm:t>
        <a:bodyPr/>
        <a:lstStyle/>
        <a:p>
          <a:endParaRPr lang="en-US"/>
        </a:p>
      </dgm:t>
    </dgm:pt>
    <dgm:pt modelId="{C74C751D-5087-497E-8054-208B392032F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Paper: Standard print, Large print, braille, human reader</a:t>
          </a:r>
        </a:p>
      </dgm:t>
    </dgm:pt>
    <dgm:pt modelId="{BE15D878-68BA-492B-810A-A480D9C321E8}" type="parTrans" cxnId="{D9B8B84D-3C92-49F9-8390-DF2DDC83A8B0}">
      <dgm:prSet/>
      <dgm:spPr/>
      <dgm:t>
        <a:bodyPr/>
        <a:lstStyle/>
        <a:p>
          <a:endParaRPr lang="en-US"/>
        </a:p>
      </dgm:t>
    </dgm:pt>
    <dgm:pt modelId="{07FBD12A-18C4-41D7-97A1-405D7DD15B9D}" type="sibTrans" cxnId="{D9B8B84D-3C92-49F9-8390-DF2DDC83A8B0}">
      <dgm:prSet/>
      <dgm:spPr/>
      <dgm:t>
        <a:bodyPr/>
        <a:lstStyle/>
        <a:p>
          <a:endParaRPr lang="en-US"/>
        </a:p>
      </dgm:t>
    </dgm:pt>
    <dgm:pt modelId="{3EF4D27D-E5BF-475B-BB10-C5092B1DDC1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Required for all BIE schools with a few exceptions</a:t>
          </a:r>
        </a:p>
      </dgm:t>
    </dgm:pt>
    <dgm:pt modelId="{D579EF93-3DCE-43F5-B8D0-CC25E9EE8B8E}" type="parTrans" cxnId="{211FA669-28B8-4D47-AA65-413A5364D02D}">
      <dgm:prSet/>
      <dgm:spPr/>
      <dgm:t>
        <a:bodyPr/>
        <a:lstStyle/>
        <a:p>
          <a:endParaRPr lang="en-US"/>
        </a:p>
      </dgm:t>
    </dgm:pt>
    <dgm:pt modelId="{AB8EDC60-6562-499A-9F83-3F4F1C15C4DB}" type="sibTrans" cxnId="{211FA669-28B8-4D47-AA65-413A5364D02D}">
      <dgm:prSet/>
      <dgm:spPr/>
      <dgm:t>
        <a:bodyPr/>
        <a:lstStyle/>
        <a:p>
          <a:endParaRPr lang="en-US"/>
        </a:p>
      </dgm:t>
    </dgm:pt>
    <dgm:pt modelId="{1E997677-9B24-4E78-8768-C66713FBEBD0}" type="pres">
      <dgm:prSet presAssocID="{C7643FA3-533C-4217-A09E-C72B8523AB5B}" presName="root" presStyleCnt="0">
        <dgm:presLayoutVars>
          <dgm:dir/>
          <dgm:resizeHandles val="exact"/>
        </dgm:presLayoutVars>
      </dgm:prSet>
      <dgm:spPr/>
    </dgm:pt>
    <dgm:pt modelId="{2F4342B1-F284-44C0-87D6-AB58B623196D}" type="pres">
      <dgm:prSet presAssocID="{54190069-95E0-41EC-BB44-50E635E5FCE2}" presName="compNode" presStyleCnt="0"/>
      <dgm:spPr/>
    </dgm:pt>
    <dgm:pt modelId="{24A88146-A3C0-4E5C-904C-16CDED3A071D}" type="pres">
      <dgm:prSet presAssocID="{54190069-95E0-41EC-BB44-50E635E5FCE2}" presName="bgRect" presStyleLbl="bgShp" presStyleIdx="0" presStyleCnt="5" custLinFactNeighborX="541" custLinFactNeighborY="3628"/>
      <dgm:spPr/>
    </dgm:pt>
    <dgm:pt modelId="{2FFDDDF2-358D-49B6-AD97-0BD5EC727471}" type="pres">
      <dgm:prSet presAssocID="{54190069-95E0-41EC-BB44-50E635E5FCE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1A752897-B621-4BBA-BADF-86F76DE7818B}" type="pres">
      <dgm:prSet presAssocID="{54190069-95E0-41EC-BB44-50E635E5FCE2}" presName="spaceRect" presStyleCnt="0"/>
      <dgm:spPr/>
    </dgm:pt>
    <dgm:pt modelId="{08A63252-3962-47A5-A390-9D96A2DD5C48}" type="pres">
      <dgm:prSet presAssocID="{54190069-95E0-41EC-BB44-50E635E5FCE2}" presName="parTx" presStyleLbl="revTx" presStyleIdx="0" presStyleCnt="10">
        <dgm:presLayoutVars>
          <dgm:chMax val="0"/>
          <dgm:chPref val="0"/>
        </dgm:presLayoutVars>
      </dgm:prSet>
      <dgm:spPr/>
    </dgm:pt>
    <dgm:pt modelId="{FBEE2C48-3D5E-4C5A-AB58-A8C837EB1BA0}" type="pres">
      <dgm:prSet presAssocID="{54190069-95E0-41EC-BB44-50E635E5FCE2}" presName="desTx" presStyleLbl="revTx" presStyleIdx="1" presStyleCnt="10" custScaleX="99851" custLinFactNeighborX="-344">
        <dgm:presLayoutVars/>
      </dgm:prSet>
      <dgm:spPr/>
    </dgm:pt>
    <dgm:pt modelId="{55B1A671-5F04-4907-B852-F9394DA976D6}" type="pres">
      <dgm:prSet presAssocID="{2915478C-29EF-448C-B62B-A9898EB6B454}" presName="sibTrans" presStyleCnt="0"/>
      <dgm:spPr/>
    </dgm:pt>
    <dgm:pt modelId="{5D120FE0-041E-4273-88EB-B3B773AAB869}" type="pres">
      <dgm:prSet presAssocID="{1B7C4223-853C-43DE-BA4A-B5A2D2173E1E}" presName="compNode" presStyleCnt="0"/>
      <dgm:spPr/>
    </dgm:pt>
    <dgm:pt modelId="{B82A3AAB-7CA4-41ED-8C64-4F78CA12C7B1}" type="pres">
      <dgm:prSet presAssocID="{1B7C4223-853C-43DE-BA4A-B5A2D2173E1E}" presName="bgRect" presStyleLbl="bgShp" presStyleIdx="1" presStyleCnt="5" custLinFactNeighborX="-57" custLinFactNeighborY="-49"/>
      <dgm:spPr/>
    </dgm:pt>
    <dgm:pt modelId="{DCCF3D4F-F7A9-49C7-831C-CE6DABE8BC46}" type="pres">
      <dgm:prSet presAssocID="{1B7C4223-853C-43DE-BA4A-B5A2D2173E1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59CD9755-220D-4EEB-B127-F05D71906F39}" type="pres">
      <dgm:prSet presAssocID="{1B7C4223-853C-43DE-BA4A-B5A2D2173E1E}" presName="spaceRect" presStyleCnt="0"/>
      <dgm:spPr/>
    </dgm:pt>
    <dgm:pt modelId="{39779636-C7B2-43F9-9B28-ED1DC8F338EA}" type="pres">
      <dgm:prSet presAssocID="{1B7C4223-853C-43DE-BA4A-B5A2D2173E1E}" presName="parTx" presStyleLbl="revTx" presStyleIdx="2" presStyleCnt="10">
        <dgm:presLayoutVars>
          <dgm:chMax val="0"/>
          <dgm:chPref val="0"/>
        </dgm:presLayoutVars>
      </dgm:prSet>
      <dgm:spPr/>
    </dgm:pt>
    <dgm:pt modelId="{55DCCDB6-ABC2-4332-8550-021F6F68DB56}" type="pres">
      <dgm:prSet presAssocID="{1B7C4223-853C-43DE-BA4A-B5A2D2173E1E}" presName="desTx" presStyleLbl="revTx" presStyleIdx="3" presStyleCnt="10" custScaleX="99204" custLinFactNeighborX="-344">
        <dgm:presLayoutVars/>
      </dgm:prSet>
      <dgm:spPr/>
    </dgm:pt>
    <dgm:pt modelId="{8314EDE8-7134-4BAC-A38D-1E2804A0B9D1}" type="pres">
      <dgm:prSet presAssocID="{5980DCFC-73CB-4796-A444-377256253D04}" presName="sibTrans" presStyleCnt="0"/>
      <dgm:spPr/>
    </dgm:pt>
    <dgm:pt modelId="{300C0114-668C-4C07-8543-8FF236342F58}" type="pres">
      <dgm:prSet presAssocID="{284D9B7A-8525-4424-985D-A4C7F3F386AA}" presName="compNode" presStyleCnt="0"/>
      <dgm:spPr/>
    </dgm:pt>
    <dgm:pt modelId="{21AC4F9F-EA3D-42F9-A227-01B808B53A34}" type="pres">
      <dgm:prSet presAssocID="{284D9B7A-8525-4424-985D-A4C7F3F386AA}" presName="bgRect" presStyleLbl="bgShp" presStyleIdx="2" presStyleCnt="5" custLinFactNeighborY="468"/>
      <dgm:spPr/>
    </dgm:pt>
    <dgm:pt modelId="{AF893F35-D47B-44CA-AE58-F9C18798A73C}" type="pres">
      <dgm:prSet presAssocID="{284D9B7A-8525-4424-985D-A4C7F3F386A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E5DAEFE-F82C-43BE-A4AB-56E804D3CD95}" type="pres">
      <dgm:prSet presAssocID="{284D9B7A-8525-4424-985D-A4C7F3F386AA}" presName="spaceRect" presStyleCnt="0"/>
      <dgm:spPr/>
    </dgm:pt>
    <dgm:pt modelId="{23B3AD84-E2D4-400A-BA53-C7D66FC99E18}" type="pres">
      <dgm:prSet presAssocID="{284D9B7A-8525-4424-985D-A4C7F3F386AA}" presName="parTx" presStyleLbl="revTx" presStyleIdx="4" presStyleCnt="10">
        <dgm:presLayoutVars>
          <dgm:chMax val="0"/>
          <dgm:chPref val="0"/>
        </dgm:presLayoutVars>
      </dgm:prSet>
      <dgm:spPr/>
    </dgm:pt>
    <dgm:pt modelId="{D4DA7181-9DC9-4B09-95E3-53D684ECBC80}" type="pres">
      <dgm:prSet presAssocID="{284D9B7A-8525-4424-985D-A4C7F3F386AA}" presName="desTx" presStyleLbl="revTx" presStyleIdx="5" presStyleCnt="10">
        <dgm:presLayoutVars/>
      </dgm:prSet>
      <dgm:spPr/>
    </dgm:pt>
    <dgm:pt modelId="{7E8098D0-C833-4E80-92E9-F95D8CB16D2E}" type="pres">
      <dgm:prSet presAssocID="{61154ED5-9890-4E5B-80B1-7F307E9D5E0F}" presName="sibTrans" presStyleCnt="0"/>
      <dgm:spPr/>
    </dgm:pt>
    <dgm:pt modelId="{E19FCDEE-EA35-4942-B146-F7B3B98CEFE2}" type="pres">
      <dgm:prSet presAssocID="{727347F6-EB1F-4E48-BF84-86874655641F}" presName="compNode" presStyleCnt="0"/>
      <dgm:spPr/>
    </dgm:pt>
    <dgm:pt modelId="{F8BC1E4D-92AD-4F60-B081-91DEBDAB04D4}" type="pres">
      <dgm:prSet presAssocID="{727347F6-EB1F-4E48-BF84-86874655641F}" presName="bgRect" presStyleLbl="bgShp" presStyleIdx="3" presStyleCnt="5"/>
      <dgm:spPr/>
    </dgm:pt>
    <dgm:pt modelId="{87558571-2737-4EA1-9D90-2195FA9E46BF}" type="pres">
      <dgm:prSet presAssocID="{727347F6-EB1F-4E48-BF84-86874655641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4181E20-6722-4886-95B6-22010E9E1DDD}" type="pres">
      <dgm:prSet presAssocID="{727347F6-EB1F-4E48-BF84-86874655641F}" presName="spaceRect" presStyleCnt="0"/>
      <dgm:spPr/>
    </dgm:pt>
    <dgm:pt modelId="{4B6FF1A6-C322-49D8-8085-37C1FD5F6A93}" type="pres">
      <dgm:prSet presAssocID="{727347F6-EB1F-4E48-BF84-86874655641F}" presName="parTx" presStyleLbl="revTx" presStyleIdx="6" presStyleCnt="10">
        <dgm:presLayoutVars>
          <dgm:chMax val="0"/>
          <dgm:chPref val="0"/>
        </dgm:presLayoutVars>
      </dgm:prSet>
      <dgm:spPr/>
    </dgm:pt>
    <dgm:pt modelId="{91FCCFD9-BDF2-4880-9576-9FB92522EED6}" type="pres">
      <dgm:prSet presAssocID="{727347F6-EB1F-4E48-BF84-86874655641F}" presName="desTx" presStyleLbl="revTx" presStyleIdx="7" presStyleCnt="10">
        <dgm:presLayoutVars/>
      </dgm:prSet>
      <dgm:spPr/>
    </dgm:pt>
    <dgm:pt modelId="{4F8F1783-940F-4F57-97E1-7E0F915CB135}" type="pres">
      <dgm:prSet presAssocID="{A568E98D-DD6D-4F24-831A-590926BABE08}" presName="sibTrans" presStyleCnt="0"/>
      <dgm:spPr/>
    </dgm:pt>
    <dgm:pt modelId="{CC6CD032-D6E7-47C1-A64E-40F698985814}" type="pres">
      <dgm:prSet presAssocID="{EB8C4CDD-6006-45BC-8DA9-E52549CB8891}" presName="compNode" presStyleCnt="0"/>
      <dgm:spPr/>
    </dgm:pt>
    <dgm:pt modelId="{637695A4-5C44-4E3D-B334-CBC3B46EA6D4}" type="pres">
      <dgm:prSet presAssocID="{EB8C4CDD-6006-45BC-8DA9-E52549CB8891}" presName="bgRect" presStyleLbl="bgShp" presStyleIdx="4" presStyleCnt="5"/>
      <dgm:spPr/>
    </dgm:pt>
    <dgm:pt modelId="{85F0EF8F-48DF-40F9-8367-3BFCE6EC5C37}" type="pres">
      <dgm:prSet presAssocID="{EB8C4CDD-6006-45BC-8DA9-E52549CB889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AB2FC36A-6792-4DAB-95DF-9217C70CA4AA}" type="pres">
      <dgm:prSet presAssocID="{EB8C4CDD-6006-45BC-8DA9-E52549CB8891}" presName="spaceRect" presStyleCnt="0"/>
      <dgm:spPr/>
    </dgm:pt>
    <dgm:pt modelId="{1AB730CA-128C-45CE-ACDC-C542839713D6}" type="pres">
      <dgm:prSet presAssocID="{EB8C4CDD-6006-45BC-8DA9-E52549CB8891}" presName="parTx" presStyleLbl="revTx" presStyleIdx="8" presStyleCnt="10">
        <dgm:presLayoutVars>
          <dgm:chMax val="0"/>
          <dgm:chPref val="0"/>
        </dgm:presLayoutVars>
      </dgm:prSet>
      <dgm:spPr/>
    </dgm:pt>
    <dgm:pt modelId="{7C1773D0-27C0-4C88-80D1-5F5FCEDCED07}" type="pres">
      <dgm:prSet presAssocID="{EB8C4CDD-6006-45BC-8DA9-E52549CB8891}" presName="desTx" presStyleLbl="revTx" presStyleIdx="9" presStyleCnt="10">
        <dgm:presLayoutVars/>
      </dgm:prSet>
      <dgm:spPr/>
    </dgm:pt>
  </dgm:ptLst>
  <dgm:cxnLst>
    <dgm:cxn modelId="{6C21BB05-A11B-49D9-AB57-10702EA761AE}" srcId="{C7643FA3-533C-4217-A09E-C72B8523AB5B}" destId="{EB8C4CDD-6006-45BC-8DA9-E52549CB8891}" srcOrd="4" destOrd="0" parTransId="{4A92E125-91D4-4198-919F-EBEF126EA946}" sibTransId="{AC890E65-26EC-43D1-8C07-0B2313E5AA34}"/>
    <dgm:cxn modelId="{859B1F0A-1942-4C1B-BBA2-EFA2B275C663}" srcId="{1B7C4223-853C-43DE-BA4A-B5A2D2173E1E}" destId="{C38438C0-46BD-414F-A9FD-EE7D30161E07}" srcOrd="0" destOrd="0" parTransId="{2405AC3B-E28A-404E-89C8-4248CFBA8B56}" sibTransId="{F58012B0-29D9-4213-BA8D-7B2E219CDF8E}"/>
    <dgm:cxn modelId="{4AFAC016-D073-47BF-AA7A-E64F9B1653DB}" type="presOf" srcId="{F2A9A8F5-36EB-4EA9-9767-6B0C8D53B170}" destId="{D4DA7181-9DC9-4B09-95E3-53D684ECBC80}" srcOrd="0" destOrd="0" presId="urn:microsoft.com/office/officeart/2018/2/layout/IconVerticalSolidList"/>
    <dgm:cxn modelId="{110F3F18-1BBB-42C7-BBFE-A316BD303AF8}" type="presOf" srcId="{727347F6-EB1F-4E48-BF84-86874655641F}" destId="{4B6FF1A6-C322-49D8-8085-37C1FD5F6A93}" srcOrd="0" destOrd="0" presId="urn:microsoft.com/office/officeart/2018/2/layout/IconVerticalSolidList"/>
    <dgm:cxn modelId="{D88E1B1F-17CE-4C62-83A2-0823B095ACB1}" type="presOf" srcId="{284D9B7A-8525-4424-985D-A4C7F3F386AA}" destId="{23B3AD84-E2D4-400A-BA53-C7D66FC99E18}" srcOrd="0" destOrd="0" presId="urn:microsoft.com/office/officeart/2018/2/layout/IconVerticalSolidList"/>
    <dgm:cxn modelId="{D1B3E726-F3EC-4841-B5BF-E6D1A61BBFBC}" srcId="{3EF4D27D-E5BF-475B-BB10-C5092B1DDC14}" destId="{E3D3AF2D-8077-4435-AE06-16674BD7DF8D}" srcOrd="0" destOrd="0" parTransId="{513ACBA3-6E00-429F-98F6-723CF20200D3}" sibTransId="{2A7CF632-600B-4FC4-9584-DFE36634ACFB}"/>
    <dgm:cxn modelId="{D851C530-F772-47B1-B725-D679A6A41607}" type="presOf" srcId="{C38438C0-46BD-414F-A9FD-EE7D30161E07}" destId="{55DCCDB6-ABC2-4332-8550-021F6F68DB56}" srcOrd="0" destOrd="0" presId="urn:microsoft.com/office/officeart/2018/2/layout/IconVerticalSolidList"/>
    <dgm:cxn modelId="{C01E0A33-B062-4D31-B8D8-061FF9CFDC19}" type="presOf" srcId="{43FA0D53-EBB0-4B6A-AD05-D102D94A115D}" destId="{91FCCFD9-BDF2-4880-9576-9FB92522EED6}" srcOrd="0" destOrd="0" presId="urn:microsoft.com/office/officeart/2018/2/layout/IconVerticalSolidList"/>
    <dgm:cxn modelId="{8BC3865C-5CA0-480F-BC9E-FFCCCEAD8F7C}" srcId="{3EF4D27D-E5BF-475B-BB10-C5092B1DDC14}" destId="{68EB3C3F-FE78-4E39-984B-F86B4B0C1206}" srcOrd="1" destOrd="0" parTransId="{A695F723-7DD1-4A74-B65A-5FE20A6EACAD}" sibTransId="{832E10AD-EFA6-4D29-AB16-8B5A1156FEBF}"/>
    <dgm:cxn modelId="{A892765F-3609-4072-B686-0EA43E38ABDD}" type="presOf" srcId="{E3D3AF2D-8077-4435-AE06-16674BD7DF8D}" destId="{7C1773D0-27C0-4C88-80D1-5F5FCEDCED07}" srcOrd="0" destOrd="1" presId="urn:microsoft.com/office/officeart/2018/2/layout/IconVerticalSolidList"/>
    <dgm:cxn modelId="{211FA669-28B8-4D47-AA65-413A5364D02D}" srcId="{EB8C4CDD-6006-45BC-8DA9-E52549CB8891}" destId="{3EF4D27D-E5BF-475B-BB10-C5092B1DDC14}" srcOrd="0" destOrd="0" parTransId="{D579EF93-3DCE-43F5-B8D0-CC25E9EE8B8E}" sibTransId="{AB8EDC60-6562-499A-9F83-3F4F1C15C4DB}"/>
    <dgm:cxn modelId="{D9B8B84D-3C92-49F9-8390-DF2DDC83A8B0}" srcId="{727347F6-EB1F-4E48-BF84-86874655641F}" destId="{C74C751D-5087-497E-8054-208B392032FE}" srcOrd="1" destOrd="0" parTransId="{BE15D878-68BA-492B-810A-A480D9C321E8}" sibTransId="{07FBD12A-18C4-41D7-97A1-405D7DD15B9D}"/>
    <dgm:cxn modelId="{2200C26E-C64D-460B-9ACB-B2E4D2BC83F5}" type="presOf" srcId="{20F61CAE-6F41-46BA-9B85-D2FED6C684B3}" destId="{55DCCDB6-ABC2-4332-8550-021F6F68DB56}" srcOrd="0" destOrd="1" presId="urn:microsoft.com/office/officeart/2018/2/layout/IconVerticalSolidList"/>
    <dgm:cxn modelId="{70C02C6F-D560-4ECE-8791-5FB22F91C3FE}" srcId="{54190069-95E0-41EC-BB44-50E635E5FCE2}" destId="{C5E8392A-7E29-4C5A-BD07-2992D1CBF24F}" srcOrd="0" destOrd="0" parTransId="{8E412D65-EBF4-4EAB-90ED-F351387D9818}" sibTransId="{8CD56F15-36B6-4F3F-B0C3-DDADE06DA550}"/>
    <dgm:cxn modelId="{580B6D53-9A53-4EDB-A5FA-535756BE6376}" srcId="{727347F6-EB1F-4E48-BF84-86874655641F}" destId="{43FA0D53-EBB0-4B6A-AD05-D102D94A115D}" srcOrd="0" destOrd="0" parTransId="{21E83BE9-6F0D-423B-AED9-3D5A4B0BA49B}" sibTransId="{1D2C78D0-ABEC-4A78-89BC-FD8564E5F224}"/>
    <dgm:cxn modelId="{87769755-E96D-43CD-A062-1BB72BEDD803}" type="presOf" srcId="{C74C751D-5087-497E-8054-208B392032FE}" destId="{91FCCFD9-BDF2-4880-9576-9FB92522EED6}" srcOrd="0" destOrd="1" presId="urn:microsoft.com/office/officeart/2018/2/layout/IconVerticalSolidList"/>
    <dgm:cxn modelId="{A61DDF7E-F276-4BDF-9843-982EF9869619}" srcId="{C7643FA3-533C-4217-A09E-C72B8523AB5B}" destId="{1B7C4223-853C-43DE-BA4A-B5A2D2173E1E}" srcOrd="1" destOrd="0" parTransId="{933583D2-E0AE-45F0-B7DC-356DF9ABE9CA}" sibTransId="{5980DCFC-73CB-4796-A444-377256253D04}"/>
    <dgm:cxn modelId="{E04F0680-7876-4248-892D-925F130B3E2C}" type="presOf" srcId="{68EB3C3F-FE78-4E39-984B-F86B4B0C1206}" destId="{7C1773D0-27C0-4C88-80D1-5F5FCEDCED07}" srcOrd="0" destOrd="2" presId="urn:microsoft.com/office/officeart/2018/2/layout/IconVerticalSolidList"/>
    <dgm:cxn modelId="{AFC38F8A-89EC-4778-BA39-98C6E40E256B}" type="presOf" srcId="{EB8C4CDD-6006-45BC-8DA9-E52549CB8891}" destId="{1AB730CA-128C-45CE-ACDC-C542839713D6}" srcOrd="0" destOrd="0" presId="urn:microsoft.com/office/officeart/2018/2/layout/IconVerticalSolidList"/>
    <dgm:cxn modelId="{598B6BAA-03DC-42C0-8B63-67F402396D6F}" type="presOf" srcId="{1B7C4223-853C-43DE-BA4A-B5A2D2173E1E}" destId="{39779636-C7B2-43F9-9B28-ED1DC8F338EA}" srcOrd="0" destOrd="0" presId="urn:microsoft.com/office/officeart/2018/2/layout/IconVerticalSolidList"/>
    <dgm:cxn modelId="{8A1896B0-B796-422F-85ED-DD7FA2EE025F}" srcId="{C7643FA3-533C-4217-A09E-C72B8523AB5B}" destId="{54190069-95E0-41EC-BB44-50E635E5FCE2}" srcOrd="0" destOrd="0" parTransId="{180D0556-57FA-42E7-8379-2DB0CBE6D9B4}" sibTransId="{2915478C-29EF-448C-B62B-A9898EB6B454}"/>
    <dgm:cxn modelId="{9A477BB3-63A6-4C76-B6A2-C6B7DB5664B1}" type="presOf" srcId="{C5E8392A-7E29-4C5A-BD07-2992D1CBF24F}" destId="{FBEE2C48-3D5E-4C5A-AB58-A8C837EB1BA0}" srcOrd="0" destOrd="0" presId="urn:microsoft.com/office/officeart/2018/2/layout/IconVerticalSolidList"/>
    <dgm:cxn modelId="{00D05DB4-C4A2-4889-807E-5D94F0F9C1BC}" srcId="{C7643FA3-533C-4217-A09E-C72B8523AB5B}" destId="{727347F6-EB1F-4E48-BF84-86874655641F}" srcOrd="3" destOrd="0" parTransId="{07187A9B-0E59-431F-9AD5-BA5E867DD1DA}" sibTransId="{A568E98D-DD6D-4F24-831A-590926BABE08}"/>
    <dgm:cxn modelId="{1E888BB9-BC99-4FF8-B8D4-98976A4A20FF}" srcId="{284D9B7A-8525-4424-985D-A4C7F3F386AA}" destId="{F2A9A8F5-36EB-4EA9-9767-6B0C8D53B170}" srcOrd="0" destOrd="0" parTransId="{C4522458-ED4F-40A5-85FD-FA70D977B048}" sibTransId="{D4189D32-461B-468B-8C14-BB5FE391B966}"/>
    <dgm:cxn modelId="{A136E9C1-99E2-443C-A9B9-430EBBCB3704}" srcId="{C7643FA3-533C-4217-A09E-C72B8523AB5B}" destId="{284D9B7A-8525-4424-985D-A4C7F3F386AA}" srcOrd="2" destOrd="0" parTransId="{DA3FFB0B-B6F5-4D08-BD63-8FE0C8A33C8A}" sibTransId="{61154ED5-9890-4E5B-80B1-7F307E9D5E0F}"/>
    <dgm:cxn modelId="{01109ECA-6AF8-4F53-9163-89E52AD19AE2}" srcId="{1B7C4223-853C-43DE-BA4A-B5A2D2173E1E}" destId="{20F61CAE-6F41-46BA-9B85-D2FED6C684B3}" srcOrd="1" destOrd="0" parTransId="{8BD784A7-7F59-4A4C-9EE1-41D5C02CA28D}" sibTransId="{13C59D5B-8549-40EC-80C0-751424BD0419}"/>
    <dgm:cxn modelId="{0265B0CE-3F2F-4B76-9539-A8B413B587B2}" type="presOf" srcId="{54190069-95E0-41EC-BB44-50E635E5FCE2}" destId="{08A63252-3962-47A5-A390-9D96A2DD5C48}" srcOrd="0" destOrd="0" presId="urn:microsoft.com/office/officeart/2018/2/layout/IconVerticalSolidList"/>
    <dgm:cxn modelId="{1868FECE-B6BB-4190-A629-F0F865F0C509}" type="presOf" srcId="{C7643FA3-533C-4217-A09E-C72B8523AB5B}" destId="{1E997677-9B24-4E78-8768-C66713FBEBD0}" srcOrd="0" destOrd="0" presId="urn:microsoft.com/office/officeart/2018/2/layout/IconVerticalSolidList"/>
    <dgm:cxn modelId="{E988B2F3-6AB3-479C-BECD-E472086D61DC}" type="presOf" srcId="{3EF4D27D-E5BF-475B-BB10-C5092B1DDC14}" destId="{7C1773D0-27C0-4C88-80D1-5F5FCEDCED07}" srcOrd="0" destOrd="0" presId="urn:microsoft.com/office/officeart/2018/2/layout/IconVerticalSolidList"/>
    <dgm:cxn modelId="{60256617-FED1-4BC1-B04E-1B28BCA84028}" type="presParOf" srcId="{1E997677-9B24-4E78-8768-C66713FBEBD0}" destId="{2F4342B1-F284-44C0-87D6-AB58B623196D}" srcOrd="0" destOrd="0" presId="urn:microsoft.com/office/officeart/2018/2/layout/IconVerticalSolidList"/>
    <dgm:cxn modelId="{7AFCC4EE-5554-4F63-A471-306BC2272024}" type="presParOf" srcId="{2F4342B1-F284-44C0-87D6-AB58B623196D}" destId="{24A88146-A3C0-4E5C-904C-16CDED3A071D}" srcOrd="0" destOrd="0" presId="urn:microsoft.com/office/officeart/2018/2/layout/IconVerticalSolidList"/>
    <dgm:cxn modelId="{5F5BC456-0616-48C4-B3F3-29E012285148}" type="presParOf" srcId="{2F4342B1-F284-44C0-87D6-AB58B623196D}" destId="{2FFDDDF2-358D-49B6-AD97-0BD5EC727471}" srcOrd="1" destOrd="0" presId="urn:microsoft.com/office/officeart/2018/2/layout/IconVerticalSolidList"/>
    <dgm:cxn modelId="{3115928A-5F29-4C51-AB1C-BFFFEBB8F448}" type="presParOf" srcId="{2F4342B1-F284-44C0-87D6-AB58B623196D}" destId="{1A752897-B621-4BBA-BADF-86F76DE7818B}" srcOrd="2" destOrd="0" presId="urn:microsoft.com/office/officeart/2018/2/layout/IconVerticalSolidList"/>
    <dgm:cxn modelId="{2405AA31-643C-47C0-AD7D-C5ECEC8D987D}" type="presParOf" srcId="{2F4342B1-F284-44C0-87D6-AB58B623196D}" destId="{08A63252-3962-47A5-A390-9D96A2DD5C48}" srcOrd="3" destOrd="0" presId="urn:microsoft.com/office/officeart/2018/2/layout/IconVerticalSolidList"/>
    <dgm:cxn modelId="{AB563E2C-62E1-48F1-9BD6-8F6156232A6A}" type="presParOf" srcId="{2F4342B1-F284-44C0-87D6-AB58B623196D}" destId="{FBEE2C48-3D5E-4C5A-AB58-A8C837EB1BA0}" srcOrd="4" destOrd="0" presId="urn:microsoft.com/office/officeart/2018/2/layout/IconVerticalSolidList"/>
    <dgm:cxn modelId="{2DF9563D-BD93-4972-A450-A2AD472945E2}" type="presParOf" srcId="{1E997677-9B24-4E78-8768-C66713FBEBD0}" destId="{55B1A671-5F04-4907-B852-F9394DA976D6}" srcOrd="1" destOrd="0" presId="urn:microsoft.com/office/officeart/2018/2/layout/IconVerticalSolidList"/>
    <dgm:cxn modelId="{929BA82A-5338-462D-B8D2-3DA92373B407}" type="presParOf" srcId="{1E997677-9B24-4E78-8768-C66713FBEBD0}" destId="{5D120FE0-041E-4273-88EB-B3B773AAB869}" srcOrd="2" destOrd="0" presId="urn:microsoft.com/office/officeart/2018/2/layout/IconVerticalSolidList"/>
    <dgm:cxn modelId="{94933274-300F-4652-B36D-EDB8BF32C41C}" type="presParOf" srcId="{5D120FE0-041E-4273-88EB-B3B773AAB869}" destId="{B82A3AAB-7CA4-41ED-8C64-4F78CA12C7B1}" srcOrd="0" destOrd="0" presId="urn:microsoft.com/office/officeart/2018/2/layout/IconVerticalSolidList"/>
    <dgm:cxn modelId="{D6AC0268-6A4E-4DA3-A05A-9061490C6F90}" type="presParOf" srcId="{5D120FE0-041E-4273-88EB-B3B773AAB869}" destId="{DCCF3D4F-F7A9-49C7-831C-CE6DABE8BC46}" srcOrd="1" destOrd="0" presId="urn:microsoft.com/office/officeart/2018/2/layout/IconVerticalSolidList"/>
    <dgm:cxn modelId="{FD7B44BB-D740-432A-BB9B-EBC071BD76AF}" type="presParOf" srcId="{5D120FE0-041E-4273-88EB-B3B773AAB869}" destId="{59CD9755-220D-4EEB-B127-F05D71906F39}" srcOrd="2" destOrd="0" presId="urn:microsoft.com/office/officeart/2018/2/layout/IconVerticalSolidList"/>
    <dgm:cxn modelId="{6CE3C49A-B884-433D-A059-9CDA653E6DBA}" type="presParOf" srcId="{5D120FE0-041E-4273-88EB-B3B773AAB869}" destId="{39779636-C7B2-43F9-9B28-ED1DC8F338EA}" srcOrd="3" destOrd="0" presId="urn:microsoft.com/office/officeart/2018/2/layout/IconVerticalSolidList"/>
    <dgm:cxn modelId="{79DDA658-CBA0-4CC4-A5F3-CB1D8B8A4A45}" type="presParOf" srcId="{5D120FE0-041E-4273-88EB-B3B773AAB869}" destId="{55DCCDB6-ABC2-4332-8550-021F6F68DB56}" srcOrd="4" destOrd="0" presId="urn:microsoft.com/office/officeart/2018/2/layout/IconVerticalSolidList"/>
    <dgm:cxn modelId="{0E6E5357-6264-48E5-BCBC-D55C3927A552}" type="presParOf" srcId="{1E997677-9B24-4E78-8768-C66713FBEBD0}" destId="{8314EDE8-7134-4BAC-A38D-1E2804A0B9D1}" srcOrd="3" destOrd="0" presId="urn:microsoft.com/office/officeart/2018/2/layout/IconVerticalSolidList"/>
    <dgm:cxn modelId="{B3B75898-73C4-4369-8104-59229585D688}" type="presParOf" srcId="{1E997677-9B24-4E78-8768-C66713FBEBD0}" destId="{300C0114-668C-4C07-8543-8FF236342F58}" srcOrd="4" destOrd="0" presId="urn:microsoft.com/office/officeart/2018/2/layout/IconVerticalSolidList"/>
    <dgm:cxn modelId="{BCF6C94B-3B27-47CD-8ACC-6B75F6DF8735}" type="presParOf" srcId="{300C0114-668C-4C07-8543-8FF236342F58}" destId="{21AC4F9F-EA3D-42F9-A227-01B808B53A34}" srcOrd="0" destOrd="0" presId="urn:microsoft.com/office/officeart/2018/2/layout/IconVerticalSolidList"/>
    <dgm:cxn modelId="{00EA96C1-3769-4493-B0B6-B647F9CB55D5}" type="presParOf" srcId="{300C0114-668C-4C07-8543-8FF236342F58}" destId="{AF893F35-D47B-44CA-AE58-F9C18798A73C}" srcOrd="1" destOrd="0" presId="urn:microsoft.com/office/officeart/2018/2/layout/IconVerticalSolidList"/>
    <dgm:cxn modelId="{F0B96D49-8706-4DC1-ACBE-EE9FBE29F537}" type="presParOf" srcId="{300C0114-668C-4C07-8543-8FF236342F58}" destId="{1E5DAEFE-F82C-43BE-A4AB-56E804D3CD95}" srcOrd="2" destOrd="0" presId="urn:microsoft.com/office/officeart/2018/2/layout/IconVerticalSolidList"/>
    <dgm:cxn modelId="{7D3D8B64-F4AE-483C-AC86-161DCBD1D47A}" type="presParOf" srcId="{300C0114-668C-4C07-8543-8FF236342F58}" destId="{23B3AD84-E2D4-400A-BA53-C7D66FC99E18}" srcOrd="3" destOrd="0" presId="urn:microsoft.com/office/officeart/2018/2/layout/IconVerticalSolidList"/>
    <dgm:cxn modelId="{E62BF02C-103D-49EE-91F4-A5A2159B738B}" type="presParOf" srcId="{300C0114-668C-4C07-8543-8FF236342F58}" destId="{D4DA7181-9DC9-4B09-95E3-53D684ECBC80}" srcOrd="4" destOrd="0" presId="urn:microsoft.com/office/officeart/2018/2/layout/IconVerticalSolidList"/>
    <dgm:cxn modelId="{44377380-4660-463D-BED3-143D53299033}" type="presParOf" srcId="{1E997677-9B24-4E78-8768-C66713FBEBD0}" destId="{7E8098D0-C833-4E80-92E9-F95D8CB16D2E}" srcOrd="5" destOrd="0" presId="urn:microsoft.com/office/officeart/2018/2/layout/IconVerticalSolidList"/>
    <dgm:cxn modelId="{1A942A0B-C89C-4C9A-A751-846C47F61C5E}" type="presParOf" srcId="{1E997677-9B24-4E78-8768-C66713FBEBD0}" destId="{E19FCDEE-EA35-4942-B146-F7B3B98CEFE2}" srcOrd="6" destOrd="0" presId="urn:microsoft.com/office/officeart/2018/2/layout/IconVerticalSolidList"/>
    <dgm:cxn modelId="{15A1EB03-5AC6-4060-968C-1FE2C968473C}" type="presParOf" srcId="{E19FCDEE-EA35-4942-B146-F7B3B98CEFE2}" destId="{F8BC1E4D-92AD-4F60-B081-91DEBDAB04D4}" srcOrd="0" destOrd="0" presId="urn:microsoft.com/office/officeart/2018/2/layout/IconVerticalSolidList"/>
    <dgm:cxn modelId="{DA74DFA6-237E-40BC-8CDB-5EEF1F0F992E}" type="presParOf" srcId="{E19FCDEE-EA35-4942-B146-F7B3B98CEFE2}" destId="{87558571-2737-4EA1-9D90-2195FA9E46BF}" srcOrd="1" destOrd="0" presId="urn:microsoft.com/office/officeart/2018/2/layout/IconVerticalSolidList"/>
    <dgm:cxn modelId="{D84A0D21-9328-4133-96BA-CCEA3053F6AA}" type="presParOf" srcId="{E19FCDEE-EA35-4942-B146-F7B3B98CEFE2}" destId="{24181E20-6722-4886-95B6-22010E9E1DDD}" srcOrd="2" destOrd="0" presId="urn:microsoft.com/office/officeart/2018/2/layout/IconVerticalSolidList"/>
    <dgm:cxn modelId="{B8C7FDE1-B81E-4E76-BEC3-C15B767AABAA}" type="presParOf" srcId="{E19FCDEE-EA35-4942-B146-F7B3B98CEFE2}" destId="{4B6FF1A6-C322-49D8-8085-37C1FD5F6A93}" srcOrd="3" destOrd="0" presId="urn:microsoft.com/office/officeart/2018/2/layout/IconVerticalSolidList"/>
    <dgm:cxn modelId="{D0C07682-327F-42C3-8AAD-57629C62591F}" type="presParOf" srcId="{E19FCDEE-EA35-4942-B146-F7B3B98CEFE2}" destId="{91FCCFD9-BDF2-4880-9576-9FB92522EED6}" srcOrd="4" destOrd="0" presId="urn:microsoft.com/office/officeart/2018/2/layout/IconVerticalSolidList"/>
    <dgm:cxn modelId="{0CF561B5-D40D-4310-B0E0-E5612B97AC96}" type="presParOf" srcId="{1E997677-9B24-4E78-8768-C66713FBEBD0}" destId="{4F8F1783-940F-4F57-97E1-7E0F915CB135}" srcOrd="7" destOrd="0" presId="urn:microsoft.com/office/officeart/2018/2/layout/IconVerticalSolidList"/>
    <dgm:cxn modelId="{D362AAD8-4E72-4334-B193-AEEC14CAD317}" type="presParOf" srcId="{1E997677-9B24-4E78-8768-C66713FBEBD0}" destId="{CC6CD032-D6E7-47C1-A64E-40F698985814}" srcOrd="8" destOrd="0" presId="urn:microsoft.com/office/officeart/2018/2/layout/IconVerticalSolidList"/>
    <dgm:cxn modelId="{62B230F8-2C82-425A-9CFE-C250E85A5094}" type="presParOf" srcId="{CC6CD032-D6E7-47C1-A64E-40F698985814}" destId="{637695A4-5C44-4E3D-B334-CBC3B46EA6D4}" srcOrd="0" destOrd="0" presId="urn:microsoft.com/office/officeart/2018/2/layout/IconVerticalSolidList"/>
    <dgm:cxn modelId="{EBF9E6A6-9F22-4C52-8D64-16B1EEC051FD}" type="presParOf" srcId="{CC6CD032-D6E7-47C1-A64E-40F698985814}" destId="{85F0EF8F-48DF-40F9-8367-3BFCE6EC5C37}" srcOrd="1" destOrd="0" presId="urn:microsoft.com/office/officeart/2018/2/layout/IconVerticalSolidList"/>
    <dgm:cxn modelId="{0A298262-ED16-4A64-9EBE-CC327D268631}" type="presParOf" srcId="{CC6CD032-D6E7-47C1-A64E-40F698985814}" destId="{AB2FC36A-6792-4DAB-95DF-9217C70CA4AA}" srcOrd="2" destOrd="0" presId="urn:microsoft.com/office/officeart/2018/2/layout/IconVerticalSolidList"/>
    <dgm:cxn modelId="{76F3ABAD-819F-4295-9463-ABEF23E1B4AC}" type="presParOf" srcId="{CC6CD032-D6E7-47C1-A64E-40F698985814}" destId="{1AB730CA-128C-45CE-ACDC-C542839713D6}" srcOrd="3" destOrd="0" presId="urn:microsoft.com/office/officeart/2018/2/layout/IconVerticalSolidList"/>
    <dgm:cxn modelId="{A4B47073-FCF0-44FE-BA5E-E9C6F850FC7D}" type="presParOf" srcId="{CC6CD032-D6E7-47C1-A64E-40F698985814}" destId="{7C1773D0-27C0-4C88-80D1-5F5FCEDCED0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859B5D-57EA-4128-BA45-68FE777C14E0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4A9D435-DE6A-43AB-9BDF-1AE55460329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Portal: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https://bie.cognia.org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DE0DC3-BB8A-4E92-8E21-33B70E1A0794}" type="parTrans" cxnId="{85CFDBEF-3EA9-410E-A903-F575380C3794}">
      <dgm:prSet/>
      <dgm:spPr/>
      <dgm:t>
        <a:bodyPr/>
        <a:lstStyle/>
        <a:p>
          <a:endParaRPr lang="en-US"/>
        </a:p>
      </dgm:t>
    </dgm:pt>
    <dgm:pt modelId="{CF04333C-2D4C-489E-A338-5EC245C4B17E}" type="sibTrans" cxnId="{85CFDBEF-3EA9-410E-A903-F575380C3794}">
      <dgm:prSet/>
      <dgm:spPr/>
      <dgm:t>
        <a:bodyPr/>
        <a:lstStyle/>
        <a:p>
          <a:endParaRPr lang="en-US"/>
        </a:p>
      </dgm:t>
    </dgm:pt>
    <dgm:pt modelId="{52F033CE-CF1F-4D88-807F-92FE45A15E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 Test Coordinators (STCs)</a:t>
          </a:r>
        </a:p>
      </dgm:t>
    </dgm:pt>
    <dgm:pt modelId="{40E55DC8-7006-41C4-8AD6-691CFF82F9E2}" type="parTrans" cxnId="{1AC52BB4-4198-4349-A372-AEF50D261A9A}">
      <dgm:prSet/>
      <dgm:spPr/>
      <dgm:t>
        <a:bodyPr/>
        <a:lstStyle/>
        <a:p>
          <a:endParaRPr lang="en-US"/>
        </a:p>
      </dgm:t>
    </dgm:pt>
    <dgm:pt modelId="{31B50C0E-2A1E-48C5-9129-61DF33426458}" type="sibTrans" cxnId="{1AC52BB4-4198-4349-A372-AEF50D261A9A}">
      <dgm:prSet/>
      <dgm:spPr/>
      <dgm:t>
        <a:bodyPr/>
        <a:lstStyle/>
        <a:p>
          <a:endParaRPr lang="en-US"/>
        </a:p>
      </dgm:t>
    </dgm:pt>
    <dgm:pt modelId="{8870B9AE-3616-4A62-B58E-0B6CB64BA9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 Coordinators (ITCs)</a:t>
          </a:r>
        </a:p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Administrators (TAs)</a:t>
          </a:r>
        </a:p>
      </dgm:t>
    </dgm:pt>
    <dgm:pt modelId="{786E60E8-2B62-401C-BC86-F48AFB20454B}" type="parTrans" cxnId="{E7C804EB-D49E-4C83-8FD1-2CBDF35A051A}">
      <dgm:prSet/>
      <dgm:spPr/>
      <dgm:t>
        <a:bodyPr/>
        <a:lstStyle/>
        <a:p>
          <a:endParaRPr lang="en-US"/>
        </a:p>
      </dgm:t>
    </dgm:pt>
    <dgm:pt modelId="{0A9982E9-DE8A-4FA2-995F-E6BDBB4A7415}" type="sibTrans" cxnId="{E7C804EB-D49E-4C83-8FD1-2CBDF35A051A}">
      <dgm:prSet/>
      <dgm:spPr/>
      <dgm:t>
        <a:bodyPr/>
        <a:lstStyle/>
        <a:p>
          <a:endParaRPr lang="en-US"/>
        </a:p>
      </dgm:t>
    </dgm:pt>
    <dgm:pt modelId="{82439117-4981-47A7-9BA2-A77A163ADF76}">
      <dgm:prSet/>
      <dgm:spPr/>
      <dgm:t>
        <a:bodyPr/>
        <a:lstStyle/>
        <a:p>
          <a:pPr algn="l">
            <a:lnSpc>
              <a:spcPct val="100000"/>
            </a:lnSpc>
            <a:defRPr b="1"/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Computer testers – BIE Science Assessment Kiosk</a:t>
          </a:r>
        </a:p>
      </dgm:t>
    </dgm:pt>
    <dgm:pt modelId="{A0EB5143-8160-4840-BDB1-3524DA1A6E4B}" type="parTrans" cxnId="{FAA69595-328F-4E8F-B09D-28063D9C0CC8}">
      <dgm:prSet/>
      <dgm:spPr/>
      <dgm:t>
        <a:bodyPr/>
        <a:lstStyle/>
        <a:p>
          <a:endParaRPr lang="en-US"/>
        </a:p>
      </dgm:t>
    </dgm:pt>
    <dgm:pt modelId="{5EF3F07D-9E60-48AC-AA14-3F6D4B0E075B}" type="sibTrans" cxnId="{FAA69595-328F-4E8F-B09D-28063D9C0CC8}">
      <dgm:prSet/>
      <dgm:spPr/>
      <dgm:t>
        <a:bodyPr/>
        <a:lstStyle/>
        <a:p>
          <a:endParaRPr lang="en-US"/>
        </a:p>
      </dgm:t>
    </dgm:pt>
    <dgm:pt modelId="{C435A6DD-E955-46CF-A750-6FF1F01263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 for students</a:t>
          </a:r>
        </a:p>
      </dgm:t>
    </dgm:pt>
    <dgm:pt modelId="{523595B9-3800-40FC-AECF-4ABCD9F1B307}" type="parTrans" cxnId="{9264BF87-0AC8-49CC-A430-0D60E5FF2799}">
      <dgm:prSet/>
      <dgm:spPr/>
      <dgm:t>
        <a:bodyPr/>
        <a:lstStyle/>
        <a:p>
          <a:endParaRPr lang="en-US"/>
        </a:p>
      </dgm:t>
    </dgm:pt>
    <dgm:pt modelId="{7CE12BAB-F3C9-4859-B1C4-D0C048D335F4}" type="sibTrans" cxnId="{9264BF87-0AC8-49CC-A430-0D60E5FF2799}">
      <dgm:prSet/>
      <dgm:spPr/>
      <dgm:t>
        <a:bodyPr/>
        <a:lstStyle/>
        <a:p>
          <a:endParaRPr lang="en-US"/>
        </a:p>
      </dgm:t>
    </dgm:pt>
    <dgm:pt modelId="{AF442746-3363-48D9-B831-65ED3C2D9F9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be downloaded on school devices prior to testing</a:t>
          </a:r>
        </a:p>
      </dgm:t>
    </dgm:pt>
    <dgm:pt modelId="{BD44B178-0CF6-4147-9D90-0D51AAC781F1}" type="parTrans" cxnId="{92E791A9-6AA2-4542-B85A-3B6D074FCC72}">
      <dgm:prSet/>
      <dgm:spPr/>
      <dgm:t>
        <a:bodyPr/>
        <a:lstStyle/>
        <a:p>
          <a:endParaRPr lang="en-US"/>
        </a:p>
      </dgm:t>
    </dgm:pt>
    <dgm:pt modelId="{3BC7ABEE-F5DB-497B-90CE-5200006C99BF}" type="sibTrans" cxnId="{92E791A9-6AA2-4542-B85A-3B6D074FCC72}">
      <dgm:prSet/>
      <dgm:spPr/>
      <dgm:t>
        <a:bodyPr/>
        <a:lstStyle/>
        <a:p>
          <a:endParaRPr lang="en-US"/>
        </a:p>
      </dgm:t>
    </dgm:pt>
    <dgm:pt modelId="{7801C527-368F-4EE1-B1A3-B4879021F7AD}" type="pres">
      <dgm:prSet presAssocID="{E9859B5D-57EA-4128-BA45-68FE777C14E0}" presName="root" presStyleCnt="0">
        <dgm:presLayoutVars>
          <dgm:dir/>
          <dgm:resizeHandles val="exact"/>
        </dgm:presLayoutVars>
      </dgm:prSet>
      <dgm:spPr/>
    </dgm:pt>
    <dgm:pt modelId="{F5D2B6ED-DFB6-4E57-B3E1-F26ABB0FBEF3}" type="pres">
      <dgm:prSet presAssocID="{54A9D435-DE6A-43AB-9BDF-1AE55460329D}" presName="compNode" presStyleCnt="0"/>
      <dgm:spPr/>
    </dgm:pt>
    <dgm:pt modelId="{FF2FF039-2ED1-45F1-89F7-2A05AF9BAC0C}" type="pres">
      <dgm:prSet presAssocID="{54A9D435-DE6A-43AB-9BDF-1AE55460329D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co"/>
        </a:ext>
      </dgm:extLst>
    </dgm:pt>
    <dgm:pt modelId="{9C2991E4-6B17-4C03-B167-64FF6F78B14F}" type="pres">
      <dgm:prSet presAssocID="{54A9D435-DE6A-43AB-9BDF-1AE55460329D}" presName="iconSpace" presStyleCnt="0"/>
      <dgm:spPr/>
    </dgm:pt>
    <dgm:pt modelId="{E3F09D54-49DC-4E78-B670-406B430A4B9D}" type="pres">
      <dgm:prSet presAssocID="{54A9D435-DE6A-43AB-9BDF-1AE55460329D}" presName="parTx" presStyleLbl="revTx" presStyleIdx="0" presStyleCnt="4">
        <dgm:presLayoutVars>
          <dgm:chMax val="0"/>
          <dgm:chPref val="0"/>
        </dgm:presLayoutVars>
      </dgm:prSet>
      <dgm:spPr/>
    </dgm:pt>
    <dgm:pt modelId="{B2AFCB52-38C9-4AC9-80E5-1F6830B5DA9A}" type="pres">
      <dgm:prSet presAssocID="{54A9D435-DE6A-43AB-9BDF-1AE55460329D}" presName="txSpace" presStyleCnt="0"/>
      <dgm:spPr/>
    </dgm:pt>
    <dgm:pt modelId="{9F4E0EA5-66CB-46E4-8773-D9E67ACC3346}" type="pres">
      <dgm:prSet presAssocID="{54A9D435-DE6A-43AB-9BDF-1AE55460329D}" presName="desTx" presStyleLbl="revTx" presStyleIdx="1" presStyleCnt="4">
        <dgm:presLayoutVars/>
      </dgm:prSet>
      <dgm:spPr/>
    </dgm:pt>
    <dgm:pt modelId="{553B88EA-A231-4F37-B4AB-0ED5BDADC60C}" type="pres">
      <dgm:prSet presAssocID="{CF04333C-2D4C-489E-A338-5EC245C4B17E}" presName="sibTrans" presStyleCnt="0"/>
      <dgm:spPr/>
    </dgm:pt>
    <dgm:pt modelId="{2F80E1B0-C8F0-4514-957C-8057CE00073F}" type="pres">
      <dgm:prSet presAssocID="{82439117-4981-47A7-9BA2-A77A163ADF76}" presName="compNode" presStyleCnt="0"/>
      <dgm:spPr/>
    </dgm:pt>
    <dgm:pt modelId="{D623A718-A60E-480F-B75F-7A91E0647FB9}" type="pres">
      <dgm:prSet presAssocID="{82439117-4981-47A7-9BA2-A77A163ADF76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862823F4-31D2-41E6-A1F8-9F2AC1B03F5B}" type="pres">
      <dgm:prSet presAssocID="{82439117-4981-47A7-9BA2-A77A163ADF76}" presName="iconSpace" presStyleCnt="0"/>
      <dgm:spPr/>
    </dgm:pt>
    <dgm:pt modelId="{64AAC286-8B8A-48D7-833A-5D0BAD55BB8F}" type="pres">
      <dgm:prSet presAssocID="{82439117-4981-47A7-9BA2-A77A163ADF76}" presName="parTx" presStyleLbl="revTx" presStyleIdx="2" presStyleCnt="4">
        <dgm:presLayoutVars>
          <dgm:chMax val="0"/>
          <dgm:chPref val="0"/>
        </dgm:presLayoutVars>
      </dgm:prSet>
      <dgm:spPr/>
    </dgm:pt>
    <dgm:pt modelId="{AD88685D-B4DD-4F8A-9531-B6616B6875E7}" type="pres">
      <dgm:prSet presAssocID="{82439117-4981-47A7-9BA2-A77A163ADF76}" presName="txSpace" presStyleCnt="0"/>
      <dgm:spPr/>
    </dgm:pt>
    <dgm:pt modelId="{5611F1E4-C964-4AFF-B1F5-69C21680ADA8}" type="pres">
      <dgm:prSet presAssocID="{82439117-4981-47A7-9BA2-A77A163ADF76}" presName="desTx" presStyleLbl="revTx" presStyleIdx="3" presStyleCnt="4">
        <dgm:presLayoutVars/>
      </dgm:prSet>
      <dgm:spPr/>
    </dgm:pt>
  </dgm:ptLst>
  <dgm:cxnLst>
    <dgm:cxn modelId="{650C3332-9B07-458B-B2F5-6C625C21841F}" type="presOf" srcId="{52F033CE-CF1F-4D88-807F-92FE45A15ECF}" destId="{9F4E0EA5-66CB-46E4-8773-D9E67ACC3346}" srcOrd="0" destOrd="0" presId="urn:microsoft.com/office/officeart/2018/2/layout/IconLabelDescriptionList"/>
    <dgm:cxn modelId="{FFD8E644-4112-42D9-BA62-80DB7EBED98E}" type="presOf" srcId="{C435A6DD-E955-46CF-A750-6FF1F012636C}" destId="{5611F1E4-C964-4AFF-B1F5-69C21680ADA8}" srcOrd="0" destOrd="0" presId="urn:microsoft.com/office/officeart/2018/2/layout/IconLabelDescriptionList"/>
    <dgm:cxn modelId="{3740C37D-851E-483F-84D2-B78E6B428345}" type="presOf" srcId="{8870B9AE-3616-4A62-B58E-0B6CB64BA9C1}" destId="{9F4E0EA5-66CB-46E4-8773-D9E67ACC3346}" srcOrd="0" destOrd="1" presId="urn:microsoft.com/office/officeart/2018/2/layout/IconLabelDescriptionList"/>
    <dgm:cxn modelId="{94878584-6C5D-49B7-BD18-A40CDE062737}" type="presOf" srcId="{54A9D435-DE6A-43AB-9BDF-1AE55460329D}" destId="{E3F09D54-49DC-4E78-B670-406B430A4B9D}" srcOrd="0" destOrd="0" presId="urn:microsoft.com/office/officeart/2018/2/layout/IconLabelDescriptionList"/>
    <dgm:cxn modelId="{9264BF87-0AC8-49CC-A430-0D60E5FF2799}" srcId="{82439117-4981-47A7-9BA2-A77A163ADF76}" destId="{C435A6DD-E955-46CF-A750-6FF1F012636C}" srcOrd="0" destOrd="0" parTransId="{523595B9-3800-40FC-AECF-4ABCD9F1B307}" sibTransId="{7CE12BAB-F3C9-4859-B1C4-D0C048D335F4}"/>
    <dgm:cxn modelId="{A7B2DA8E-AD68-407B-B890-E9ED26AEDCA7}" type="presOf" srcId="{E9859B5D-57EA-4128-BA45-68FE777C14E0}" destId="{7801C527-368F-4EE1-B1A3-B4879021F7AD}" srcOrd="0" destOrd="0" presId="urn:microsoft.com/office/officeart/2018/2/layout/IconLabelDescriptionList"/>
    <dgm:cxn modelId="{FAA69595-328F-4E8F-B09D-28063D9C0CC8}" srcId="{E9859B5D-57EA-4128-BA45-68FE777C14E0}" destId="{82439117-4981-47A7-9BA2-A77A163ADF76}" srcOrd="1" destOrd="0" parTransId="{A0EB5143-8160-4840-BDB1-3524DA1A6E4B}" sibTransId="{5EF3F07D-9E60-48AC-AA14-3F6D4B0E075B}"/>
    <dgm:cxn modelId="{C439789B-DD32-45BB-A579-AD5668A59F3C}" type="presOf" srcId="{AF442746-3363-48D9-B831-65ED3C2D9F9E}" destId="{5611F1E4-C964-4AFF-B1F5-69C21680ADA8}" srcOrd="0" destOrd="1" presId="urn:microsoft.com/office/officeart/2018/2/layout/IconLabelDescriptionList"/>
    <dgm:cxn modelId="{92E791A9-6AA2-4542-B85A-3B6D074FCC72}" srcId="{82439117-4981-47A7-9BA2-A77A163ADF76}" destId="{AF442746-3363-48D9-B831-65ED3C2D9F9E}" srcOrd="1" destOrd="0" parTransId="{BD44B178-0CF6-4147-9D90-0D51AAC781F1}" sibTransId="{3BC7ABEE-F5DB-497B-90CE-5200006C99BF}"/>
    <dgm:cxn modelId="{1AC52BB4-4198-4349-A372-AEF50D261A9A}" srcId="{54A9D435-DE6A-43AB-9BDF-1AE55460329D}" destId="{52F033CE-CF1F-4D88-807F-92FE45A15ECF}" srcOrd="0" destOrd="0" parTransId="{40E55DC8-7006-41C4-8AD6-691CFF82F9E2}" sibTransId="{31B50C0E-2A1E-48C5-9129-61DF33426458}"/>
    <dgm:cxn modelId="{B7DE2BD6-A000-4CA2-BB33-A9F72CACC064}" type="presOf" srcId="{82439117-4981-47A7-9BA2-A77A163ADF76}" destId="{64AAC286-8B8A-48D7-833A-5D0BAD55BB8F}" srcOrd="0" destOrd="0" presId="urn:microsoft.com/office/officeart/2018/2/layout/IconLabelDescriptionList"/>
    <dgm:cxn modelId="{E7C804EB-D49E-4C83-8FD1-2CBDF35A051A}" srcId="{54A9D435-DE6A-43AB-9BDF-1AE55460329D}" destId="{8870B9AE-3616-4A62-B58E-0B6CB64BA9C1}" srcOrd="1" destOrd="0" parTransId="{786E60E8-2B62-401C-BC86-F48AFB20454B}" sibTransId="{0A9982E9-DE8A-4FA2-995F-E6BDBB4A7415}"/>
    <dgm:cxn modelId="{85CFDBEF-3EA9-410E-A903-F575380C3794}" srcId="{E9859B5D-57EA-4128-BA45-68FE777C14E0}" destId="{54A9D435-DE6A-43AB-9BDF-1AE55460329D}" srcOrd="0" destOrd="0" parTransId="{C3DE0DC3-BB8A-4E92-8E21-33B70E1A0794}" sibTransId="{CF04333C-2D4C-489E-A338-5EC245C4B17E}"/>
    <dgm:cxn modelId="{E5399D2B-1ECF-4CB5-8BDA-FD4CDF644567}" type="presParOf" srcId="{7801C527-368F-4EE1-B1A3-B4879021F7AD}" destId="{F5D2B6ED-DFB6-4E57-B3E1-F26ABB0FBEF3}" srcOrd="0" destOrd="0" presId="urn:microsoft.com/office/officeart/2018/2/layout/IconLabelDescriptionList"/>
    <dgm:cxn modelId="{2082E0F5-6B30-4631-8B17-0B408AAE8341}" type="presParOf" srcId="{F5D2B6ED-DFB6-4E57-B3E1-F26ABB0FBEF3}" destId="{FF2FF039-2ED1-45F1-89F7-2A05AF9BAC0C}" srcOrd="0" destOrd="0" presId="urn:microsoft.com/office/officeart/2018/2/layout/IconLabelDescriptionList"/>
    <dgm:cxn modelId="{34C06D14-222F-4F41-BD41-5B345788B7AB}" type="presParOf" srcId="{F5D2B6ED-DFB6-4E57-B3E1-F26ABB0FBEF3}" destId="{9C2991E4-6B17-4C03-B167-64FF6F78B14F}" srcOrd="1" destOrd="0" presId="urn:microsoft.com/office/officeart/2018/2/layout/IconLabelDescriptionList"/>
    <dgm:cxn modelId="{4BFB8810-7AD0-49FA-AE31-4CF44B3E4DB9}" type="presParOf" srcId="{F5D2B6ED-DFB6-4E57-B3E1-F26ABB0FBEF3}" destId="{E3F09D54-49DC-4E78-B670-406B430A4B9D}" srcOrd="2" destOrd="0" presId="urn:microsoft.com/office/officeart/2018/2/layout/IconLabelDescriptionList"/>
    <dgm:cxn modelId="{134F2A6D-DA8A-4A21-A863-EBB6FF909347}" type="presParOf" srcId="{F5D2B6ED-DFB6-4E57-B3E1-F26ABB0FBEF3}" destId="{B2AFCB52-38C9-4AC9-80E5-1F6830B5DA9A}" srcOrd="3" destOrd="0" presId="urn:microsoft.com/office/officeart/2018/2/layout/IconLabelDescriptionList"/>
    <dgm:cxn modelId="{24B4F403-B5A2-45E9-929B-50257DA10A28}" type="presParOf" srcId="{F5D2B6ED-DFB6-4E57-B3E1-F26ABB0FBEF3}" destId="{9F4E0EA5-66CB-46E4-8773-D9E67ACC3346}" srcOrd="4" destOrd="0" presId="urn:microsoft.com/office/officeart/2018/2/layout/IconLabelDescriptionList"/>
    <dgm:cxn modelId="{68B9793D-762C-417B-9049-BAD82D71FA18}" type="presParOf" srcId="{7801C527-368F-4EE1-B1A3-B4879021F7AD}" destId="{553B88EA-A231-4F37-B4AB-0ED5BDADC60C}" srcOrd="1" destOrd="0" presId="urn:microsoft.com/office/officeart/2018/2/layout/IconLabelDescriptionList"/>
    <dgm:cxn modelId="{0950C5E0-D855-410F-AD2D-A1119AF69307}" type="presParOf" srcId="{7801C527-368F-4EE1-B1A3-B4879021F7AD}" destId="{2F80E1B0-C8F0-4514-957C-8057CE00073F}" srcOrd="2" destOrd="0" presId="urn:microsoft.com/office/officeart/2018/2/layout/IconLabelDescriptionList"/>
    <dgm:cxn modelId="{98DE86F4-7BD1-4E4B-81E7-D9A071ECC014}" type="presParOf" srcId="{2F80E1B0-C8F0-4514-957C-8057CE00073F}" destId="{D623A718-A60E-480F-B75F-7A91E0647FB9}" srcOrd="0" destOrd="0" presId="urn:microsoft.com/office/officeart/2018/2/layout/IconLabelDescriptionList"/>
    <dgm:cxn modelId="{A504C7B9-29CD-4D9F-9D57-8C2B74A3EB07}" type="presParOf" srcId="{2F80E1B0-C8F0-4514-957C-8057CE00073F}" destId="{862823F4-31D2-41E6-A1F8-9F2AC1B03F5B}" srcOrd="1" destOrd="0" presId="urn:microsoft.com/office/officeart/2018/2/layout/IconLabelDescriptionList"/>
    <dgm:cxn modelId="{6203187C-CAC1-40A5-A251-2C51588841D9}" type="presParOf" srcId="{2F80E1B0-C8F0-4514-957C-8057CE00073F}" destId="{64AAC286-8B8A-48D7-833A-5D0BAD55BB8F}" srcOrd="2" destOrd="0" presId="urn:microsoft.com/office/officeart/2018/2/layout/IconLabelDescriptionList"/>
    <dgm:cxn modelId="{BEE233E9-7D3D-4993-961F-A9321149C1E8}" type="presParOf" srcId="{2F80E1B0-C8F0-4514-957C-8057CE00073F}" destId="{AD88685D-B4DD-4F8A-9531-B6616B6875E7}" srcOrd="3" destOrd="0" presId="urn:microsoft.com/office/officeart/2018/2/layout/IconLabelDescriptionList"/>
    <dgm:cxn modelId="{CA20253A-AE6D-4723-B5F6-CD5582C2C3C4}" type="presParOf" srcId="{2F80E1B0-C8F0-4514-957C-8057CE00073F}" destId="{5611F1E4-C964-4AFF-B1F5-69C21680ADA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F84860-7C46-43DA-9588-CEB784A73C0D}" type="doc">
      <dgm:prSet loTypeId="urn:microsoft.com/office/officeart/2005/8/layout/hProcess11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60CBFA8-A488-4B06-B5CB-6B2542DC1C3A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 8, 2025</a:t>
          </a:r>
        </a:p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Kiosk available for download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2A2219-86FC-4CD6-B10E-065BC6757A57}" type="parTrans" cxnId="{2B28374D-E75A-4AF5-8655-DD327A947BD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A33FB8-0651-4DF7-A628-05054847AED9}" type="sibTrans" cxnId="{2B28374D-E75A-4AF5-8655-DD327A947BD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4265F9-CA4E-4B1A-B87C-81729B0C79DF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 22, 2025 – Mar 6, 2026</a:t>
          </a:r>
        </a:p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Benchmark administration window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E04B60-4C1B-40DC-9BFB-7F97ED7EC189}" type="parTrans" cxnId="{15FFE185-5E05-474F-A353-18285444CFE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14C903-3BEF-4015-BE55-DF287878A2DE}" type="sibTrans" cxnId="{15FFE185-5E05-474F-A353-18285444CFE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2144DF-BC9B-43E1-9554-C27C56305B71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 8, 2025 – Jan 16, 2026</a:t>
          </a:r>
        </a:p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Student Registration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D2BCFB-B167-4512-B0F5-46C3741AFA7A}" type="parTrans" cxnId="{049FF874-150C-4547-AF24-22D00A313BD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E30FB-09CF-4C86-99A7-4C751A3F689C}" type="sibTrans" cxnId="{049FF874-150C-4547-AF24-22D00A313BD2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84A1DE-EDD3-4DB0-A89B-6F7686553CBD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Feb 23, 2026 </a:t>
          </a:r>
        </a:p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Printed testing materials arrive in schools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E969D4-2928-462A-91A0-D900BFFF1AE1}" type="parTrans" cxnId="{3A18E6A9-0CEB-4FA9-8705-D4A9F9EB56F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E346BE-3116-4EE1-A0CF-3BBBCF6E9942}" type="sibTrans" cxnId="{3A18E6A9-0CEB-4FA9-8705-D4A9F9EB56F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3FEC5A-C261-40A3-A1B6-82B33CC6BAB0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Feb 23 – Apr 10, 2026 </a:t>
          </a:r>
        </a:p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Additional paper materials ordering window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EDB44C-1873-4F45-8318-B0DCBD63D84E}" type="parTrans" cxnId="{AA38AFDF-6E21-4224-80EC-223538096F0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01A4A5-2E9C-49DE-9435-12D7F2B194C4}" type="sibTrans" cxnId="{AA38AFDF-6E21-4224-80EC-223538096F0D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062140-126E-4CCE-8A5F-6424391B3274}">
      <dgm:prSet phldrT="[Text]" phldr="0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 2, 2026 </a:t>
          </a:r>
        </a:p>
        <a:p>
          <a:r>
            <a: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tests available for scheduling in portal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059B37-88C1-45D8-B6BC-313442C75DC1}" type="parTrans" cxnId="{10FB64CB-DCDF-4C30-8BA6-D41D2FCCEE7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3F6B29-F27B-4C87-9EA8-B325739DECD5}" type="sibTrans" cxnId="{10FB64CB-DCDF-4C30-8BA6-D41D2FCCEE7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508C25-5010-4150-9111-5EC221C2DB40}" type="pres">
      <dgm:prSet presAssocID="{51F84860-7C46-43DA-9588-CEB784A73C0D}" presName="Name0" presStyleCnt="0">
        <dgm:presLayoutVars>
          <dgm:dir/>
          <dgm:resizeHandles val="exact"/>
        </dgm:presLayoutVars>
      </dgm:prSet>
      <dgm:spPr/>
    </dgm:pt>
    <dgm:pt modelId="{AF260719-D5D8-44C7-95BA-2975034E2418}" type="pres">
      <dgm:prSet presAssocID="{51F84860-7C46-43DA-9588-CEB784A73C0D}" presName="arrow" presStyleLbl="bgShp" presStyleIdx="0" presStyleCnt="1" custScaleY="97453"/>
      <dgm:spPr/>
    </dgm:pt>
    <dgm:pt modelId="{5E22F037-0106-4A1D-9C6F-750BAD61D274}" type="pres">
      <dgm:prSet presAssocID="{51F84860-7C46-43DA-9588-CEB784A73C0D}" presName="points" presStyleCnt="0"/>
      <dgm:spPr/>
    </dgm:pt>
    <dgm:pt modelId="{9568C632-2F5F-41CD-99E3-9E08D7A28110}" type="pres">
      <dgm:prSet presAssocID="{F60CBFA8-A488-4B06-B5CB-6B2542DC1C3A}" presName="compositeA" presStyleCnt="0"/>
      <dgm:spPr/>
    </dgm:pt>
    <dgm:pt modelId="{7949D318-2F55-4077-A956-B162E2061650}" type="pres">
      <dgm:prSet presAssocID="{F60CBFA8-A488-4B06-B5CB-6B2542DC1C3A}" presName="textA" presStyleLbl="revTx" presStyleIdx="0" presStyleCnt="6" custScaleX="141039" custLinFactNeighborY="1037">
        <dgm:presLayoutVars>
          <dgm:bulletEnabled val="1"/>
        </dgm:presLayoutVars>
      </dgm:prSet>
      <dgm:spPr/>
    </dgm:pt>
    <dgm:pt modelId="{AC578F26-4EF3-40CB-A343-17B08FF63B2C}" type="pres">
      <dgm:prSet presAssocID="{F60CBFA8-A488-4B06-B5CB-6B2542DC1C3A}" presName="circleA" presStyleLbl="node1" presStyleIdx="0" presStyleCnt="6"/>
      <dgm:spPr/>
    </dgm:pt>
    <dgm:pt modelId="{9D526A98-9607-448E-938F-6E8B723BBB7F}" type="pres">
      <dgm:prSet presAssocID="{F60CBFA8-A488-4B06-B5CB-6B2542DC1C3A}" presName="spaceA" presStyleCnt="0"/>
      <dgm:spPr/>
    </dgm:pt>
    <dgm:pt modelId="{D114E1C2-9EED-46BB-B03B-862FA08BA446}" type="pres">
      <dgm:prSet presAssocID="{96A33FB8-0651-4DF7-A628-05054847AED9}" presName="space" presStyleCnt="0"/>
      <dgm:spPr/>
    </dgm:pt>
    <dgm:pt modelId="{C8D58CF0-BE4F-4D27-AA66-7B8F3CBD7F11}" type="pres">
      <dgm:prSet presAssocID="{794265F9-CA4E-4B1A-B87C-81729B0C79DF}" presName="compositeB" presStyleCnt="0"/>
      <dgm:spPr/>
    </dgm:pt>
    <dgm:pt modelId="{2586E8E6-1577-4B71-A90F-CFD2843DDB3B}" type="pres">
      <dgm:prSet presAssocID="{794265F9-CA4E-4B1A-B87C-81729B0C79DF}" presName="textB" presStyleLbl="revTx" presStyleIdx="1" presStyleCnt="6" custScaleX="230173">
        <dgm:presLayoutVars>
          <dgm:bulletEnabled val="1"/>
        </dgm:presLayoutVars>
      </dgm:prSet>
      <dgm:spPr/>
    </dgm:pt>
    <dgm:pt modelId="{9B98DC79-DFA2-499C-A818-797E4058FFEC}" type="pres">
      <dgm:prSet presAssocID="{794265F9-CA4E-4B1A-B87C-81729B0C79DF}" presName="circleB" presStyleLbl="node1" presStyleIdx="1" presStyleCnt="6"/>
      <dgm:spPr/>
    </dgm:pt>
    <dgm:pt modelId="{03A1AEC4-FC73-452F-A89E-F0E2150069B3}" type="pres">
      <dgm:prSet presAssocID="{794265F9-CA4E-4B1A-B87C-81729B0C79DF}" presName="spaceB" presStyleCnt="0"/>
      <dgm:spPr/>
    </dgm:pt>
    <dgm:pt modelId="{B235D391-6120-47AC-A674-4F32933455A0}" type="pres">
      <dgm:prSet presAssocID="{B714C903-3BEF-4015-BE55-DF287878A2DE}" presName="space" presStyleCnt="0"/>
      <dgm:spPr/>
    </dgm:pt>
    <dgm:pt modelId="{D9DEC38D-9E02-4D39-B276-D88A2381873C}" type="pres">
      <dgm:prSet presAssocID="{8B2144DF-BC9B-43E1-9554-C27C56305B71}" presName="compositeA" presStyleCnt="0"/>
      <dgm:spPr/>
    </dgm:pt>
    <dgm:pt modelId="{3B683EB7-5256-47C1-9A05-DD09EA1BA480}" type="pres">
      <dgm:prSet presAssocID="{8B2144DF-BC9B-43E1-9554-C27C56305B71}" presName="textA" presStyleLbl="revTx" presStyleIdx="2" presStyleCnt="6" custScaleX="166674" custLinFactNeighborY="1037">
        <dgm:presLayoutVars>
          <dgm:bulletEnabled val="1"/>
        </dgm:presLayoutVars>
      </dgm:prSet>
      <dgm:spPr/>
    </dgm:pt>
    <dgm:pt modelId="{0E6F28BD-E9C6-4E51-AA86-22F9E98E6C1C}" type="pres">
      <dgm:prSet presAssocID="{8B2144DF-BC9B-43E1-9554-C27C56305B71}" presName="circleA" presStyleLbl="node1" presStyleIdx="2" presStyleCnt="6"/>
      <dgm:spPr/>
    </dgm:pt>
    <dgm:pt modelId="{09E7E872-440F-4F00-A204-A17282B4D6FB}" type="pres">
      <dgm:prSet presAssocID="{8B2144DF-BC9B-43E1-9554-C27C56305B71}" presName="spaceA" presStyleCnt="0"/>
      <dgm:spPr/>
    </dgm:pt>
    <dgm:pt modelId="{EB9ED024-82D3-463D-A1D1-994A5F298ABD}" type="pres">
      <dgm:prSet presAssocID="{354E30FB-09CF-4C86-99A7-4C751A3F689C}" presName="space" presStyleCnt="0"/>
      <dgm:spPr/>
    </dgm:pt>
    <dgm:pt modelId="{838306D6-9E56-4DC1-9378-F4CB9DC6C781}" type="pres">
      <dgm:prSet presAssocID="{F884A1DE-EDD3-4DB0-A89B-6F7686553CBD}" presName="compositeB" presStyleCnt="0"/>
      <dgm:spPr/>
    </dgm:pt>
    <dgm:pt modelId="{06AE66C6-E826-41BF-BC6D-18EF08249919}" type="pres">
      <dgm:prSet presAssocID="{F884A1DE-EDD3-4DB0-A89B-6F7686553CBD}" presName="textB" presStyleLbl="revTx" presStyleIdx="3" presStyleCnt="6" custScaleX="250019">
        <dgm:presLayoutVars>
          <dgm:bulletEnabled val="1"/>
        </dgm:presLayoutVars>
      </dgm:prSet>
      <dgm:spPr/>
    </dgm:pt>
    <dgm:pt modelId="{4269F062-1049-42BF-9190-B1600C82B3C0}" type="pres">
      <dgm:prSet presAssocID="{F884A1DE-EDD3-4DB0-A89B-6F7686553CBD}" presName="circleB" presStyleLbl="node1" presStyleIdx="3" presStyleCnt="6"/>
      <dgm:spPr/>
    </dgm:pt>
    <dgm:pt modelId="{9917F2E0-179F-4E44-A97D-BB6D7E2770E9}" type="pres">
      <dgm:prSet presAssocID="{F884A1DE-EDD3-4DB0-A89B-6F7686553CBD}" presName="spaceB" presStyleCnt="0"/>
      <dgm:spPr/>
    </dgm:pt>
    <dgm:pt modelId="{92987185-581B-4B93-A266-8F042F0ED8D8}" type="pres">
      <dgm:prSet presAssocID="{C6E346BE-3116-4EE1-A0CF-3BBBCF6E9942}" presName="space" presStyleCnt="0"/>
      <dgm:spPr/>
    </dgm:pt>
    <dgm:pt modelId="{86B562E4-967F-461E-97C1-F7C86920B41B}" type="pres">
      <dgm:prSet presAssocID="{893FEC5A-C261-40A3-A1B6-82B33CC6BAB0}" presName="compositeA" presStyleCnt="0"/>
      <dgm:spPr/>
    </dgm:pt>
    <dgm:pt modelId="{BAED9007-3F2E-439E-B65C-5475B9B7D2ED}" type="pres">
      <dgm:prSet presAssocID="{893FEC5A-C261-40A3-A1B6-82B33CC6BAB0}" presName="textA" presStyleLbl="revTx" presStyleIdx="4" presStyleCnt="6" custScaleX="184714" custLinFactNeighborY="1037">
        <dgm:presLayoutVars>
          <dgm:bulletEnabled val="1"/>
        </dgm:presLayoutVars>
      </dgm:prSet>
      <dgm:spPr/>
    </dgm:pt>
    <dgm:pt modelId="{2A4DA2E0-07DE-4CFE-8C86-CCC2DEF1E908}" type="pres">
      <dgm:prSet presAssocID="{893FEC5A-C261-40A3-A1B6-82B33CC6BAB0}" presName="circleA" presStyleLbl="node1" presStyleIdx="4" presStyleCnt="6"/>
      <dgm:spPr/>
    </dgm:pt>
    <dgm:pt modelId="{1E2434DB-032E-460D-B001-132C824E9963}" type="pres">
      <dgm:prSet presAssocID="{893FEC5A-C261-40A3-A1B6-82B33CC6BAB0}" presName="spaceA" presStyleCnt="0"/>
      <dgm:spPr/>
    </dgm:pt>
    <dgm:pt modelId="{F84D5770-D6DA-453D-B989-1888D3BD7E11}" type="pres">
      <dgm:prSet presAssocID="{8501A4A5-2E9C-49DE-9435-12D7F2B194C4}" presName="space" presStyleCnt="0"/>
      <dgm:spPr/>
    </dgm:pt>
    <dgm:pt modelId="{2FF73E70-590B-4CC2-9EC1-A80709B18415}" type="pres">
      <dgm:prSet presAssocID="{E5062140-126E-4CCE-8A5F-6424391B3274}" presName="compositeB" presStyleCnt="0"/>
      <dgm:spPr/>
    </dgm:pt>
    <dgm:pt modelId="{E931CCBC-A946-4847-8E62-394A22EC23DE}" type="pres">
      <dgm:prSet presAssocID="{E5062140-126E-4CCE-8A5F-6424391B3274}" presName="textB" presStyleLbl="revTx" presStyleIdx="5" presStyleCnt="6" custScaleX="322364">
        <dgm:presLayoutVars>
          <dgm:bulletEnabled val="1"/>
        </dgm:presLayoutVars>
      </dgm:prSet>
      <dgm:spPr/>
    </dgm:pt>
    <dgm:pt modelId="{1F01DBF9-C657-4C6A-9D39-0F01AE2B86D2}" type="pres">
      <dgm:prSet presAssocID="{E5062140-126E-4CCE-8A5F-6424391B3274}" presName="circleB" presStyleLbl="node1" presStyleIdx="5" presStyleCnt="6"/>
      <dgm:spPr/>
    </dgm:pt>
    <dgm:pt modelId="{730CA005-1167-48D8-8FB7-FCC42E097DC9}" type="pres">
      <dgm:prSet presAssocID="{E5062140-126E-4CCE-8A5F-6424391B3274}" presName="spaceB" presStyleCnt="0"/>
      <dgm:spPr/>
    </dgm:pt>
  </dgm:ptLst>
  <dgm:cxnLst>
    <dgm:cxn modelId="{8EFBEF37-1C2B-4C04-B835-90D795E49BEE}" type="presOf" srcId="{F60CBFA8-A488-4B06-B5CB-6B2542DC1C3A}" destId="{7949D318-2F55-4077-A956-B162E2061650}" srcOrd="0" destOrd="0" presId="urn:microsoft.com/office/officeart/2005/8/layout/hProcess11"/>
    <dgm:cxn modelId="{2B28374D-E75A-4AF5-8655-DD327A947BD5}" srcId="{51F84860-7C46-43DA-9588-CEB784A73C0D}" destId="{F60CBFA8-A488-4B06-B5CB-6B2542DC1C3A}" srcOrd="0" destOrd="0" parTransId="{2A2A2219-86FC-4CD6-B10E-065BC6757A57}" sibTransId="{96A33FB8-0651-4DF7-A628-05054847AED9}"/>
    <dgm:cxn modelId="{02641D52-5D80-4682-9BB5-471DCAA4E1EF}" type="presOf" srcId="{51F84860-7C46-43DA-9588-CEB784A73C0D}" destId="{93508C25-5010-4150-9111-5EC221C2DB40}" srcOrd="0" destOrd="0" presId="urn:microsoft.com/office/officeart/2005/8/layout/hProcess11"/>
    <dgm:cxn modelId="{3891AC74-9CE7-42BB-B87A-1B328B696174}" type="presOf" srcId="{893FEC5A-C261-40A3-A1B6-82B33CC6BAB0}" destId="{BAED9007-3F2E-439E-B65C-5475B9B7D2ED}" srcOrd="0" destOrd="0" presId="urn:microsoft.com/office/officeart/2005/8/layout/hProcess11"/>
    <dgm:cxn modelId="{049FF874-150C-4547-AF24-22D00A313BD2}" srcId="{51F84860-7C46-43DA-9588-CEB784A73C0D}" destId="{8B2144DF-BC9B-43E1-9554-C27C56305B71}" srcOrd="2" destOrd="0" parTransId="{86D2BCFB-B167-4512-B0F5-46C3741AFA7A}" sibTransId="{354E30FB-09CF-4C86-99A7-4C751A3F689C}"/>
    <dgm:cxn modelId="{15FFE185-5E05-474F-A353-18285444CFEB}" srcId="{51F84860-7C46-43DA-9588-CEB784A73C0D}" destId="{794265F9-CA4E-4B1A-B87C-81729B0C79DF}" srcOrd="1" destOrd="0" parTransId="{6DE04B60-4C1B-40DC-9BFB-7F97ED7EC189}" sibTransId="{B714C903-3BEF-4015-BE55-DF287878A2DE}"/>
    <dgm:cxn modelId="{49AF6097-A8BF-49BF-A76E-E33F2212890A}" type="presOf" srcId="{E5062140-126E-4CCE-8A5F-6424391B3274}" destId="{E931CCBC-A946-4847-8E62-394A22EC23DE}" srcOrd="0" destOrd="0" presId="urn:microsoft.com/office/officeart/2005/8/layout/hProcess11"/>
    <dgm:cxn modelId="{3A18E6A9-0CEB-4FA9-8705-D4A9F9EB56FF}" srcId="{51F84860-7C46-43DA-9588-CEB784A73C0D}" destId="{F884A1DE-EDD3-4DB0-A89B-6F7686553CBD}" srcOrd="3" destOrd="0" parTransId="{88E969D4-2928-462A-91A0-D900BFFF1AE1}" sibTransId="{C6E346BE-3116-4EE1-A0CF-3BBBCF6E9942}"/>
    <dgm:cxn modelId="{DF25EEBE-1142-4C8D-B219-B9C5A8900405}" type="presOf" srcId="{F884A1DE-EDD3-4DB0-A89B-6F7686553CBD}" destId="{06AE66C6-E826-41BF-BC6D-18EF08249919}" srcOrd="0" destOrd="0" presId="urn:microsoft.com/office/officeart/2005/8/layout/hProcess11"/>
    <dgm:cxn modelId="{10FB64CB-DCDF-4C30-8BA6-D41D2FCCEE70}" srcId="{51F84860-7C46-43DA-9588-CEB784A73C0D}" destId="{E5062140-126E-4CCE-8A5F-6424391B3274}" srcOrd="5" destOrd="0" parTransId="{9B059B37-88C1-45D8-B6BC-313442C75DC1}" sibTransId="{AF3F6B29-F27B-4C87-9EA8-B325739DECD5}"/>
    <dgm:cxn modelId="{AA38AFDF-6E21-4224-80EC-223538096F0D}" srcId="{51F84860-7C46-43DA-9588-CEB784A73C0D}" destId="{893FEC5A-C261-40A3-A1B6-82B33CC6BAB0}" srcOrd="4" destOrd="0" parTransId="{16EDB44C-1873-4F45-8318-B0DCBD63D84E}" sibTransId="{8501A4A5-2E9C-49DE-9435-12D7F2B194C4}"/>
    <dgm:cxn modelId="{808412E7-C585-4027-82AE-DD2B8C37F7DF}" type="presOf" srcId="{8B2144DF-BC9B-43E1-9554-C27C56305B71}" destId="{3B683EB7-5256-47C1-9A05-DD09EA1BA480}" srcOrd="0" destOrd="0" presId="urn:microsoft.com/office/officeart/2005/8/layout/hProcess11"/>
    <dgm:cxn modelId="{0A50E4F0-7B62-4531-842C-6CDBE6CE9626}" type="presOf" srcId="{794265F9-CA4E-4B1A-B87C-81729B0C79DF}" destId="{2586E8E6-1577-4B71-A90F-CFD2843DDB3B}" srcOrd="0" destOrd="0" presId="urn:microsoft.com/office/officeart/2005/8/layout/hProcess11"/>
    <dgm:cxn modelId="{0FBF2DF5-3EEF-49F5-B2A5-DF07D8947379}" type="presParOf" srcId="{93508C25-5010-4150-9111-5EC221C2DB40}" destId="{AF260719-D5D8-44C7-95BA-2975034E2418}" srcOrd="0" destOrd="0" presId="urn:microsoft.com/office/officeart/2005/8/layout/hProcess11"/>
    <dgm:cxn modelId="{C47189DB-4C63-4985-9D31-A906AB09109D}" type="presParOf" srcId="{93508C25-5010-4150-9111-5EC221C2DB40}" destId="{5E22F037-0106-4A1D-9C6F-750BAD61D274}" srcOrd="1" destOrd="0" presId="urn:microsoft.com/office/officeart/2005/8/layout/hProcess11"/>
    <dgm:cxn modelId="{60EBE5D8-DC3C-4218-8E72-FE136E4528A8}" type="presParOf" srcId="{5E22F037-0106-4A1D-9C6F-750BAD61D274}" destId="{9568C632-2F5F-41CD-99E3-9E08D7A28110}" srcOrd="0" destOrd="0" presId="urn:microsoft.com/office/officeart/2005/8/layout/hProcess11"/>
    <dgm:cxn modelId="{D43A969F-5AF8-4F12-887E-644CD8FB637D}" type="presParOf" srcId="{9568C632-2F5F-41CD-99E3-9E08D7A28110}" destId="{7949D318-2F55-4077-A956-B162E2061650}" srcOrd="0" destOrd="0" presId="urn:microsoft.com/office/officeart/2005/8/layout/hProcess11"/>
    <dgm:cxn modelId="{282E3223-D3A4-4DAF-9B09-35F551B09BAA}" type="presParOf" srcId="{9568C632-2F5F-41CD-99E3-9E08D7A28110}" destId="{AC578F26-4EF3-40CB-A343-17B08FF63B2C}" srcOrd="1" destOrd="0" presId="urn:microsoft.com/office/officeart/2005/8/layout/hProcess11"/>
    <dgm:cxn modelId="{AFD37221-7ADC-44C6-9BE9-D4038F38B2D5}" type="presParOf" srcId="{9568C632-2F5F-41CD-99E3-9E08D7A28110}" destId="{9D526A98-9607-448E-938F-6E8B723BBB7F}" srcOrd="2" destOrd="0" presId="urn:microsoft.com/office/officeart/2005/8/layout/hProcess11"/>
    <dgm:cxn modelId="{1931392D-10CF-4961-AA7D-D3276A150DB3}" type="presParOf" srcId="{5E22F037-0106-4A1D-9C6F-750BAD61D274}" destId="{D114E1C2-9EED-46BB-B03B-862FA08BA446}" srcOrd="1" destOrd="0" presId="urn:microsoft.com/office/officeart/2005/8/layout/hProcess11"/>
    <dgm:cxn modelId="{39D62EE0-3E33-4FB1-96C1-EDB4CF7BF6EA}" type="presParOf" srcId="{5E22F037-0106-4A1D-9C6F-750BAD61D274}" destId="{C8D58CF0-BE4F-4D27-AA66-7B8F3CBD7F11}" srcOrd="2" destOrd="0" presId="urn:microsoft.com/office/officeart/2005/8/layout/hProcess11"/>
    <dgm:cxn modelId="{B14121C8-9B3D-4369-8EF1-B7044151EBA1}" type="presParOf" srcId="{C8D58CF0-BE4F-4D27-AA66-7B8F3CBD7F11}" destId="{2586E8E6-1577-4B71-A90F-CFD2843DDB3B}" srcOrd="0" destOrd="0" presId="urn:microsoft.com/office/officeart/2005/8/layout/hProcess11"/>
    <dgm:cxn modelId="{331FE4EA-4802-47D0-8217-504314FEE0BC}" type="presParOf" srcId="{C8D58CF0-BE4F-4D27-AA66-7B8F3CBD7F11}" destId="{9B98DC79-DFA2-499C-A818-797E4058FFEC}" srcOrd="1" destOrd="0" presId="urn:microsoft.com/office/officeart/2005/8/layout/hProcess11"/>
    <dgm:cxn modelId="{C10187DC-70C9-408F-8FD0-3C81F7FF6AFF}" type="presParOf" srcId="{C8D58CF0-BE4F-4D27-AA66-7B8F3CBD7F11}" destId="{03A1AEC4-FC73-452F-A89E-F0E2150069B3}" srcOrd="2" destOrd="0" presId="urn:microsoft.com/office/officeart/2005/8/layout/hProcess11"/>
    <dgm:cxn modelId="{589852C6-D15F-4E60-A446-0FD955396C5F}" type="presParOf" srcId="{5E22F037-0106-4A1D-9C6F-750BAD61D274}" destId="{B235D391-6120-47AC-A674-4F32933455A0}" srcOrd="3" destOrd="0" presId="urn:microsoft.com/office/officeart/2005/8/layout/hProcess11"/>
    <dgm:cxn modelId="{605A24A6-B82E-471A-BAC0-C896EB799711}" type="presParOf" srcId="{5E22F037-0106-4A1D-9C6F-750BAD61D274}" destId="{D9DEC38D-9E02-4D39-B276-D88A2381873C}" srcOrd="4" destOrd="0" presId="urn:microsoft.com/office/officeart/2005/8/layout/hProcess11"/>
    <dgm:cxn modelId="{385776A0-4BC0-4B32-A5F8-37B877A3E43E}" type="presParOf" srcId="{D9DEC38D-9E02-4D39-B276-D88A2381873C}" destId="{3B683EB7-5256-47C1-9A05-DD09EA1BA480}" srcOrd="0" destOrd="0" presId="urn:microsoft.com/office/officeart/2005/8/layout/hProcess11"/>
    <dgm:cxn modelId="{1FE6E6A1-9A80-43FC-9CE6-FA8DC17C6574}" type="presParOf" srcId="{D9DEC38D-9E02-4D39-B276-D88A2381873C}" destId="{0E6F28BD-E9C6-4E51-AA86-22F9E98E6C1C}" srcOrd="1" destOrd="0" presId="urn:microsoft.com/office/officeart/2005/8/layout/hProcess11"/>
    <dgm:cxn modelId="{9CB24054-BCC3-431F-9116-C1807BFF6021}" type="presParOf" srcId="{D9DEC38D-9E02-4D39-B276-D88A2381873C}" destId="{09E7E872-440F-4F00-A204-A17282B4D6FB}" srcOrd="2" destOrd="0" presId="urn:microsoft.com/office/officeart/2005/8/layout/hProcess11"/>
    <dgm:cxn modelId="{BAC98F21-8635-4367-B736-D1141F96A92C}" type="presParOf" srcId="{5E22F037-0106-4A1D-9C6F-750BAD61D274}" destId="{EB9ED024-82D3-463D-A1D1-994A5F298ABD}" srcOrd="5" destOrd="0" presId="urn:microsoft.com/office/officeart/2005/8/layout/hProcess11"/>
    <dgm:cxn modelId="{864DE76B-F085-484A-A049-181EF21A44A0}" type="presParOf" srcId="{5E22F037-0106-4A1D-9C6F-750BAD61D274}" destId="{838306D6-9E56-4DC1-9378-F4CB9DC6C781}" srcOrd="6" destOrd="0" presId="urn:microsoft.com/office/officeart/2005/8/layout/hProcess11"/>
    <dgm:cxn modelId="{E580021E-DFC3-47BD-82CA-66DC0C5E9117}" type="presParOf" srcId="{838306D6-9E56-4DC1-9378-F4CB9DC6C781}" destId="{06AE66C6-E826-41BF-BC6D-18EF08249919}" srcOrd="0" destOrd="0" presId="urn:microsoft.com/office/officeart/2005/8/layout/hProcess11"/>
    <dgm:cxn modelId="{91799983-D859-4E3E-8D4E-DB5BBD44A9C2}" type="presParOf" srcId="{838306D6-9E56-4DC1-9378-F4CB9DC6C781}" destId="{4269F062-1049-42BF-9190-B1600C82B3C0}" srcOrd="1" destOrd="0" presId="urn:microsoft.com/office/officeart/2005/8/layout/hProcess11"/>
    <dgm:cxn modelId="{D59D519F-08D7-4C67-A87B-94DD407817FC}" type="presParOf" srcId="{838306D6-9E56-4DC1-9378-F4CB9DC6C781}" destId="{9917F2E0-179F-4E44-A97D-BB6D7E2770E9}" srcOrd="2" destOrd="0" presId="urn:microsoft.com/office/officeart/2005/8/layout/hProcess11"/>
    <dgm:cxn modelId="{42197B31-9C83-430B-B52C-5578DFAF86CF}" type="presParOf" srcId="{5E22F037-0106-4A1D-9C6F-750BAD61D274}" destId="{92987185-581B-4B93-A266-8F042F0ED8D8}" srcOrd="7" destOrd="0" presId="urn:microsoft.com/office/officeart/2005/8/layout/hProcess11"/>
    <dgm:cxn modelId="{41500007-E856-4A78-868A-3DF0E3BCBCCA}" type="presParOf" srcId="{5E22F037-0106-4A1D-9C6F-750BAD61D274}" destId="{86B562E4-967F-461E-97C1-F7C86920B41B}" srcOrd="8" destOrd="0" presId="urn:microsoft.com/office/officeart/2005/8/layout/hProcess11"/>
    <dgm:cxn modelId="{4A46EC5B-1A12-45B5-BBE5-DD958DB1F3E7}" type="presParOf" srcId="{86B562E4-967F-461E-97C1-F7C86920B41B}" destId="{BAED9007-3F2E-439E-B65C-5475B9B7D2ED}" srcOrd="0" destOrd="0" presId="urn:microsoft.com/office/officeart/2005/8/layout/hProcess11"/>
    <dgm:cxn modelId="{90F92C11-1C04-4AAB-B655-726C180C9BD2}" type="presParOf" srcId="{86B562E4-967F-461E-97C1-F7C86920B41B}" destId="{2A4DA2E0-07DE-4CFE-8C86-CCC2DEF1E908}" srcOrd="1" destOrd="0" presId="urn:microsoft.com/office/officeart/2005/8/layout/hProcess11"/>
    <dgm:cxn modelId="{3B511B0D-41E0-403A-A36B-9C190E3AB1AD}" type="presParOf" srcId="{86B562E4-967F-461E-97C1-F7C86920B41B}" destId="{1E2434DB-032E-460D-B001-132C824E9963}" srcOrd="2" destOrd="0" presId="urn:microsoft.com/office/officeart/2005/8/layout/hProcess11"/>
    <dgm:cxn modelId="{D16A1A97-A4F0-4F5F-BB97-969C19565A5F}" type="presParOf" srcId="{5E22F037-0106-4A1D-9C6F-750BAD61D274}" destId="{F84D5770-D6DA-453D-B989-1888D3BD7E11}" srcOrd="9" destOrd="0" presId="urn:microsoft.com/office/officeart/2005/8/layout/hProcess11"/>
    <dgm:cxn modelId="{005577E9-0D04-4C30-9AAE-326C0204C417}" type="presParOf" srcId="{5E22F037-0106-4A1D-9C6F-750BAD61D274}" destId="{2FF73E70-590B-4CC2-9EC1-A80709B18415}" srcOrd="10" destOrd="0" presId="urn:microsoft.com/office/officeart/2005/8/layout/hProcess11"/>
    <dgm:cxn modelId="{34A1ABB8-4F7A-4168-A94C-DA28B9E6C161}" type="presParOf" srcId="{2FF73E70-590B-4CC2-9EC1-A80709B18415}" destId="{E931CCBC-A946-4847-8E62-394A22EC23DE}" srcOrd="0" destOrd="0" presId="urn:microsoft.com/office/officeart/2005/8/layout/hProcess11"/>
    <dgm:cxn modelId="{007DDF14-1827-4878-8FC5-58A66F9D552B}" type="presParOf" srcId="{2FF73E70-590B-4CC2-9EC1-A80709B18415}" destId="{1F01DBF9-C657-4C6A-9D39-0F01AE2B86D2}" srcOrd="1" destOrd="0" presId="urn:microsoft.com/office/officeart/2005/8/layout/hProcess11"/>
    <dgm:cxn modelId="{3F2B2F0E-1303-4F6A-8DDB-F5CC5CBAA6FC}" type="presParOf" srcId="{2FF73E70-590B-4CC2-9EC1-A80709B18415}" destId="{730CA005-1167-48D8-8FB7-FCC42E097DC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F84860-7C46-43DA-9588-CEB784A73C0D}" type="doc">
      <dgm:prSet loTypeId="urn:microsoft.com/office/officeart/2005/8/layout/hProcess11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60CBFA8-A488-4B06-B5CB-6B2542DC1C3A}">
      <dgm:prSet phldrT="[Text]" phldr="0" custT="1"/>
      <dgm:spPr/>
      <dgm:t>
        <a:bodyPr/>
        <a:lstStyle/>
        <a:p>
          <a:r>
            <a:rPr lang="en-US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 9 – Apr 17, 2026</a:t>
          </a:r>
        </a:p>
        <a:p>
          <a:r>
            <a:rPr lang="en-US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administration window</a:t>
          </a:r>
          <a:endParaRPr lang="en-US" sz="18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2A2219-86FC-4CD6-B10E-065BC6757A57}" type="parTrans" cxnId="{2B28374D-E75A-4AF5-8655-DD327A947BD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A33FB8-0651-4DF7-A628-05054847AED9}" type="sibTrans" cxnId="{2B28374D-E75A-4AF5-8655-DD327A947BD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5EF992-294E-44DB-B35B-48BE52C5A9FC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 20 – Apr 22, 2026</a:t>
          </a:r>
        </a:p>
        <a:p>
          <a:r>
            <a: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STC post-testing clean-up window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F81EF7-E328-4399-8F8C-5321AF274C5A}" type="parTrans" cxnId="{11538CB2-4EBF-4840-AA7B-98E2FB44669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1BD50F-8FA5-4474-BD0E-6A0B36D1FEDB}" type="sibTrans" cxnId="{11538CB2-4EBF-4840-AA7B-98E2FB44669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08EC02-B4BE-4C8A-AFAE-01BD44C82344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 16 – Apr 24, 2026 </a:t>
          </a:r>
        </a:p>
        <a:p>
          <a:r>
            <a: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UPS pickup window for paper test materials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D5D20C-75CF-4BF8-9D9B-B04FCD49AAD0}" type="parTrans" cxnId="{E1EFAE8D-491C-4620-AB0E-49E7897AC68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F52785-75CB-425C-8673-E359D92D41A6}" type="sibTrans" cxnId="{E1EFAE8D-491C-4620-AB0E-49E7897AC68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5CD593-DD14-4602-8BD4-A6F233F35214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 24, 2026</a:t>
          </a:r>
        </a:p>
        <a:p>
          <a:r>
            <a: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Deadline for return of secure paper materials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B8FA80-96F3-4225-AC30-337B9E3CBD94}" type="parTrans" cxnId="{85E91C8D-08E4-43AB-A5B8-6BE48C3EF72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FDC5DD-4CAB-42D2-BD0B-F87E3954B02B}" type="sibTrans" cxnId="{85E91C8D-08E4-43AB-A5B8-6BE48C3EF72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4C0981-C416-4D8F-9BB3-6B7C5DC903D6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Jun 26, 2026 </a:t>
          </a:r>
        </a:p>
        <a:p>
          <a:r>
            <a: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Final reports available in Data Interaction (DI)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6DDBF3-2D52-4ADC-9065-9984C070CAD3}" type="parTrans" cxnId="{6B24137A-AB82-4888-8482-9D6E6B6B825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DE3D93-BA5F-4E06-B47C-3C68957110C5}" type="sibTrans" cxnId="{6B24137A-AB82-4888-8482-9D6E6B6B825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C1671C-A242-45A1-8559-24677236696D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Jul 15, 2026</a:t>
          </a:r>
        </a:p>
        <a:p>
          <a:r>
            <a: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Static ISRs download available in DI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5E6B29-A0DD-4595-A30A-173527ACE602}" type="parTrans" cxnId="{AD18E16D-3F75-4C42-A9A8-FA2312A1894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77EC6F-6B6F-40DC-97AC-F91AC7C4AF76}" type="sibTrans" cxnId="{AD18E16D-3F75-4C42-A9A8-FA2312A1894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81430-400E-47FD-9427-B34B0C12CFDC}">
      <dgm:prSet phldrT="[Text]" phldr="0"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Aug 6, 2026</a:t>
          </a:r>
        </a:p>
        <a:p>
          <a:r>
            <a: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Print reports available for schools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7F0E7C-34B1-4F55-8765-15ECCAFC909B}" type="parTrans" cxnId="{219F8A6B-A49A-485A-BC2D-F94ACDB9FE6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2A325C-BD3A-4315-84D2-FF50CF397EC0}" type="sibTrans" cxnId="{219F8A6B-A49A-485A-BC2D-F94ACDB9FE6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508C25-5010-4150-9111-5EC221C2DB40}" type="pres">
      <dgm:prSet presAssocID="{51F84860-7C46-43DA-9588-CEB784A73C0D}" presName="Name0" presStyleCnt="0">
        <dgm:presLayoutVars>
          <dgm:dir/>
          <dgm:resizeHandles val="exact"/>
        </dgm:presLayoutVars>
      </dgm:prSet>
      <dgm:spPr/>
    </dgm:pt>
    <dgm:pt modelId="{AF260719-D5D8-44C7-95BA-2975034E2418}" type="pres">
      <dgm:prSet presAssocID="{51F84860-7C46-43DA-9588-CEB784A73C0D}" presName="arrow" presStyleLbl="bgShp" presStyleIdx="0" presStyleCnt="1" custScaleY="97453"/>
      <dgm:spPr/>
    </dgm:pt>
    <dgm:pt modelId="{5E22F037-0106-4A1D-9C6F-750BAD61D274}" type="pres">
      <dgm:prSet presAssocID="{51F84860-7C46-43DA-9588-CEB784A73C0D}" presName="points" presStyleCnt="0"/>
      <dgm:spPr/>
    </dgm:pt>
    <dgm:pt modelId="{9568C632-2F5F-41CD-99E3-9E08D7A28110}" type="pres">
      <dgm:prSet presAssocID="{F60CBFA8-A488-4B06-B5CB-6B2542DC1C3A}" presName="compositeA" presStyleCnt="0"/>
      <dgm:spPr/>
    </dgm:pt>
    <dgm:pt modelId="{7949D318-2F55-4077-A956-B162E2061650}" type="pres">
      <dgm:prSet presAssocID="{F60CBFA8-A488-4B06-B5CB-6B2542DC1C3A}" presName="textA" presStyleLbl="revTx" presStyleIdx="0" presStyleCnt="7" custScaleX="304788" custLinFactNeighborY="1037">
        <dgm:presLayoutVars>
          <dgm:bulletEnabled val="1"/>
        </dgm:presLayoutVars>
      </dgm:prSet>
      <dgm:spPr/>
    </dgm:pt>
    <dgm:pt modelId="{AC578F26-4EF3-40CB-A343-17B08FF63B2C}" type="pres">
      <dgm:prSet presAssocID="{F60CBFA8-A488-4B06-B5CB-6B2542DC1C3A}" presName="circleA" presStyleLbl="node1" presStyleIdx="0" presStyleCnt="7"/>
      <dgm:spPr/>
    </dgm:pt>
    <dgm:pt modelId="{9D526A98-9607-448E-938F-6E8B723BBB7F}" type="pres">
      <dgm:prSet presAssocID="{F60CBFA8-A488-4B06-B5CB-6B2542DC1C3A}" presName="spaceA" presStyleCnt="0"/>
      <dgm:spPr/>
    </dgm:pt>
    <dgm:pt modelId="{D114E1C2-9EED-46BB-B03B-862FA08BA446}" type="pres">
      <dgm:prSet presAssocID="{96A33FB8-0651-4DF7-A628-05054847AED9}" presName="space" presStyleCnt="0"/>
      <dgm:spPr/>
    </dgm:pt>
    <dgm:pt modelId="{508E02F9-D932-4B83-8364-4BE53BE8FAC0}" type="pres">
      <dgm:prSet presAssocID="{125EF992-294E-44DB-B35B-48BE52C5A9FC}" presName="compositeB" presStyleCnt="0"/>
      <dgm:spPr/>
    </dgm:pt>
    <dgm:pt modelId="{14D6F482-3450-4ACA-B446-976C15CA85BE}" type="pres">
      <dgm:prSet presAssocID="{125EF992-294E-44DB-B35B-48BE52C5A9FC}" presName="textB" presStyleLbl="revTx" presStyleIdx="1" presStyleCnt="7" custScaleX="288910">
        <dgm:presLayoutVars>
          <dgm:bulletEnabled val="1"/>
        </dgm:presLayoutVars>
      </dgm:prSet>
      <dgm:spPr/>
    </dgm:pt>
    <dgm:pt modelId="{A2DFAA36-DF5D-4700-813C-17E7B7281AB5}" type="pres">
      <dgm:prSet presAssocID="{125EF992-294E-44DB-B35B-48BE52C5A9FC}" presName="circleB" presStyleLbl="node1" presStyleIdx="1" presStyleCnt="7"/>
      <dgm:spPr/>
    </dgm:pt>
    <dgm:pt modelId="{7CDEACA7-B30D-4ABA-A585-F204382FF4F5}" type="pres">
      <dgm:prSet presAssocID="{125EF992-294E-44DB-B35B-48BE52C5A9FC}" presName="spaceB" presStyleCnt="0"/>
      <dgm:spPr/>
    </dgm:pt>
    <dgm:pt modelId="{2A5C3DEC-C07E-40AF-8112-5C9B5B370A66}" type="pres">
      <dgm:prSet presAssocID="{DC1BD50F-8FA5-4474-BD0E-6A0B36D1FEDB}" presName="space" presStyleCnt="0"/>
      <dgm:spPr/>
    </dgm:pt>
    <dgm:pt modelId="{6C87A1E9-41BE-4A39-9815-F2D4D49729E8}" type="pres">
      <dgm:prSet presAssocID="{0608EC02-B4BE-4C8A-AFAE-01BD44C82344}" presName="compositeA" presStyleCnt="0"/>
      <dgm:spPr/>
    </dgm:pt>
    <dgm:pt modelId="{4D75D35E-F520-403B-9F0C-5248AFC2CD59}" type="pres">
      <dgm:prSet presAssocID="{0608EC02-B4BE-4C8A-AFAE-01BD44C82344}" presName="textA" presStyleLbl="revTx" presStyleIdx="2" presStyleCnt="7" custScaleX="179881" custLinFactNeighborY="1037">
        <dgm:presLayoutVars>
          <dgm:bulletEnabled val="1"/>
        </dgm:presLayoutVars>
      </dgm:prSet>
      <dgm:spPr/>
    </dgm:pt>
    <dgm:pt modelId="{F653B199-7758-4802-AF83-2C2B740D5A58}" type="pres">
      <dgm:prSet presAssocID="{0608EC02-B4BE-4C8A-AFAE-01BD44C82344}" presName="circleA" presStyleLbl="node1" presStyleIdx="2" presStyleCnt="7"/>
      <dgm:spPr/>
    </dgm:pt>
    <dgm:pt modelId="{D5F58429-C9F7-417B-9681-852ABCCFFB7D}" type="pres">
      <dgm:prSet presAssocID="{0608EC02-B4BE-4C8A-AFAE-01BD44C82344}" presName="spaceA" presStyleCnt="0"/>
      <dgm:spPr/>
    </dgm:pt>
    <dgm:pt modelId="{4174567B-40AA-45D4-A35F-716FDD2833F9}" type="pres">
      <dgm:prSet presAssocID="{41F52785-75CB-425C-8673-E359D92D41A6}" presName="space" presStyleCnt="0"/>
      <dgm:spPr/>
    </dgm:pt>
    <dgm:pt modelId="{66A72BCF-966C-4945-AA46-9D99E3E0CC1D}" type="pres">
      <dgm:prSet presAssocID="{325CD593-DD14-4602-8BD4-A6F233F35214}" presName="compositeB" presStyleCnt="0"/>
      <dgm:spPr/>
    </dgm:pt>
    <dgm:pt modelId="{273F56A0-510B-431C-985F-D59AF1441E63}" type="pres">
      <dgm:prSet presAssocID="{325CD593-DD14-4602-8BD4-A6F233F35214}" presName="textB" presStyleLbl="revTx" presStyleIdx="3" presStyleCnt="7" custScaleX="201102">
        <dgm:presLayoutVars>
          <dgm:bulletEnabled val="1"/>
        </dgm:presLayoutVars>
      </dgm:prSet>
      <dgm:spPr/>
    </dgm:pt>
    <dgm:pt modelId="{E9EA8B15-C229-4703-B007-81A6A0981D6A}" type="pres">
      <dgm:prSet presAssocID="{325CD593-DD14-4602-8BD4-A6F233F35214}" presName="circleB" presStyleLbl="node1" presStyleIdx="3" presStyleCnt="7"/>
      <dgm:spPr/>
    </dgm:pt>
    <dgm:pt modelId="{081111AD-FCE8-4DDD-B9D9-1B328963F8AB}" type="pres">
      <dgm:prSet presAssocID="{325CD593-DD14-4602-8BD4-A6F233F35214}" presName="spaceB" presStyleCnt="0"/>
      <dgm:spPr/>
    </dgm:pt>
    <dgm:pt modelId="{221AD88B-929A-430A-A351-1BD8B9B1CF02}" type="pres">
      <dgm:prSet presAssocID="{9CFDC5DD-4CAB-42D2-BD0B-F87E3954B02B}" presName="space" presStyleCnt="0"/>
      <dgm:spPr/>
    </dgm:pt>
    <dgm:pt modelId="{9735AC40-ABF3-428A-8F45-ECB9134604E5}" type="pres">
      <dgm:prSet presAssocID="{944C0981-C416-4D8F-9BB3-6B7C5DC903D6}" presName="compositeA" presStyleCnt="0"/>
      <dgm:spPr/>
    </dgm:pt>
    <dgm:pt modelId="{CF3690D1-D4EC-4B7B-A709-C6C4A58CAD4E}" type="pres">
      <dgm:prSet presAssocID="{944C0981-C416-4D8F-9BB3-6B7C5DC903D6}" presName="textA" presStyleLbl="revTx" presStyleIdx="4" presStyleCnt="7" custScaleX="194110" custLinFactNeighborY="1037">
        <dgm:presLayoutVars>
          <dgm:bulletEnabled val="1"/>
        </dgm:presLayoutVars>
      </dgm:prSet>
      <dgm:spPr/>
    </dgm:pt>
    <dgm:pt modelId="{50123C3C-DE13-4AB5-842D-FCAA1E1A986D}" type="pres">
      <dgm:prSet presAssocID="{944C0981-C416-4D8F-9BB3-6B7C5DC903D6}" presName="circleA" presStyleLbl="node1" presStyleIdx="4" presStyleCnt="7"/>
      <dgm:spPr/>
    </dgm:pt>
    <dgm:pt modelId="{D07C2C3F-C1E5-494B-8384-75DC40B98EF7}" type="pres">
      <dgm:prSet presAssocID="{944C0981-C416-4D8F-9BB3-6B7C5DC903D6}" presName="spaceA" presStyleCnt="0"/>
      <dgm:spPr/>
    </dgm:pt>
    <dgm:pt modelId="{F8F9D194-D3A9-469F-9C22-45C11D969E93}" type="pres">
      <dgm:prSet presAssocID="{D9DE3D93-BA5F-4E06-B47C-3C68957110C5}" presName="space" presStyleCnt="0"/>
      <dgm:spPr/>
    </dgm:pt>
    <dgm:pt modelId="{EC46460E-5A7B-4138-92BA-A5BD2F182CEF}" type="pres">
      <dgm:prSet presAssocID="{4DC1671C-A242-45A1-8559-24677236696D}" presName="compositeB" presStyleCnt="0"/>
      <dgm:spPr/>
    </dgm:pt>
    <dgm:pt modelId="{2D300B40-6BFA-41D8-AFC9-C0DEB390C122}" type="pres">
      <dgm:prSet presAssocID="{4DC1671C-A242-45A1-8559-24677236696D}" presName="textB" presStyleLbl="revTx" presStyleIdx="5" presStyleCnt="7" custScaleX="227826">
        <dgm:presLayoutVars>
          <dgm:bulletEnabled val="1"/>
        </dgm:presLayoutVars>
      </dgm:prSet>
      <dgm:spPr/>
    </dgm:pt>
    <dgm:pt modelId="{6F8B5FC4-07FE-4414-A57A-927F08883A8C}" type="pres">
      <dgm:prSet presAssocID="{4DC1671C-A242-45A1-8559-24677236696D}" presName="circleB" presStyleLbl="node1" presStyleIdx="5" presStyleCnt="7"/>
      <dgm:spPr/>
    </dgm:pt>
    <dgm:pt modelId="{C5E72326-25B0-4C38-AB04-9C58A54C0E1D}" type="pres">
      <dgm:prSet presAssocID="{4DC1671C-A242-45A1-8559-24677236696D}" presName="spaceB" presStyleCnt="0"/>
      <dgm:spPr/>
    </dgm:pt>
    <dgm:pt modelId="{D3E9C627-7608-4EF8-8216-BE3136A13974}" type="pres">
      <dgm:prSet presAssocID="{6677EC6F-6B6F-40DC-97AC-F91AC7C4AF76}" presName="space" presStyleCnt="0"/>
      <dgm:spPr/>
    </dgm:pt>
    <dgm:pt modelId="{2DFF6160-6DAA-41EA-955E-A79FE61B9073}" type="pres">
      <dgm:prSet presAssocID="{EB881430-400E-47FD-9427-B34B0C12CFDC}" presName="compositeA" presStyleCnt="0"/>
      <dgm:spPr/>
    </dgm:pt>
    <dgm:pt modelId="{3CBAB0C7-C60D-48CC-B07C-6416D4C3283A}" type="pres">
      <dgm:prSet presAssocID="{EB881430-400E-47FD-9427-B34B0C12CFDC}" presName="textA" presStyleLbl="revTx" presStyleIdx="6" presStyleCnt="7" custScaleX="227456">
        <dgm:presLayoutVars>
          <dgm:bulletEnabled val="1"/>
        </dgm:presLayoutVars>
      </dgm:prSet>
      <dgm:spPr/>
    </dgm:pt>
    <dgm:pt modelId="{3DD5A02D-9851-4E0B-A934-DC4FE156E37B}" type="pres">
      <dgm:prSet presAssocID="{EB881430-400E-47FD-9427-B34B0C12CFDC}" presName="circleA" presStyleLbl="node1" presStyleIdx="6" presStyleCnt="7"/>
      <dgm:spPr/>
    </dgm:pt>
    <dgm:pt modelId="{B053289D-CBCC-4C98-A6E1-EF8C5D4D45C2}" type="pres">
      <dgm:prSet presAssocID="{EB881430-400E-47FD-9427-B34B0C12CFDC}" presName="spaceA" presStyleCnt="0"/>
      <dgm:spPr/>
    </dgm:pt>
  </dgm:ptLst>
  <dgm:cxnLst>
    <dgm:cxn modelId="{6A2C2E18-3147-4F99-92B2-18F3E2BE1A96}" type="presOf" srcId="{4DC1671C-A242-45A1-8559-24677236696D}" destId="{2D300B40-6BFA-41D8-AFC9-C0DEB390C122}" srcOrd="0" destOrd="0" presId="urn:microsoft.com/office/officeart/2005/8/layout/hProcess11"/>
    <dgm:cxn modelId="{8EFBEF37-1C2B-4C04-B835-90D795E49BEE}" type="presOf" srcId="{F60CBFA8-A488-4B06-B5CB-6B2542DC1C3A}" destId="{7949D318-2F55-4077-A956-B162E2061650}" srcOrd="0" destOrd="0" presId="urn:microsoft.com/office/officeart/2005/8/layout/hProcess11"/>
    <dgm:cxn modelId="{CEC87863-0715-4DB1-A2C5-0AD150E03C27}" type="presOf" srcId="{0608EC02-B4BE-4C8A-AFAE-01BD44C82344}" destId="{4D75D35E-F520-403B-9F0C-5248AFC2CD59}" srcOrd="0" destOrd="0" presId="urn:microsoft.com/office/officeart/2005/8/layout/hProcess11"/>
    <dgm:cxn modelId="{219F8A6B-A49A-485A-BC2D-F94ACDB9FE6C}" srcId="{51F84860-7C46-43DA-9588-CEB784A73C0D}" destId="{EB881430-400E-47FD-9427-B34B0C12CFDC}" srcOrd="6" destOrd="0" parTransId="{4B7F0E7C-34B1-4F55-8765-15ECCAFC909B}" sibTransId="{3C2A325C-BD3A-4315-84D2-FF50CF397EC0}"/>
    <dgm:cxn modelId="{2B28374D-E75A-4AF5-8655-DD327A947BD5}" srcId="{51F84860-7C46-43DA-9588-CEB784A73C0D}" destId="{F60CBFA8-A488-4B06-B5CB-6B2542DC1C3A}" srcOrd="0" destOrd="0" parTransId="{2A2A2219-86FC-4CD6-B10E-065BC6757A57}" sibTransId="{96A33FB8-0651-4DF7-A628-05054847AED9}"/>
    <dgm:cxn modelId="{AD18E16D-3F75-4C42-A9A8-FA2312A18941}" srcId="{51F84860-7C46-43DA-9588-CEB784A73C0D}" destId="{4DC1671C-A242-45A1-8559-24677236696D}" srcOrd="5" destOrd="0" parTransId="{065E6B29-A0DD-4595-A30A-173527ACE602}" sibTransId="{6677EC6F-6B6F-40DC-97AC-F91AC7C4AF76}"/>
    <dgm:cxn modelId="{02641D52-5D80-4682-9BB5-471DCAA4E1EF}" type="presOf" srcId="{51F84860-7C46-43DA-9588-CEB784A73C0D}" destId="{93508C25-5010-4150-9111-5EC221C2DB40}" srcOrd="0" destOrd="0" presId="urn:microsoft.com/office/officeart/2005/8/layout/hProcess11"/>
    <dgm:cxn modelId="{6B24137A-AB82-4888-8482-9D6E6B6B825F}" srcId="{51F84860-7C46-43DA-9588-CEB784A73C0D}" destId="{944C0981-C416-4D8F-9BB3-6B7C5DC903D6}" srcOrd="4" destOrd="0" parTransId="{016DDBF3-2D52-4ADC-9065-9984C070CAD3}" sibTransId="{D9DE3D93-BA5F-4E06-B47C-3C68957110C5}"/>
    <dgm:cxn modelId="{2059A788-8A81-46F8-9B31-BA72D68FE4D8}" type="presOf" srcId="{944C0981-C416-4D8F-9BB3-6B7C5DC903D6}" destId="{CF3690D1-D4EC-4B7B-A709-C6C4A58CAD4E}" srcOrd="0" destOrd="0" presId="urn:microsoft.com/office/officeart/2005/8/layout/hProcess11"/>
    <dgm:cxn modelId="{85E91C8D-08E4-43AB-A5B8-6BE48C3EF726}" srcId="{51F84860-7C46-43DA-9588-CEB784A73C0D}" destId="{325CD593-DD14-4602-8BD4-A6F233F35214}" srcOrd="3" destOrd="0" parTransId="{E9B8FA80-96F3-4225-AC30-337B9E3CBD94}" sibTransId="{9CFDC5DD-4CAB-42D2-BD0B-F87E3954B02B}"/>
    <dgm:cxn modelId="{E1EFAE8D-491C-4620-AB0E-49E7897AC68A}" srcId="{51F84860-7C46-43DA-9588-CEB784A73C0D}" destId="{0608EC02-B4BE-4C8A-AFAE-01BD44C82344}" srcOrd="2" destOrd="0" parTransId="{AAD5D20C-75CF-4BF8-9D9B-B04FCD49AAD0}" sibTransId="{41F52785-75CB-425C-8673-E359D92D41A6}"/>
    <dgm:cxn modelId="{D0CAC0AC-45E9-43D8-893F-093B76C9A8A8}" type="presOf" srcId="{125EF992-294E-44DB-B35B-48BE52C5A9FC}" destId="{14D6F482-3450-4ACA-B446-976C15CA85BE}" srcOrd="0" destOrd="0" presId="urn:microsoft.com/office/officeart/2005/8/layout/hProcess11"/>
    <dgm:cxn modelId="{11538CB2-4EBF-4840-AA7B-98E2FB446699}" srcId="{51F84860-7C46-43DA-9588-CEB784A73C0D}" destId="{125EF992-294E-44DB-B35B-48BE52C5A9FC}" srcOrd="1" destOrd="0" parTransId="{AAF81EF7-E328-4399-8F8C-5321AF274C5A}" sibTransId="{DC1BD50F-8FA5-4474-BD0E-6A0B36D1FEDB}"/>
    <dgm:cxn modelId="{1F4899B5-33F4-4F7F-A6CE-B4CC2E92266D}" type="presOf" srcId="{EB881430-400E-47FD-9427-B34B0C12CFDC}" destId="{3CBAB0C7-C60D-48CC-B07C-6416D4C3283A}" srcOrd="0" destOrd="0" presId="urn:microsoft.com/office/officeart/2005/8/layout/hProcess11"/>
    <dgm:cxn modelId="{B138E7C6-5306-4976-980A-4EAECDC52582}" type="presOf" srcId="{325CD593-DD14-4602-8BD4-A6F233F35214}" destId="{273F56A0-510B-431C-985F-D59AF1441E63}" srcOrd="0" destOrd="0" presId="urn:microsoft.com/office/officeart/2005/8/layout/hProcess11"/>
    <dgm:cxn modelId="{0FBF2DF5-3EEF-49F5-B2A5-DF07D8947379}" type="presParOf" srcId="{93508C25-5010-4150-9111-5EC221C2DB40}" destId="{AF260719-D5D8-44C7-95BA-2975034E2418}" srcOrd="0" destOrd="0" presId="urn:microsoft.com/office/officeart/2005/8/layout/hProcess11"/>
    <dgm:cxn modelId="{C47189DB-4C63-4985-9D31-A906AB09109D}" type="presParOf" srcId="{93508C25-5010-4150-9111-5EC221C2DB40}" destId="{5E22F037-0106-4A1D-9C6F-750BAD61D274}" srcOrd="1" destOrd="0" presId="urn:microsoft.com/office/officeart/2005/8/layout/hProcess11"/>
    <dgm:cxn modelId="{60EBE5D8-DC3C-4218-8E72-FE136E4528A8}" type="presParOf" srcId="{5E22F037-0106-4A1D-9C6F-750BAD61D274}" destId="{9568C632-2F5F-41CD-99E3-9E08D7A28110}" srcOrd="0" destOrd="0" presId="urn:microsoft.com/office/officeart/2005/8/layout/hProcess11"/>
    <dgm:cxn modelId="{D43A969F-5AF8-4F12-887E-644CD8FB637D}" type="presParOf" srcId="{9568C632-2F5F-41CD-99E3-9E08D7A28110}" destId="{7949D318-2F55-4077-A956-B162E2061650}" srcOrd="0" destOrd="0" presId="urn:microsoft.com/office/officeart/2005/8/layout/hProcess11"/>
    <dgm:cxn modelId="{282E3223-D3A4-4DAF-9B09-35F551B09BAA}" type="presParOf" srcId="{9568C632-2F5F-41CD-99E3-9E08D7A28110}" destId="{AC578F26-4EF3-40CB-A343-17B08FF63B2C}" srcOrd="1" destOrd="0" presId="urn:microsoft.com/office/officeart/2005/8/layout/hProcess11"/>
    <dgm:cxn modelId="{AFD37221-7ADC-44C6-9BE9-D4038F38B2D5}" type="presParOf" srcId="{9568C632-2F5F-41CD-99E3-9E08D7A28110}" destId="{9D526A98-9607-448E-938F-6E8B723BBB7F}" srcOrd="2" destOrd="0" presId="urn:microsoft.com/office/officeart/2005/8/layout/hProcess11"/>
    <dgm:cxn modelId="{1931392D-10CF-4961-AA7D-D3276A150DB3}" type="presParOf" srcId="{5E22F037-0106-4A1D-9C6F-750BAD61D274}" destId="{D114E1C2-9EED-46BB-B03B-862FA08BA446}" srcOrd="1" destOrd="0" presId="urn:microsoft.com/office/officeart/2005/8/layout/hProcess11"/>
    <dgm:cxn modelId="{3D14F3E7-1191-4025-A01D-CA3BC34CFFDC}" type="presParOf" srcId="{5E22F037-0106-4A1D-9C6F-750BAD61D274}" destId="{508E02F9-D932-4B83-8364-4BE53BE8FAC0}" srcOrd="2" destOrd="0" presId="urn:microsoft.com/office/officeart/2005/8/layout/hProcess11"/>
    <dgm:cxn modelId="{7305F6F7-F0EF-4539-A147-00497219C56F}" type="presParOf" srcId="{508E02F9-D932-4B83-8364-4BE53BE8FAC0}" destId="{14D6F482-3450-4ACA-B446-976C15CA85BE}" srcOrd="0" destOrd="0" presId="urn:microsoft.com/office/officeart/2005/8/layout/hProcess11"/>
    <dgm:cxn modelId="{C0238266-BF95-458C-8A88-2C58BC439AC7}" type="presParOf" srcId="{508E02F9-D932-4B83-8364-4BE53BE8FAC0}" destId="{A2DFAA36-DF5D-4700-813C-17E7B7281AB5}" srcOrd="1" destOrd="0" presId="urn:microsoft.com/office/officeart/2005/8/layout/hProcess11"/>
    <dgm:cxn modelId="{B9D6A21C-14B4-4AE0-95C3-6B0E6E9A09A9}" type="presParOf" srcId="{508E02F9-D932-4B83-8364-4BE53BE8FAC0}" destId="{7CDEACA7-B30D-4ABA-A585-F204382FF4F5}" srcOrd="2" destOrd="0" presId="urn:microsoft.com/office/officeart/2005/8/layout/hProcess11"/>
    <dgm:cxn modelId="{3DEA2D74-BE56-4504-9967-F5EAE3C71131}" type="presParOf" srcId="{5E22F037-0106-4A1D-9C6F-750BAD61D274}" destId="{2A5C3DEC-C07E-40AF-8112-5C9B5B370A66}" srcOrd="3" destOrd="0" presId="urn:microsoft.com/office/officeart/2005/8/layout/hProcess11"/>
    <dgm:cxn modelId="{E8E22745-D1F7-4CD4-AA1E-780EA9BE59C2}" type="presParOf" srcId="{5E22F037-0106-4A1D-9C6F-750BAD61D274}" destId="{6C87A1E9-41BE-4A39-9815-F2D4D49729E8}" srcOrd="4" destOrd="0" presId="urn:microsoft.com/office/officeart/2005/8/layout/hProcess11"/>
    <dgm:cxn modelId="{1012D37A-C642-4D96-BD6F-2168FB13F57D}" type="presParOf" srcId="{6C87A1E9-41BE-4A39-9815-F2D4D49729E8}" destId="{4D75D35E-F520-403B-9F0C-5248AFC2CD59}" srcOrd="0" destOrd="0" presId="urn:microsoft.com/office/officeart/2005/8/layout/hProcess11"/>
    <dgm:cxn modelId="{6F9AFD51-7741-468A-8F69-603B3E01361B}" type="presParOf" srcId="{6C87A1E9-41BE-4A39-9815-F2D4D49729E8}" destId="{F653B199-7758-4802-AF83-2C2B740D5A58}" srcOrd="1" destOrd="0" presId="urn:microsoft.com/office/officeart/2005/8/layout/hProcess11"/>
    <dgm:cxn modelId="{6718B895-8FD2-4B29-8C1A-59405DF9B33B}" type="presParOf" srcId="{6C87A1E9-41BE-4A39-9815-F2D4D49729E8}" destId="{D5F58429-C9F7-417B-9681-852ABCCFFB7D}" srcOrd="2" destOrd="0" presId="urn:microsoft.com/office/officeart/2005/8/layout/hProcess11"/>
    <dgm:cxn modelId="{CC006979-F0FB-4D7B-94C7-CC80C16DD01E}" type="presParOf" srcId="{5E22F037-0106-4A1D-9C6F-750BAD61D274}" destId="{4174567B-40AA-45D4-A35F-716FDD2833F9}" srcOrd="5" destOrd="0" presId="urn:microsoft.com/office/officeart/2005/8/layout/hProcess11"/>
    <dgm:cxn modelId="{8165DB51-D8AC-4917-B97F-6AD9F3A69027}" type="presParOf" srcId="{5E22F037-0106-4A1D-9C6F-750BAD61D274}" destId="{66A72BCF-966C-4945-AA46-9D99E3E0CC1D}" srcOrd="6" destOrd="0" presId="urn:microsoft.com/office/officeart/2005/8/layout/hProcess11"/>
    <dgm:cxn modelId="{8255F5EE-53D0-4596-B8B6-3544A8BEBDD2}" type="presParOf" srcId="{66A72BCF-966C-4945-AA46-9D99E3E0CC1D}" destId="{273F56A0-510B-431C-985F-D59AF1441E63}" srcOrd="0" destOrd="0" presId="urn:microsoft.com/office/officeart/2005/8/layout/hProcess11"/>
    <dgm:cxn modelId="{61ED830A-3A36-42C9-B735-B7F0EE29D46A}" type="presParOf" srcId="{66A72BCF-966C-4945-AA46-9D99E3E0CC1D}" destId="{E9EA8B15-C229-4703-B007-81A6A0981D6A}" srcOrd="1" destOrd="0" presId="urn:microsoft.com/office/officeart/2005/8/layout/hProcess11"/>
    <dgm:cxn modelId="{2F67D24E-CDD1-4186-B428-914BE7E0D8A6}" type="presParOf" srcId="{66A72BCF-966C-4945-AA46-9D99E3E0CC1D}" destId="{081111AD-FCE8-4DDD-B9D9-1B328963F8AB}" srcOrd="2" destOrd="0" presId="urn:microsoft.com/office/officeart/2005/8/layout/hProcess11"/>
    <dgm:cxn modelId="{D101ECE0-C84A-4294-BE5C-9F02E4601787}" type="presParOf" srcId="{5E22F037-0106-4A1D-9C6F-750BAD61D274}" destId="{221AD88B-929A-430A-A351-1BD8B9B1CF02}" srcOrd="7" destOrd="0" presId="urn:microsoft.com/office/officeart/2005/8/layout/hProcess11"/>
    <dgm:cxn modelId="{61A5E030-CCFA-4705-8211-6750F5236E9D}" type="presParOf" srcId="{5E22F037-0106-4A1D-9C6F-750BAD61D274}" destId="{9735AC40-ABF3-428A-8F45-ECB9134604E5}" srcOrd="8" destOrd="0" presId="urn:microsoft.com/office/officeart/2005/8/layout/hProcess11"/>
    <dgm:cxn modelId="{79753D73-BC74-4C19-88D6-4870FB720CA2}" type="presParOf" srcId="{9735AC40-ABF3-428A-8F45-ECB9134604E5}" destId="{CF3690D1-D4EC-4B7B-A709-C6C4A58CAD4E}" srcOrd="0" destOrd="0" presId="urn:microsoft.com/office/officeart/2005/8/layout/hProcess11"/>
    <dgm:cxn modelId="{80269B58-98F4-4277-B8ED-2A71F4187134}" type="presParOf" srcId="{9735AC40-ABF3-428A-8F45-ECB9134604E5}" destId="{50123C3C-DE13-4AB5-842D-FCAA1E1A986D}" srcOrd="1" destOrd="0" presId="urn:microsoft.com/office/officeart/2005/8/layout/hProcess11"/>
    <dgm:cxn modelId="{C8CFAA99-DD44-433B-807C-59F92676AC5A}" type="presParOf" srcId="{9735AC40-ABF3-428A-8F45-ECB9134604E5}" destId="{D07C2C3F-C1E5-494B-8384-75DC40B98EF7}" srcOrd="2" destOrd="0" presId="urn:microsoft.com/office/officeart/2005/8/layout/hProcess11"/>
    <dgm:cxn modelId="{EBAC1B7A-1044-468F-8049-27F4681841BC}" type="presParOf" srcId="{5E22F037-0106-4A1D-9C6F-750BAD61D274}" destId="{F8F9D194-D3A9-469F-9C22-45C11D969E93}" srcOrd="9" destOrd="0" presId="urn:microsoft.com/office/officeart/2005/8/layout/hProcess11"/>
    <dgm:cxn modelId="{01831CC0-E59B-47DC-B071-6C19D1299E37}" type="presParOf" srcId="{5E22F037-0106-4A1D-9C6F-750BAD61D274}" destId="{EC46460E-5A7B-4138-92BA-A5BD2F182CEF}" srcOrd="10" destOrd="0" presId="urn:microsoft.com/office/officeart/2005/8/layout/hProcess11"/>
    <dgm:cxn modelId="{1E4B9B17-3814-4F79-AC93-67510EF370F3}" type="presParOf" srcId="{EC46460E-5A7B-4138-92BA-A5BD2F182CEF}" destId="{2D300B40-6BFA-41D8-AFC9-C0DEB390C122}" srcOrd="0" destOrd="0" presId="urn:microsoft.com/office/officeart/2005/8/layout/hProcess11"/>
    <dgm:cxn modelId="{B9F886F1-DEE7-4011-88DC-C4F61E86CA04}" type="presParOf" srcId="{EC46460E-5A7B-4138-92BA-A5BD2F182CEF}" destId="{6F8B5FC4-07FE-4414-A57A-927F08883A8C}" srcOrd="1" destOrd="0" presId="urn:microsoft.com/office/officeart/2005/8/layout/hProcess11"/>
    <dgm:cxn modelId="{906A76F4-0B56-4625-84A0-60EC8ABFB069}" type="presParOf" srcId="{EC46460E-5A7B-4138-92BA-A5BD2F182CEF}" destId="{C5E72326-25B0-4C38-AB04-9C58A54C0E1D}" srcOrd="2" destOrd="0" presId="urn:microsoft.com/office/officeart/2005/8/layout/hProcess11"/>
    <dgm:cxn modelId="{06F4A5FA-58BE-4F40-95F8-A23A6B65718E}" type="presParOf" srcId="{5E22F037-0106-4A1D-9C6F-750BAD61D274}" destId="{D3E9C627-7608-4EF8-8216-BE3136A13974}" srcOrd="11" destOrd="0" presId="urn:microsoft.com/office/officeart/2005/8/layout/hProcess11"/>
    <dgm:cxn modelId="{1AE3DFA5-DFA6-465A-92C4-A3BD4F975930}" type="presParOf" srcId="{5E22F037-0106-4A1D-9C6F-750BAD61D274}" destId="{2DFF6160-6DAA-41EA-955E-A79FE61B9073}" srcOrd="12" destOrd="0" presId="urn:microsoft.com/office/officeart/2005/8/layout/hProcess11"/>
    <dgm:cxn modelId="{1107C0B9-C693-4EF3-B472-3202884F6DCB}" type="presParOf" srcId="{2DFF6160-6DAA-41EA-955E-A79FE61B9073}" destId="{3CBAB0C7-C60D-48CC-B07C-6416D4C3283A}" srcOrd="0" destOrd="0" presId="urn:microsoft.com/office/officeart/2005/8/layout/hProcess11"/>
    <dgm:cxn modelId="{E7E166A0-57DD-4D3A-9B38-6F9E38EC0D5B}" type="presParOf" srcId="{2DFF6160-6DAA-41EA-955E-A79FE61B9073}" destId="{3DD5A02D-9851-4E0B-A934-DC4FE156E37B}" srcOrd="1" destOrd="0" presId="urn:microsoft.com/office/officeart/2005/8/layout/hProcess11"/>
    <dgm:cxn modelId="{82F4420D-00F5-46BB-A037-3EC7BBEF036B}" type="presParOf" srcId="{2DFF6160-6DAA-41EA-955E-A79FE61B9073}" destId="{B053289D-CBCC-4C98-A6E1-EF8C5D4D45C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961669-5227-45EC-903D-6AEB3D345CC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6CEA0BE-A77D-4284-A67C-D1A2BD81DD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Principal’s Verification Form</a:t>
          </a:r>
        </a:p>
      </dgm:t>
    </dgm:pt>
    <dgm:pt modelId="{1DDBD22C-8A3A-4DA3-A0B3-9B41692CF98E}" type="parTrans" cxnId="{DDA8FF85-E262-43DE-989F-40A95A61124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26CD86-CF75-4FA6-99B4-AA748AC3ABC5}" type="sibTrans" cxnId="{DDA8FF85-E262-43DE-989F-40A95A61124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50E18B-C861-4DAC-B5FF-99021A9B1C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Completed by the school principal</a:t>
          </a:r>
        </a:p>
      </dgm:t>
    </dgm:pt>
    <dgm:pt modelId="{0DEA53E0-C8F4-4D52-9739-EE720ECF2F0E}" type="parTrans" cxnId="{8ADA5487-4DD4-4703-961D-0E16606C0F1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9EB4DA-77F8-4CC7-92C2-79B78902ACB6}" type="sibTrans" cxnId="{8ADA5487-4DD4-4703-961D-0E16606C0F1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9FA69E-1B50-4B25-A959-832D3C6540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Used as a checklist and signed at the end of the administration</a:t>
          </a:r>
        </a:p>
      </dgm:t>
    </dgm:pt>
    <dgm:pt modelId="{240997B8-AD73-4AD2-835C-C1F5391F71BA}" type="parTrans" cxnId="{4F9B1F36-CB77-42D5-B186-9BED73A5E99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C48D96-5014-4CB9-A292-7F04B5D2D85C}" type="sibTrans" cxnId="{4F9B1F36-CB77-42D5-B186-9BED73A5E99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587FE5-AD0A-4205-9A1B-CDB796885C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Staff Confidentiality Form</a:t>
          </a:r>
        </a:p>
      </dgm:t>
    </dgm:pt>
    <dgm:pt modelId="{40B298D7-81BB-4831-ACE7-F8BCDD4E88A0}" type="parTrans" cxnId="{57CF4FCB-6BD2-44C9-888C-1BE5174011C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F90D7D-A8D2-4E04-B895-2002272F2B98}" type="sibTrans" cxnId="{57CF4FCB-6BD2-44C9-888C-1BE5174011C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58A53A-682D-4F65-BC3B-47A57753C4B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Completed by all staff handling secure materials</a:t>
          </a:r>
        </a:p>
      </dgm:t>
    </dgm:pt>
    <dgm:pt modelId="{8CCB5CAE-0CC9-48E8-B2E6-5069687D397E}" type="parTrans" cxnId="{B5177500-F224-424C-89AD-82D60E794F7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709258-7EF1-480D-A159-A073BD230AC2}" type="sibTrans" cxnId="{B5177500-F224-424C-89AD-82D60E794F7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CA6DAD-F420-41C5-A3D5-CD86CEE372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Appendix E of TAM: Forms &amp; Signs</a:t>
          </a:r>
        </a:p>
      </dgm:t>
    </dgm:pt>
    <dgm:pt modelId="{361ADA18-8F2D-4570-8A24-4A6DC66122B6}" type="parTrans" cxnId="{D141A8F3-3445-4E31-8CCF-EAB9A1C8F5D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171A67-857B-4BC4-9CCD-153A566A2EE1}" type="sibTrans" cxnId="{D141A8F3-3445-4E31-8CCF-EAB9A1C8F5D7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538284-5D9A-4ACC-A3DC-D75A1A89B9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Checklist</a:t>
          </a:r>
        </a:p>
      </dgm:t>
    </dgm:pt>
    <dgm:pt modelId="{AABD862C-110F-4D7F-B52A-1D6252129C7F}" type="parTrans" cxnId="{F572A5B2-81A0-49D4-A7A7-BC119339881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2B02D8-27FA-483E-AC4E-AE22AE56CF3B}" type="sibTrans" cxnId="{F572A5B2-81A0-49D4-A7A7-BC119339881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27FCF4-7196-4170-BA97-CE02FA50AA0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Used to track paper test materials in/out</a:t>
          </a:r>
        </a:p>
      </dgm:t>
    </dgm:pt>
    <dgm:pt modelId="{12305CCB-9C16-418A-93BC-FB436401E134}" type="parTrans" cxnId="{2FEC88D2-37C8-4083-AB98-01767B3443C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2B504D-4BCA-4117-9378-598B9157220C}" type="sibTrans" cxnId="{2FEC88D2-37C8-4083-AB98-01767B3443C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C511FA-D66C-4FA4-A026-C354275996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Appendix C of TAM and TCM</a:t>
          </a:r>
        </a:p>
      </dgm:t>
    </dgm:pt>
    <dgm:pt modelId="{EC0C0537-9797-45DF-B8DC-6DB3327A430F}" type="parTrans" cxnId="{76B6ABBE-E6C8-4B5C-AA27-DCBB19BA0F1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58A613-73F5-4BCF-905E-A315EE1EABCE}" type="sibTrans" cxnId="{76B6ABBE-E6C8-4B5C-AA27-DCBB19BA0F1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8C264D-DE8F-4CCE-94B4-1CF5747BD3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Both the TAM and the forms are available to download from the Help &amp; Support site, resources section</a:t>
          </a:r>
        </a:p>
      </dgm:t>
    </dgm:pt>
    <dgm:pt modelId="{0D0A7D53-55B1-435D-9A92-B3FFE1E99DBE}" type="parTrans" cxnId="{74923FFE-A959-4EF9-B670-9BACB4084AD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5FC532-48F8-4EEE-9DD9-4ADBAC31FC0C}" type="sibTrans" cxnId="{74923FFE-A959-4EF9-B670-9BACB4084AD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D78927-7548-43B8-B03B-16B39DCE17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Testing Irregularity Reporting Form</a:t>
          </a:r>
        </a:p>
      </dgm:t>
    </dgm:pt>
    <dgm:pt modelId="{2553AF7B-097A-4300-A097-A5F3F3BB8BAC}" type="parTrans" cxnId="{F8E2F240-F014-44D8-891B-124860579DB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F94EBE-4BD5-4A8A-8F1A-A5FA9EE91A76}" type="sibTrans" cxnId="{F8E2F240-F014-44D8-891B-124860579DB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795245-FD44-4011-A260-C196C3CC25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Completed to document and report the occurrence of a testing irregularity.</a:t>
          </a:r>
        </a:p>
      </dgm:t>
    </dgm:pt>
    <dgm:pt modelId="{E09B5FFA-D83B-4427-8677-9D98C6C49315}" type="parTrans" cxnId="{7C079353-CFC3-4D4A-A755-1BD53E882B0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A0C0F1-E746-48CD-BB3B-D343CAA79D31}" type="sibTrans" cxnId="{7C079353-CFC3-4D4A-A755-1BD53E882B0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1EB8EE-F3CD-4038-86DF-E2ABE93189ED}" type="pres">
      <dgm:prSet presAssocID="{5A961669-5227-45EC-903D-6AEB3D345CCD}" presName="root" presStyleCnt="0">
        <dgm:presLayoutVars>
          <dgm:dir/>
          <dgm:resizeHandles val="exact"/>
        </dgm:presLayoutVars>
      </dgm:prSet>
      <dgm:spPr/>
    </dgm:pt>
    <dgm:pt modelId="{D195A672-BB11-4A4F-9DA8-2318DA29A974}" type="pres">
      <dgm:prSet presAssocID="{56CEA0BE-A77D-4284-A67C-D1A2BD81DD82}" presName="compNode" presStyleCnt="0"/>
      <dgm:spPr/>
    </dgm:pt>
    <dgm:pt modelId="{56448261-7A95-427E-89AD-8E4E0F4B4EA9}" type="pres">
      <dgm:prSet presAssocID="{56CEA0BE-A77D-4284-A67C-D1A2BD81DD82}" presName="bgRect" presStyleLbl="bgShp" presStyleIdx="0" presStyleCnt="5"/>
      <dgm:spPr/>
    </dgm:pt>
    <dgm:pt modelId="{43055C82-F235-469B-A69F-8EA3CFC8D43C}" type="pres">
      <dgm:prSet presAssocID="{56CEA0BE-A77D-4284-A67C-D1A2BD81DD8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51567923-2FE9-444E-A02F-C93C4C2BBDA3}" type="pres">
      <dgm:prSet presAssocID="{56CEA0BE-A77D-4284-A67C-D1A2BD81DD82}" presName="spaceRect" presStyleCnt="0"/>
      <dgm:spPr/>
    </dgm:pt>
    <dgm:pt modelId="{FD7E2541-9525-45F1-BE4F-77A55C200984}" type="pres">
      <dgm:prSet presAssocID="{56CEA0BE-A77D-4284-A67C-D1A2BD81DD82}" presName="parTx" presStyleLbl="revTx" presStyleIdx="0" presStyleCnt="10">
        <dgm:presLayoutVars>
          <dgm:chMax val="0"/>
          <dgm:chPref val="0"/>
        </dgm:presLayoutVars>
      </dgm:prSet>
      <dgm:spPr/>
    </dgm:pt>
    <dgm:pt modelId="{31F7CA72-AC5F-4ED4-8B5D-8B1265456A3B}" type="pres">
      <dgm:prSet presAssocID="{56CEA0BE-A77D-4284-A67C-D1A2BD81DD82}" presName="desTx" presStyleLbl="revTx" presStyleIdx="1" presStyleCnt="10">
        <dgm:presLayoutVars/>
      </dgm:prSet>
      <dgm:spPr/>
    </dgm:pt>
    <dgm:pt modelId="{5D716E1E-859C-4197-92B6-4FBAC10B2C12}" type="pres">
      <dgm:prSet presAssocID="{6926CD86-CF75-4FA6-99B4-AA748AC3ABC5}" presName="sibTrans" presStyleCnt="0"/>
      <dgm:spPr/>
    </dgm:pt>
    <dgm:pt modelId="{A7F6196B-4D6B-4BA5-94E2-E78DE8222628}" type="pres">
      <dgm:prSet presAssocID="{56587FE5-AD0A-4205-9A1B-CDB796885C27}" presName="compNode" presStyleCnt="0"/>
      <dgm:spPr/>
    </dgm:pt>
    <dgm:pt modelId="{D36633FA-43BE-47CA-A782-AF532AB3451E}" type="pres">
      <dgm:prSet presAssocID="{56587FE5-AD0A-4205-9A1B-CDB796885C27}" presName="bgRect" presStyleLbl="bgShp" presStyleIdx="1" presStyleCnt="5"/>
      <dgm:spPr/>
    </dgm:pt>
    <dgm:pt modelId="{83AFDA9D-B42C-4267-80A3-1CF9672D89F9}" type="pres">
      <dgm:prSet presAssocID="{56587FE5-AD0A-4205-9A1B-CDB796885C2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6EA64929-6F4A-4445-B454-DAD358F3295F}" type="pres">
      <dgm:prSet presAssocID="{56587FE5-AD0A-4205-9A1B-CDB796885C27}" presName="spaceRect" presStyleCnt="0"/>
      <dgm:spPr/>
    </dgm:pt>
    <dgm:pt modelId="{76B7F02F-D017-4DBB-98EE-44CB858C75DC}" type="pres">
      <dgm:prSet presAssocID="{56587FE5-AD0A-4205-9A1B-CDB796885C27}" presName="parTx" presStyleLbl="revTx" presStyleIdx="2" presStyleCnt="10">
        <dgm:presLayoutVars>
          <dgm:chMax val="0"/>
          <dgm:chPref val="0"/>
        </dgm:presLayoutVars>
      </dgm:prSet>
      <dgm:spPr/>
    </dgm:pt>
    <dgm:pt modelId="{ADAF2D92-00FE-4C30-B5A1-5C2CFD0AAF3A}" type="pres">
      <dgm:prSet presAssocID="{56587FE5-AD0A-4205-9A1B-CDB796885C27}" presName="desTx" presStyleLbl="revTx" presStyleIdx="3" presStyleCnt="10">
        <dgm:presLayoutVars/>
      </dgm:prSet>
      <dgm:spPr/>
    </dgm:pt>
    <dgm:pt modelId="{90B4AAAD-D88C-4B0B-B06C-4B4B5E22995F}" type="pres">
      <dgm:prSet presAssocID="{A7F90D7D-A8D2-4E04-B895-2002272F2B98}" presName="sibTrans" presStyleCnt="0"/>
      <dgm:spPr/>
    </dgm:pt>
    <dgm:pt modelId="{D26EA752-E397-4254-8803-17B03589E19E}" type="pres">
      <dgm:prSet presAssocID="{BCD78927-7548-43B8-B03B-16B39DCE17EC}" presName="compNode" presStyleCnt="0"/>
      <dgm:spPr/>
    </dgm:pt>
    <dgm:pt modelId="{75C4A3CB-1E39-4633-8069-C0BC9B941044}" type="pres">
      <dgm:prSet presAssocID="{BCD78927-7548-43B8-B03B-16B39DCE17EC}" presName="bgRect" presStyleLbl="bgShp" presStyleIdx="2" presStyleCnt="5"/>
      <dgm:spPr/>
    </dgm:pt>
    <dgm:pt modelId="{61FE442E-39BD-49DD-8D1B-41F4C832212E}" type="pres">
      <dgm:prSet presAssocID="{BCD78927-7548-43B8-B03B-16B39DCE17E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F23BDC83-504B-4456-95A2-FE0F99787D3A}" type="pres">
      <dgm:prSet presAssocID="{BCD78927-7548-43B8-B03B-16B39DCE17EC}" presName="spaceRect" presStyleCnt="0"/>
      <dgm:spPr/>
    </dgm:pt>
    <dgm:pt modelId="{5602465E-32D9-4783-A502-AEF6EDD37646}" type="pres">
      <dgm:prSet presAssocID="{BCD78927-7548-43B8-B03B-16B39DCE17EC}" presName="parTx" presStyleLbl="revTx" presStyleIdx="4" presStyleCnt="10">
        <dgm:presLayoutVars>
          <dgm:chMax val="0"/>
          <dgm:chPref val="0"/>
        </dgm:presLayoutVars>
      </dgm:prSet>
      <dgm:spPr/>
    </dgm:pt>
    <dgm:pt modelId="{31A79335-C6DD-4E1C-8876-18250EC8EBBF}" type="pres">
      <dgm:prSet presAssocID="{BCD78927-7548-43B8-B03B-16B39DCE17EC}" presName="desTx" presStyleLbl="revTx" presStyleIdx="5" presStyleCnt="10">
        <dgm:presLayoutVars/>
      </dgm:prSet>
      <dgm:spPr/>
    </dgm:pt>
    <dgm:pt modelId="{2C889585-86F2-4CA4-9B31-C4B145FF94A4}" type="pres">
      <dgm:prSet presAssocID="{6CF94EBE-4BD5-4A8A-8F1A-A5FA9EE91A76}" presName="sibTrans" presStyleCnt="0"/>
      <dgm:spPr/>
    </dgm:pt>
    <dgm:pt modelId="{336A6A70-E911-481A-A282-C43C9D87A912}" type="pres">
      <dgm:prSet presAssocID="{B6CA6DAD-F420-41C5-A3D5-CD86CEE372CF}" presName="compNode" presStyleCnt="0"/>
      <dgm:spPr/>
    </dgm:pt>
    <dgm:pt modelId="{ACBD3D2F-4378-49D7-BFA0-F86FF1A2EC56}" type="pres">
      <dgm:prSet presAssocID="{B6CA6DAD-F420-41C5-A3D5-CD86CEE372CF}" presName="bgRect" presStyleLbl="bgShp" presStyleIdx="3" presStyleCnt="5"/>
      <dgm:spPr/>
    </dgm:pt>
    <dgm:pt modelId="{2CC1D95A-A9F7-4BBE-BFE3-59ADA96826F3}" type="pres">
      <dgm:prSet presAssocID="{B6CA6DAD-F420-41C5-A3D5-CD86CEE372C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8EDFD45-FCA0-43CB-B2A1-F1AD25ED7D9B}" type="pres">
      <dgm:prSet presAssocID="{B6CA6DAD-F420-41C5-A3D5-CD86CEE372CF}" presName="spaceRect" presStyleCnt="0"/>
      <dgm:spPr/>
    </dgm:pt>
    <dgm:pt modelId="{59DF2DB2-282A-4C6F-B82B-4759BA37F121}" type="pres">
      <dgm:prSet presAssocID="{B6CA6DAD-F420-41C5-A3D5-CD86CEE372CF}" presName="parTx" presStyleLbl="revTx" presStyleIdx="6" presStyleCnt="10">
        <dgm:presLayoutVars>
          <dgm:chMax val="0"/>
          <dgm:chPref val="0"/>
        </dgm:presLayoutVars>
      </dgm:prSet>
      <dgm:spPr/>
    </dgm:pt>
    <dgm:pt modelId="{C56293CE-E4BE-40E6-863F-429CCB868398}" type="pres">
      <dgm:prSet presAssocID="{B6CA6DAD-F420-41C5-A3D5-CD86CEE372CF}" presName="desTx" presStyleLbl="revTx" presStyleIdx="7" presStyleCnt="10">
        <dgm:presLayoutVars/>
      </dgm:prSet>
      <dgm:spPr/>
    </dgm:pt>
    <dgm:pt modelId="{AC8205F5-9D8B-46A0-B4D8-16587F534E9C}" type="pres">
      <dgm:prSet presAssocID="{46171A67-857B-4BC4-9CCD-153A566A2EE1}" presName="sibTrans" presStyleCnt="0"/>
      <dgm:spPr/>
    </dgm:pt>
    <dgm:pt modelId="{B1AFA213-3C1E-4ACF-9795-38D2E2CCFF53}" type="pres">
      <dgm:prSet presAssocID="{1B538284-5D9A-4ACC-A3DC-D75A1A89B937}" presName="compNode" presStyleCnt="0"/>
      <dgm:spPr/>
    </dgm:pt>
    <dgm:pt modelId="{6B05E81D-0C72-4870-830D-33256A1BC684}" type="pres">
      <dgm:prSet presAssocID="{1B538284-5D9A-4ACC-A3DC-D75A1A89B937}" presName="bgRect" presStyleLbl="bgShp" presStyleIdx="4" presStyleCnt="5"/>
      <dgm:spPr/>
    </dgm:pt>
    <dgm:pt modelId="{1C0E365B-6050-40CD-B5B1-4086D368343E}" type="pres">
      <dgm:prSet presAssocID="{1B538284-5D9A-4ACC-A3DC-D75A1A89B93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752BFA3-3E59-4998-A106-9DD6CC2FB1BA}" type="pres">
      <dgm:prSet presAssocID="{1B538284-5D9A-4ACC-A3DC-D75A1A89B937}" presName="spaceRect" presStyleCnt="0"/>
      <dgm:spPr/>
    </dgm:pt>
    <dgm:pt modelId="{91F5702D-8831-4C9D-B740-6DDF1EDB8D3F}" type="pres">
      <dgm:prSet presAssocID="{1B538284-5D9A-4ACC-A3DC-D75A1A89B937}" presName="parTx" presStyleLbl="revTx" presStyleIdx="8" presStyleCnt="10">
        <dgm:presLayoutVars>
          <dgm:chMax val="0"/>
          <dgm:chPref val="0"/>
        </dgm:presLayoutVars>
      </dgm:prSet>
      <dgm:spPr/>
    </dgm:pt>
    <dgm:pt modelId="{1DFAA271-8528-48FC-8A85-9C288304CE0A}" type="pres">
      <dgm:prSet presAssocID="{1B538284-5D9A-4ACC-A3DC-D75A1A89B937}" presName="desTx" presStyleLbl="revTx" presStyleIdx="9" presStyleCnt="10">
        <dgm:presLayoutVars/>
      </dgm:prSet>
      <dgm:spPr/>
    </dgm:pt>
  </dgm:ptLst>
  <dgm:cxnLst>
    <dgm:cxn modelId="{B5177500-F224-424C-89AD-82D60E794F77}" srcId="{56587FE5-AD0A-4205-9A1B-CDB796885C27}" destId="{C858A53A-682D-4F65-BC3B-47A57753C4B1}" srcOrd="0" destOrd="0" parTransId="{8CCB5CAE-0CC9-48E8-B2E6-5069687D397E}" sibTransId="{B3709258-7EF1-480D-A159-A073BD230AC2}"/>
    <dgm:cxn modelId="{8ABAE31D-60C4-4BA3-9477-86166A40C93D}" type="presOf" srcId="{5A961669-5227-45EC-903D-6AEB3D345CCD}" destId="{861EB8EE-F3CD-4038-86DF-E2ABE93189ED}" srcOrd="0" destOrd="0" presId="urn:microsoft.com/office/officeart/2018/2/layout/IconVerticalSolidList"/>
    <dgm:cxn modelId="{53EFDF27-9E76-44D5-B6D6-9D88DA810FC9}" type="presOf" srcId="{2627FCF4-7196-4170-BA97-CE02FA50AA05}" destId="{1DFAA271-8528-48FC-8A85-9C288304CE0A}" srcOrd="0" destOrd="0" presId="urn:microsoft.com/office/officeart/2018/2/layout/IconVerticalSolidList"/>
    <dgm:cxn modelId="{4F9B1F36-CB77-42D5-B186-9BED73A5E998}" srcId="{56CEA0BE-A77D-4284-A67C-D1A2BD81DD82}" destId="{789FA69E-1B50-4B25-A959-832D3C654066}" srcOrd="1" destOrd="0" parTransId="{240997B8-AD73-4AD2-835C-C1F5391F71BA}" sibTransId="{87C48D96-5014-4CB9-A292-7F04B5D2D85C}"/>
    <dgm:cxn modelId="{DB0C7C3C-EA1F-4CB8-9A87-65CE0CFB0A9C}" type="presOf" srcId="{56587FE5-AD0A-4205-9A1B-CDB796885C27}" destId="{76B7F02F-D017-4DBB-98EE-44CB858C75DC}" srcOrd="0" destOrd="0" presId="urn:microsoft.com/office/officeart/2018/2/layout/IconVerticalSolidList"/>
    <dgm:cxn modelId="{F8E2F240-F014-44D8-891B-124860579DBB}" srcId="{5A961669-5227-45EC-903D-6AEB3D345CCD}" destId="{BCD78927-7548-43B8-B03B-16B39DCE17EC}" srcOrd="2" destOrd="0" parTransId="{2553AF7B-097A-4300-A097-A5F3F3BB8BAC}" sibTransId="{6CF94EBE-4BD5-4A8A-8F1A-A5FA9EE91A76}"/>
    <dgm:cxn modelId="{7409DF67-4802-4E4A-9BE7-B80B65B14CB7}" type="presOf" srcId="{B6CA6DAD-F420-41C5-A3D5-CD86CEE372CF}" destId="{59DF2DB2-282A-4C6F-B82B-4759BA37F121}" srcOrd="0" destOrd="0" presId="urn:microsoft.com/office/officeart/2018/2/layout/IconVerticalSolidList"/>
    <dgm:cxn modelId="{7C079353-CFC3-4D4A-A755-1BD53E882B0F}" srcId="{BCD78927-7548-43B8-B03B-16B39DCE17EC}" destId="{3E795245-FD44-4011-A260-C196C3CC257F}" srcOrd="0" destOrd="0" parTransId="{E09B5FFA-D83B-4427-8677-9D98C6C49315}" sibTransId="{AFA0C0F1-E746-48CD-BB3B-D343CAA79D31}"/>
    <dgm:cxn modelId="{1D1BF273-823C-4CB6-9C9D-CF0993AC5C7E}" type="presOf" srcId="{43C511FA-D66C-4FA4-A026-C354275996F2}" destId="{1DFAA271-8528-48FC-8A85-9C288304CE0A}" srcOrd="0" destOrd="1" presId="urn:microsoft.com/office/officeart/2018/2/layout/IconVerticalSolidList"/>
    <dgm:cxn modelId="{665FB454-9B6D-475D-A51E-CFE8377A519C}" type="presOf" srcId="{C858A53A-682D-4F65-BC3B-47A57753C4B1}" destId="{ADAF2D92-00FE-4C30-B5A1-5C2CFD0AAF3A}" srcOrd="0" destOrd="0" presId="urn:microsoft.com/office/officeart/2018/2/layout/IconVerticalSolidList"/>
    <dgm:cxn modelId="{E3DB4980-3953-45DB-B31A-9DE89CC20ECC}" type="presOf" srcId="{789FA69E-1B50-4B25-A959-832D3C654066}" destId="{31F7CA72-AC5F-4ED4-8B5D-8B1265456A3B}" srcOrd="0" destOrd="1" presId="urn:microsoft.com/office/officeart/2018/2/layout/IconVerticalSolidList"/>
    <dgm:cxn modelId="{DDA8FF85-E262-43DE-989F-40A95A611243}" srcId="{5A961669-5227-45EC-903D-6AEB3D345CCD}" destId="{56CEA0BE-A77D-4284-A67C-D1A2BD81DD82}" srcOrd="0" destOrd="0" parTransId="{1DDBD22C-8A3A-4DA3-A0B3-9B41692CF98E}" sibTransId="{6926CD86-CF75-4FA6-99B4-AA748AC3ABC5}"/>
    <dgm:cxn modelId="{8ADA5487-4DD4-4703-961D-0E16606C0F14}" srcId="{56CEA0BE-A77D-4284-A67C-D1A2BD81DD82}" destId="{1650E18B-C861-4DAC-B5FF-99021A9B1CE4}" srcOrd="0" destOrd="0" parTransId="{0DEA53E0-C8F4-4D52-9739-EE720ECF2F0E}" sibTransId="{C69EB4DA-77F8-4CC7-92C2-79B78902ACB6}"/>
    <dgm:cxn modelId="{F572A5B2-81A0-49D4-A7A7-BC119339881E}" srcId="{5A961669-5227-45EC-903D-6AEB3D345CCD}" destId="{1B538284-5D9A-4ACC-A3DC-D75A1A89B937}" srcOrd="4" destOrd="0" parTransId="{AABD862C-110F-4D7F-B52A-1D6252129C7F}" sibTransId="{4B2B02D8-27FA-483E-AC4E-AE22AE56CF3B}"/>
    <dgm:cxn modelId="{ED5FC3BC-F446-4BF2-BD22-1E0539900E8B}" type="presOf" srcId="{3E795245-FD44-4011-A260-C196C3CC257F}" destId="{31A79335-C6DD-4E1C-8876-18250EC8EBBF}" srcOrd="0" destOrd="0" presId="urn:microsoft.com/office/officeart/2018/2/layout/IconVerticalSolidList"/>
    <dgm:cxn modelId="{76B6ABBE-E6C8-4B5C-AA27-DCBB19BA0F1F}" srcId="{1B538284-5D9A-4ACC-A3DC-D75A1A89B937}" destId="{43C511FA-D66C-4FA4-A026-C354275996F2}" srcOrd="1" destOrd="0" parTransId="{EC0C0537-9797-45DF-B8DC-6DB3327A430F}" sibTransId="{5B58A613-73F5-4BCF-905E-A315EE1EABCE}"/>
    <dgm:cxn modelId="{B2973CC1-40FB-40A0-8606-530F231A346B}" type="presOf" srcId="{8A8C264D-DE8F-4CCE-94B4-1CF5747BD3B9}" destId="{C56293CE-E4BE-40E6-863F-429CCB868398}" srcOrd="0" destOrd="0" presId="urn:microsoft.com/office/officeart/2018/2/layout/IconVerticalSolidList"/>
    <dgm:cxn modelId="{57CF4FCB-6BD2-44C9-888C-1BE5174011CC}" srcId="{5A961669-5227-45EC-903D-6AEB3D345CCD}" destId="{56587FE5-AD0A-4205-9A1B-CDB796885C27}" srcOrd="1" destOrd="0" parTransId="{40B298D7-81BB-4831-ACE7-F8BCDD4E88A0}" sibTransId="{A7F90D7D-A8D2-4E04-B895-2002272F2B98}"/>
    <dgm:cxn modelId="{2FEC88D2-37C8-4083-AB98-01767B3443C3}" srcId="{1B538284-5D9A-4ACC-A3DC-D75A1A89B937}" destId="{2627FCF4-7196-4170-BA97-CE02FA50AA05}" srcOrd="0" destOrd="0" parTransId="{12305CCB-9C16-418A-93BC-FB436401E134}" sibTransId="{C52B504D-4BCA-4117-9378-598B9157220C}"/>
    <dgm:cxn modelId="{970420D3-DE85-49AF-B88F-DE6B64950ACA}" type="presOf" srcId="{1B538284-5D9A-4ACC-A3DC-D75A1A89B937}" destId="{91F5702D-8831-4C9D-B740-6DDF1EDB8D3F}" srcOrd="0" destOrd="0" presId="urn:microsoft.com/office/officeart/2018/2/layout/IconVerticalSolidList"/>
    <dgm:cxn modelId="{29754CD5-FBF0-45CE-8134-7445475E4DE7}" type="presOf" srcId="{1650E18B-C861-4DAC-B5FF-99021A9B1CE4}" destId="{31F7CA72-AC5F-4ED4-8B5D-8B1265456A3B}" srcOrd="0" destOrd="0" presId="urn:microsoft.com/office/officeart/2018/2/layout/IconVerticalSolidList"/>
    <dgm:cxn modelId="{9B2E3CDD-897E-4F7E-9403-80F46AA216BE}" type="presOf" srcId="{56CEA0BE-A77D-4284-A67C-D1A2BD81DD82}" destId="{FD7E2541-9525-45F1-BE4F-77A55C200984}" srcOrd="0" destOrd="0" presId="urn:microsoft.com/office/officeart/2018/2/layout/IconVerticalSolidList"/>
    <dgm:cxn modelId="{F662D1E8-E95F-4D59-A9CF-4A3421BD7583}" type="presOf" srcId="{BCD78927-7548-43B8-B03B-16B39DCE17EC}" destId="{5602465E-32D9-4783-A502-AEF6EDD37646}" srcOrd="0" destOrd="0" presId="urn:microsoft.com/office/officeart/2018/2/layout/IconVerticalSolidList"/>
    <dgm:cxn modelId="{D141A8F3-3445-4E31-8CCF-EAB9A1C8F5D7}" srcId="{5A961669-5227-45EC-903D-6AEB3D345CCD}" destId="{B6CA6DAD-F420-41C5-A3D5-CD86CEE372CF}" srcOrd="3" destOrd="0" parTransId="{361ADA18-8F2D-4570-8A24-4A6DC66122B6}" sibTransId="{46171A67-857B-4BC4-9CCD-153A566A2EE1}"/>
    <dgm:cxn modelId="{74923FFE-A959-4EF9-B670-9BACB4084ADC}" srcId="{B6CA6DAD-F420-41C5-A3D5-CD86CEE372CF}" destId="{8A8C264D-DE8F-4CCE-94B4-1CF5747BD3B9}" srcOrd="0" destOrd="0" parTransId="{0D0A7D53-55B1-435D-9A92-B3FFE1E99DBE}" sibTransId="{525FC532-48F8-4EEE-9DD9-4ADBAC31FC0C}"/>
    <dgm:cxn modelId="{6EFC572D-2722-40C5-9BE2-0B6365D071E2}" type="presParOf" srcId="{861EB8EE-F3CD-4038-86DF-E2ABE93189ED}" destId="{D195A672-BB11-4A4F-9DA8-2318DA29A974}" srcOrd="0" destOrd="0" presId="urn:microsoft.com/office/officeart/2018/2/layout/IconVerticalSolidList"/>
    <dgm:cxn modelId="{0EB6B09C-288C-462D-9C04-8DE71613B6CC}" type="presParOf" srcId="{D195A672-BB11-4A4F-9DA8-2318DA29A974}" destId="{56448261-7A95-427E-89AD-8E4E0F4B4EA9}" srcOrd="0" destOrd="0" presId="urn:microsoft.com/office/officeart/2018/2/layout/IconVerticalSolidList"/>
    <dgm:cxn modelId="{C84D91D5-86FD-4966-B34B-A0B9D3DA2BEB}" type="presParOf" srcId="{D195A672-BB11-4A4F-9DA8-2318DA29A974}" destId="{43055C82-F235-469B-A69F-8EA3CFC8D43C}" srcOrd="1" destOrd="0" presId="urn:microsoft.com/office/officeart/2018/2/layout/IconVerticalSolidList"/>
    <dgm:cxn modelId="{31B230D7-B72A-4FE1-94E7-3C845767A43C}" type="presParOf" srcId="{D195A672-BB11-4A4F-9DA8-2318DA29A974}" destId="{51567923-2FE9-444E-A02F-C93C4C2BBDA3}" srcOrd="2" destOrd="0" presId="urn:microsoft.com/office/officeart/2018/2/layout/IconVerticalSolidList"/>
    <dgm:cxn modelId="{8F59EE4F-D1FE-4A90-ABCD-9240DC7CD448}" type="presParOf" srcId="{D195A672-BB11-4A4F-9DA8-2318DA29A974}" destId="{FD7E2541-9525-45F1-BE4F-77A55C200984}" srcOrd="3" destOrd="0" presId="urn:microsoft.com/office/officeart/2018/2/layout/IconVerticalSolidList"/>
    <dgm:cxn modelId="{E601AA96-3492-4955-B03A-729923342AC0}" type="presParOf" srcId="{D195A672-BB11-4A4F-9DA8-2318DA29A974}" destId="{31F7CA72-AC5F-4ED4-8B5D-8B1265456A3B}" srcOrd="4" destOrd="0" presId="urn:microsoft.com/office/officeart/2018/2/layout/IconVerticalSolidList"/>
    <dgm:cxn modelId="{9DF19781-D498-4701-9C5B-B622E0AEB783}" type="presParOf" srcId="{861EB8EE-F3CD-4038-86DF-E2ABE93189ED}" destId="{5D716E1E-859C-4197-92B6-4FBAC10B2C12}" srcOrd="1" destOrd="0" presId="urn:microsoft.com/office/officeart/2018/2/layout/IconVerticalSolidList"/>
    <dgm:cxn modelId="{950CB3C6-0A75-4085-B9BA-340EC7D20E0B}" type="presParOf" srcId="{861EB8EE-F3CD-4038-86DF-E2ABE93189ED}" destId="{A7F6196B-4D6B-4BA5-94E2-E78DE8222628}" srcOrd="2" destOrd="0" presId="urn:microsoft.com/office/officeart/2018/2/layout/IconVerticalSolidList"/>
    <dgm:cxn modelId="{D3B73881-BB97-48C9-9FD5-CD3AE2D45AB1}" type="presParOf" srcId="{A7F6196B-4D6B-4BA5-94E2-E78DE8222628}" destId="{D36633FA-43BE-47CA-A782-AF532AB3451E}" srcOrd="0" destOrd="0" presId="urn:microsoft.com/office/officeart/2018/2/layout/IconVerticalSolidList"/>
    <dgm:cxn modelId="{F0B40DB2-F16A-41ED-9E5F-AD9720142781}" type="presParOf" srcId="{A7F6196B-4D6B-4BA5-94E2-E78DE8222628}" destId="{83AFDA9D-B42C-4267-80A3-1CF9672D89F9}" srcOrd="1" destOrd="0" presId="urn:microsoft.com/office/officeart/2018/2/layout/IconVerticalSolidList"/>
    <dgm:cxn modelId="{A87888CD-C9ED-47F5-A3FB-7C85D3CB52A1}" type="presParOf" srcId="{A7F6196B-4D6B-4BA5-94E2-E78DE8222628}" destId="{6EA64929-6F4A-4445-B454-DAD358F3295F}" srcOrd="2" destOrd="0" presId="urn:microsoft.com/office/officeart/2018/2/layout/IconVerticalSolidList"/>
    <dgm:cxn modelId="{AE23B4E2-1E80-4D27-B45F-664B21F02425}" type="presParOf" srcId="{A7F6196B-4D6B-4BA5-94E2-E78DE8222628}" destId="{76B7F02F-D017-4DBB-98EE-44CB858C75DC}" srcOrd="3" destOrd="0" presId="urn:microsoft.com/office/officeart/2018/2/layout/IconVerticalSolidList"/>
    <dgm:cxn modelId="{0067F55A-ECB6-4D88-8856-2E6FACA5C678}" type="presParOf" srcId="{A7F6196B-4D6B-4BA5-94E2-E78DE8222628}" destId="{ADAF2D92-00FE-4C30-B5A1-5C2CFD0AAF3A}" srcOrd="4" destOrd="0" presId="urn:microsoft.com/office/officeart/2018/2/layout/IconVerticalSolidList"/>
    <dgm:cxn modelId="{4A36517F-B224-4746-9C1C-FF8F30D71FF5}" type="presParOf" srcId="{861EB8EE-F3CD-4038-86DF-E2ABE93189ED}" destId="{90B4AAAD-D88C-4B0B-B06C-4B4B5E22995F}" srcOrd="3" destOrd="0" presId="urn:microsoft.com/office/officeart/2018/2/layout/IconVerticalSolidList"/>
    <dgm:cxn modelId="{032739E3-761B-47B1-8DAC-4AD57CDA89CA}" type="presParOf" srcId="{861EB8EE-F3CD-4038-86DF-E2ABE93189ED}" destId="{D26EA752-E397-4254-8803-17B03589E19E}" srcOrd="4" destOrd="0" presId="urn:microsoft.com/office/officeart/2018/2/layout/IconVerticalSolidList"/>
    <dgm:cxn modelId="{94D3E8FD-35F6-4522-BD0C-99F1BC745943}" type="presParOf" srcId="{D26EA752-E397-4254-8803-17B03589E19E}" destId="{75C4A3CB-1E39-4633-8069-C0BC9B941044}" srcOrd="0" destOrd="0" presId="urn:microsoft.com/office/officeart/2018/2/layout/IconVerticalSolidList"/>
    <dgm:cxn modelId="{3521EB61-EAEF-4D6E-9A84-ABBDB0B899CF}" type="presParOf" srcId="{D26EA752-E397-4254-8803-17B03589E19E}" destId="{61FE442E-39BD-49DD-8D1B-41F4C832212E}" srcOrd="1" destOrd="0" presId="urn:microsoft.com/office/officeart/2018/2/layout/IconVerticalSolidList"/>
    <dgm:cxn modelId="{D8C198E0-D750-4901-8948-045C989D1568}" type="presParOf" srcId="{D26EA752-E397-4254-8803-17B03589E19E}" destId="{F23BDC83-504B-4456-95A2-FE0F99787D3A}" srcOrd="2" destOrd="0" presId="urn:microsoft.com/office/officeart/2018/2/layout/IconVerticalSolidList"/>
    <dgm:cxn modelId="{C7B4BCFC-0451-4F0B-87C6-A2488E8C4AF0}" type="presParOf" srcId="{D26EA752-E397-4254-8803-17B03589E19E}" destId="{5602465E-32D9-4783-A502-AEF6EDD37646}" srcOrd="3" destOrd="0" presId="urn:microsoft.com/office/officeart/2018/2/layout/IconVerticalSolidList"/>
    <dgm:cxn modelId="{08141727-3A21-45C6-BE06-F371E7EA0B10}" type="presParOf" srcId="{D26EA752-E397-4254-8803-17B03589E19E}" destId="{31A79335-C6DD-4E1C-8876-18250EC8EBBF}" srcOrd="4" destOrd="0" presId="urn:microsoft.com/office/officeart/2018/2/layout/IconVerticalSolidList"/>
    <dgm:cxn modelId="{06E663A4-F157-416B-A26E-9B29C3C2E664}" type="presParOf" srcId="{861EB8EE-F3CD-4038-86DF-E2ABE93189ED}" destId="{2C889585-86F2-4CA4-9B31-C4B145FF94A4}" srcOrd="5" destOrd="0" presId="urn:microsoft.com/office/officeart/2018/2/layout/IconVerticalSolidList"/>
    <dgm:cxn modelId="{5E1C621F-1F39-46E2-B01C-2CEB271A5FE7}" type="presParOf" srcId="{861EB8EE-F3CD-4038-86DF-E2ABE93189ED}" destId="{336A6A70-E911-481A-A282-C43C9D87A912}" srcOrd="6" destOrd="0" presId="urn:microsoft.com/office/officeart/2018/2/layout/IconVerticalSolidList"/>
    <dgm:cxn modelId="{C57C4D04-1B8B-4BB3-A781-6B87C98D8A08}" type="presParOf" srcId="{336A6A70-E911-481A-A282-C43C9D87A912}" destId="{ACBD3D2F-4378-49D7-BFA0-F86FF1A2EC56}" srcOrd="0" destOrd="0" presId="urn:microsoft.com/office/officeart/2018/2/layout/IconVerticalSolidList"/>
    <dgm:cxn modelId="{54BA5212-20E1-423E-9385-9BE60CFB9E1A}" type="presParOf" srcId="{336A6A70-E911-481A-A282-C43C9D87A912}" destId="{2CC1D95A-A9F7-4BBE-BFE3-59ADA96826F3}" srcOrd="1" destOrd="0" presId="urn:microsoft.com/office/officeart/2018/2/layout/IconVerticalSolidList"/>
    <dgm:cxn modelId="{19C9A0E2-F285-4BC4-B89C-E26F9CAA15AD}" type="presParOf" srcId="{336A6A70-E911-481A-A282-C43C9D87A912}" destId="{B8EDFD45-FCA0-43CB-B2A1-F1AD25ED7D9B}" srcOrd="2" destOrd="0" presId="urn:microsoft.com/office/officeart/2018/2/layout/IconVerticalSolidList"/>
    <dgm:cxn modelId="{2B5E7590-0C61-428D-B2EE-684DB75E9B78}" type="presParOf" srcId="{336A6A70-E911-481A-A282-C43C9D87A912}" destId="{59DF2DB2-282A-4C6F-B82B-4759BA37F121}" srcOrd="3" destOrd="0" presId="urn:microsoft.com/office/officeart/2018/2/layout/IconVerticalSolidList"/>
    <dgm:cxn modelId="{EDEE0E94-A498-4C51-A2DE-5F7E665EAE5B}" type="presParOf" srcId="{336A6A70-E911-481A-A282-C43C9D87A912}" destId="{C56293CE-E4BE-40E6-863F-429CCB868398}" srcOrd="4" destOrd="0" presId="urn:microsoft.com/office/officeart/2018/2/layout/IconVerticalSolidList"/>
    <dgm:cxn modelId="{55AE87B4-2A19-41C2-ACEB-44F3616DB5B0}" type="presParOf" srcId="{861EB8EE-F3CD-4038-86DF-E2ABE93189ED}" destId="{AC8205F5-9D8B-46A0-B4D8-16587F534E9C}" srcOrd="7" destOrd="0" presId="urn:microsoft.com/office/officeart/2018/2/layout/IconVerticalSolidList"/>
    <dgm:cxn modelId="{CF398C22-954B-4C68-806A-937591937480}" type="presParOf" srcId="{861EB8EE-F3CD-4038-86DF-E2ABE93189ED}" destId="{B1AFA213-3C1E-4ACF-9795-38D2E2CCFF53}" srcOrd="8" destOrd="0" presId="urn:microsoft.com/office/officeart/2018/2/layout/IconVerticalSolidList"/>
    <dgm:cxn modelId="{FB3BB124-9BE7-4F6A-B3CB-80D0CD92C921}" type="presParOf" srcId="{B1AFA213-3C1E-4ACF-9795-38D2E2CCFF53}" destId="{6B05E81D-0C72-4870-830D-33256A1BC684}" srcOrd="0" destOrd="0" presId="urn:microsoft.com/office/officeart/2018/2/layout/IconVerticalSolidList"/>
    <dgm:cxn modelId="{F4802014-311C-46EB-9168-15C198FE9623}" type="presParOf" srcId="{B1AFA213-3C1E-4ACF-9795-38D2E2CCFF53}" destId="{1C0E365B-6050-40CD-B5B1-4086D368343E}" srcOrd="1" destOrd="0" presId="urn:microsoft.com/office/officeart/2018/2/layout/IconVerticalSolidList"/>
    <dgm:cxn modelId="{5D4A341F-DEF6-4AFD-A39F-0E169FEA7666}" type="presParOf" srcId="{B1AFA213-3C1E-4ACF-9795-38D2E2CCFF53}" destId="{0752BFA3-3E59-4998-A106-9DD6CC2FB1BA}" srcOrd="2" destOrd="0" presId="urn:microsoft.com/office/officeart/2018/2/layout/IconVerticalSolidList"/>
    <dgm:cxn modelId="{CD8391F1-5B9B-4202-B622-8AD3BDB69E00}" type="presParOf" srcId="{B1AFA213-3C1E-4ACF-9795-38D2E2CCFF53}" destId="{91F5702D-8831-4C9D-B740-6DDF1EDB8D3F}" srcOrd="3" destOrd="0" presId="urn:microsoft.com/office/officeart/2018/2/layout/IconVerticalSolidList"/>
    <dgm:cxn modelId="{3B84C2EE-5BB6-4086-89AF-AF9512C542F8}" type="presParOf" srcId="{B1AFA213-3C1E-4ACF-9795-38D2E2CCFF53}" destId="{1DFAA271-8528-48FC-8A85-9C288304CE0A}" srcOrd="4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7BCA8-A1DA-43AF-B96A-B3DE19F30BF6}">
      <dsp:nvSpPr>
        <dsp:cNvPr id="0" name=""/>
        <dsp:cNvSpPr/>
      </dsp:nvSpPr>
      <dsp:spPr>
        <a:xfrm>
          <a:off x="672813" y="516716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4B11C-3BA4-4C9D-8744-628801845770}">
      <dsp:nvSpPr>
        <dsp:cNvPr id="0" name=""/>
        <dsp:cNvSpPr/>
      </dsp:nvSpPr>
      <dsp:spPr>
        <a:xfrm>
          <a:off x="323062" y="1756563"/>
          <a:ext cx="1800000" cy="217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 participants should remain on mute with their video off.</a:t>
          </a:r>
          <a:endParaRPr lang="en-US" sz="2000" kern="1200" dirty="0"/>
        </a:p>
      </dsp:txBody>
      <dsp:txXfrm>
        <a:off x="323062" y="1756563"/>
        <a:ext cx="1800000" cy="2175468"/>
      </dsp:txXfrm>
    </dsp:sp>
    <dsp:sp modelId="{7FB62B47-0C88-4B25-8CE7-689E347FE75B}">
      <dsp:nvSpPr>
        <dsp:cNvPr id="0" name=""/>
        <dsp:cNvSpPr/>
      </dsp:nvSpPr>
      <dsp:spPr>
        <a:xfrm>
          <a:off x="2618742" y="533604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31AC9-4EC9-4CA8-91DD-67CDFA513A5D}">
      <dsp:nvSpPr>
        <dsp:cNvPr id="0" name=""/>
        <dsp:cNvSpPr/>
      </dsp:nvSpPr>
      <dsp:spPr>
        <a:xfrm>
          <a:off x="2438062" y="1756563"/>
          <a:ext cx="1800000" cy="217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Please add your name, email, and school to the Chat.</a:t>
          </a:r>
        </a:p>
      </dsp:txBody>
      <dsp:txXfrm>
        <a:off x="2438062" y="1756563"/>
        <a:ext cx="1800000" cy="2175468"/>
      </dsp:txXfrm>
    </dsp:sp>
    <dsp:sp modelId="{E17ED183-623C-4CB1-97C2-69553A2F7630}">
      <dsp:nvSpPr>
        <dsp:cNvPr id="0" name=""/>
        <dsp:cNvSpPr/>
      </dsp:nvSpPr>
      <dsp:spPr>
        <a:xfrm>
          <a:off x="5165787" y="554114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A7B00-2711-4F80-8478-E8CE802374D6}">
      <dsp:nvSpPr>
        <dsp:cNvPr id="0" name=""/>
        <dsp:cNvSpPr/>
      </dsp:nvSpPr>
      <dsp:spPr>
        <a:xfrm>
          <a:off x="4553062" y="1756563"/>
          <a:ext cx="1800000" cy="217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 all questions to the Chat.</a:t>
          </a:r>
        </a:p>
      </dsp:txBody>
      <dsp:txXfrm>
        <a:off x="4553062" y="1756563"/>
        <a:ext cx="1800000" cy="2175468"/>
      </dsp:txXfrm>
    </dsp:sp>
    <dsp:sp modelId="{71D34E96-34DE-46FB-BFFF-05AE3D506BA5}">
      <dsp:nvSpPr>
        <dsp:cNvPr id="0" name=""/>
        <dsp:cNvSpPr/>
      </dsp:nvSpPr>
      <dsp:spPr>
        <a:xfrm>
          <a:off x="7163062" y="419305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5FA78-B471-4C45-83A5-DC8D56B92F8E}">
      <dsp:nvSpPr>
        <dsp:cNvPr id="0" name=""/>
        <dsp:cNvSpPr/>
      </dsp:nvSpPr>
      <dsp:spPr>
        <a:xfrm>
          <a:off x="6668062" y="1756563"/>
          <a:ext cx="1800000" cy="217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This training will be recorded.</a:t>
          </a:r>
        </a:p>
      </dsp:txBody>
      <dsp:txXfrm>
        <a:off x="6668062" y="1756563"/>
        <a:ext cx="1800000" cy="2175468"/>
      </dsp:txXfrm>
    </dsp:sp>
    <dsp:sp modelId="{37B5B7B7-938E-4419-95E7-DD94D0B1D368}">
      <dsp:nvSpPr>
        <dsp:cNvPr id="0" name=""/>
        <dsp:cNvSpPr/>
      </dsp:nvSpPr>
      <dsp:spPr>
        <a:xfrm>
          <a:off x="9278062" y="419305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DA1CC-CF66-4053-8977-205804F5C645}">
      <dsp:nvSpPr>
        <dsp:cNvPr id="0" name=""/>
        <dsp:cNvSpPr/>
      </dsp:nvSpPr>
      <dsp:spPr>
        <a:xfrm>
          <a:off x="8783062" y="1756563"/>
          <a:ext cx="1800000" cy="217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recording will be posted to the Help &amp; Support page, </a:t>
          </a: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1"/>
            </a:rPr>
            <a:t>https://bie.onlinehelp.Cognia.org/training</a:t>
          </a: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</a:p>
      </dsp:txBody>
      <dsp:txXfrm>
        <a:off x="8783062" y="1756563"/>
        <a:ext cx="1800000" cy="21754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076E1-1737-4150-B4B6-64C040625EA3}">
      <dsp:nvSpPr>
        <dsp:cNvPr id="0" name=""/>
        <dsp:cNvSpPr/>
      </dsp:nvSpPr>
      <dsp:spPr>
        <a:xfrm>
          <a:off x="0" y="4358"/>
          <a:ext cx="5060950" cy="1008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CBT Test Materials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58"/>
        <a:ext cx="5060950" cy="1008000"/>
      </dsp:txXfrm>
    </dsp:sp>
    <dsp:sp modelId="{CA1C1507-0BDA-4FF5-8ECD-4E263C99BDC9}">
      <dsp:nvSpPr>
        <dsp:cNvPr id="0" name=""/>
        <dsp:cNvSpPr/>
      </dsp:nvSpPr>
      <dsp:spPr>
        <a:xfrm>
          <a:off x="0" y="1012358"/>
          <a:ext cx="5060950" cy="297832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Student login tickets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Periodic tables written on by students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Scratch paper written on by students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Human reader scripts written on by students (if applicable)</a:t>
          </a:r>
        </a:p>
      </dsp:txBody>
      <dsp:txXfrm>
        <a:off x="0" y="1012358"/>
        <a:ext cx="5060950" cy="29783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076E1-1737-4150-B4B6-64C040625EA3}">
      <dsp:nvSpPr>
        <dsp:cNvPr id="0" name=""/>
        <dsp:cNvSpPr/>
      </dsp:nvSpPr>
      <dsp:spPr>
        <a:xfrm>
          <a:off x="0" y="0"/>
          <a:ext cx="5157787" cy="7229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PBT Test Materials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5157787" cy="722944"/>
      </dsp:txXfrm>
    </dsp:sp>
    <dsp:sp modelId="{CA1C1507-0BDA-4FF5-8ECD-4E263C99BDC9}">
      <dsp:nvSpPr>
        <dsp:cNvPr id="0" name=""/>
        <dsp:cNvSpPr/>
      </dsp:nvSpPr>
      <dsp:spPr>
        <a:xfrm>
          <a:off x="0" y="728463"/>
          <a:ext cx="5157787" cy="3261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Test booklets (standard print and accommodated test forms (i.e., braille, large print, human reader kits)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Answer documents with student responses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Periodic tables written on by students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Scratch paper written on by students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Human reader scripts written on by students (if applicable)</a:t>
          </a:r>
        </a:p>
      </dsp:txBody>
      <dsp:txXfrm>
        <a:off x="0" y="728463"/>
        <a:ext cx="5157787" cy="32610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973F1-9761-4A0C-A32B-FBE4328628AC}">
      <dsp:nvSpPr>
        <dsp:cNvPr id="0" name=""/>
        <dsp:cNvSpPr/>
      </dsp:nvSpPr>
      <dsp:spPr>
        <a:xfrm>
          <a:off x="1026015" y="382159"/>
          <a:ext cx="4103548" cy="35870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 certified educators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Receive training on test security and administration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 the Confidentiality Agreement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Follow school’s test schedule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Carry out standard examination procedures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test materials are returned to a secure location each day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Report any possible security breaches</a:t>
          </a:r>
        </a:p>
      </dsp:txBody>
      <dsp:txXfrm>
        <a:off x="2051902" y="920212"/>
        <a:ext cx="2000480" cy="2510912"/>
      </dsp:txXfrm>
    </dsp:sp>
    <dsp:sp modelId="{C69EE1C2-D835-42AD-834C-0E682AC4FD3E}">
      <dsp:nvSpPr>
        <dsp:cNvPr id="0" name=""/>
        <dsp:cNvSpPr/>
      </dsp:nvSpPr>
      <dsp:spPr>
        <a:xfrm>
          <a:off x="128" y="1149781"/>
          <a:ext cx="2051774" cy="20517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DO</a:t>
          </a:r>
        </a:p>
      </dsp:txBody>
      <dsp:txXfrm>
        <a:off x="300603" y="1450256"/>
        <a:ext cx="1450824" cy="1450824"/>
      </dsp:txXfrm>
    </dsp:sp>
    <dsp:sp modelId="{2D5AE9F4-91E6-4E85-99D5-AD10AB96B9EF}">
      <dsp:nvSpPr>
        <dsp:cNvPr id="0" name=""/>
        <dsp:cNvSpPr/>
      </dsp:nvSpPr>
      <dsp:spPr>
        <a:xfrm>
          <a:off x="6411923" y="382159"/>
          <a:ext cx="4103548" cy="358701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Administer the assessment to a family member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Allow students to use electronic devices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 not cue students with answers to questions</a:t>
          </a:r>
        </a:p>
      </dsp:txBody>
      <dsp:txXfrm>
        <a:off x="7437810" y="920212"/>
        <a:ext cx="2000480" cy="2510912"/>
      </dsp:txXfrm>
    </dsp:sp>
    <dsp:sp modelId="{985A52A4-F204-44B8-B0D8-AC2404ED7507}">
      <dsp:nvSpPr>
        <dsp:cNvPr id="0" name=""/>
        <dsp:cNvSpPr/>
      </dsp:nvSpPr>
      <dsp:spPr>
        <a:xfrm>
          <a:off x="5386035" y="1149781"/>
          <a:ext cx="2051774" cy="20517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DON’T</a:t>
          </a:r>
        </a:p>
      </dsp:txBody>
      <dsp:txXfrm>
        <a:off x="5686510" y="1450256"/>
        <a:ext cx="1450824" cy="14508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8522C-CA3F-4BA8-B8DC-38B42968CD1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026EA-AA04-491D-96CE-4D5B4B016BA7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EB07B-0449-4C8F-A9A1-8A4E5940D194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Testing irregularities, such as potential cheating, and any suspected or actual breach of security must be reported immediately by the TA to the STC.</a:t>
          </a:r>
        </a:p>
      </dsp:txBody>
      <dsp:txXfrm>
        <a:off x="1435590" y="531"/>
        <a:ext cx="9080009" cy="1242935"/>
      </dsp:txXfrm>
    </dsp:sp>
    <dsp:sp modelId="{D2E967B2-38E8-4372-A0FA-0E2B28AF1AB3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4C999-B778-4749-A3A4-EAC99C7CD0C7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1723C-CBAA-4912-A5A9-C35498592A61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The STC must notify the BIE of a testing irregularity within three business days of the incident. </a:t>
          </a:r>
        </a:p>
      </dsp:txBody>
      <dsp:txXfrm>
        <a:off x="1435590" y="1554201"/>
        <a:ext cx="9080009" cy="1242935"/>
      </dsp:txXfrm>
    </dsp:sp>
    <dsp:sp modelId="{4AD39A6E-A10A-4483-B4EC-06DBBA4C6D00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E8C87-5B4F-46FB-8684-A9439ADB74BE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CBEEA-29DB-40E2-9497-B41E265D9AAE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 Testing Irregularity Reporting Form must be submitted to the BIE within ten business days. </a:t>
          </a:r>
        </a:p>
      </dsp:txBody>
      <dsp:txXfrm>
        <a:off x="1435590" y="3107870"/>
        <a:ext cx="9080009" cy="12429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723E4-7E09-4CB5-9C7A-7DB3B89E0DCE}">
      <dsp:nvSpPr>
        <dsp:cNvPr id="0" name=""/>
        <dsp:cNvSpPr/>
      </dsp:nvSpPr>
      <dsp:spPr>
        <a:xfrm>
          <a:off x="-3300583" y="-553545"/>
          <a:ext cx="4293984" cy="4293984"/>
        </a:xfrm>
        <a:prstGeom prst="blockArc">
          <a:avLst>
            <a:gd name="adj1" fmla="val 18900000"/>
            <a:gd name="adj2" fmla="val 2700000"/>
            <a:gd name="adj3" fmla="val 503"/>
          </a:avLst>
        </a:prstGeom>
        <a:noFill/>
        <a:ln w="635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57C6C-B86A-4602-98AA-D35475042BE0}">
      <dsp:nvSpPr>
        <dsp:cNvPr id="0" name=""/>
        <dsp:cNvSpPr/>
      </dsp:nvSpPr>
      <dsp:spPr>
        <a:xfrm>
          <a:off x="970262" y="817236"/>
          <a:ext cx="9545338" cy="1552420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64798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an educator no longer works at your school or will no longer be involved in the science assessment administration, be sure to deactivate their account in the portal.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Locate the user and click the “X” to the right to deactivate.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 to the </a:t>
          </a: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Portal User Guide 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more details</a:t>
          </a:r>
        </a:p>
      </dsp:txBody>
      <dsp:txXfrm>
        <a:off x="970262" y="817236"/>
        <a:ext cx="9545338" cy="1552420"/>
      </dsp:txXfrm>
    </dsp:sp>
    <dsp:sp modelId="{D7CB4DCA-0EE7-487E-8F3B-EA0B474752B1}">
      <dsp:nvSpPr>
        <dsp:cNvPr id="0" name=""/>
        <dsp:cNvSpPr/>
      </dsp:nvSpPr>
      <dsp:spPr>
        <a:xfrm>
          <a:off x="0" y="623183"/>
          <a:ext cx="1940525" cy="19405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B9E39-A226-4BDE-BDF5-BFDAB882EA94}">
      <dsp:nvSpPr>
        <dsp:cNvPr id="0" name=""/>
        <dsp:cNvSpPr/>
      </dsp:nvSpPr>
      <dsp:spPr>
        <a:xfrm>
          <a:off x="0" y="429802"/>
          <a:ext cx="6208654" cy="446572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Portal URL Link: </a:t>
          </a:r>
          <a:r>
            <a:rPr lang="en-US" sz="24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https://bie.cognia.org</a:t>
          </a:r>
          <a:r>
            <a:rPr lang="en-US" sz="2400" b="1" kern="1200" dirty="0">
              <a:solidFill>
                <a:schemeClr val="bg1"/>
              </a:solidFill>
            </a:rPr>
            <a:t>  </a:t>
          </a:r>
        </a:p>
      </dsp:txBody>
      <dsp:txXfrm>
        <a:off x="21800" y="451602"/>
        <a:ext cx="6165054" cy="4029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3F34C-4E71-4184-8228-58E445F40FF7}">
      <dsp:nvSpPr>
        <dsp:cNvPr id="0" name=""/>
        <dsp:cNvSpPr/>
      </dsp:nvSpPr>
      <dsp:spPr>
        <a:xfrm>
          <a:off x="-4882653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962D1-A930-4E32-A489-FD8E666230AE}">
      <dsp:nvSpPr>
        <dsp:cNvPr id="0" name=""/>
        <dsp:cNvSpPr/>
      </dsp:nvSpPr>
      <dsp:spPr>
        <a:xfrm>
          <a:off x="799884" y="621632"/>
          <a:ext cx="9692761" cy="124309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670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An accessibility features and accommodations guide to accompany the summative science assessment</a:t>
          </a:r>
        </a:p>
      </dsp:txBody>
      <dsp:txXfrm>
        <a:off x="799884" y="621632"/>
        <a:ext cx="9692761" cy="1243090"/>
      </dsp:txXfrm>
    </dsp:sp>
    <dsp:sp modelId="{242E4A73-0100-4899-B16F-D5ACD097D03F}">
      <dsp:nvSpPr>
        <dsp:cNvPr id="0" name=""/>
        <dsp:cNvSpPr/>
      </dsp:nvSpPr>
      <dsp:spPr>
        <a:xfrm>
          <a:off x="22953" y="466245"/>
          <a:ext cx="1553862" cy="155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5F8D8-9D6F-4C82-8FF3-26F3C51D6066}">
      <dsp:nvSpPr>
        <dsp:cNvPr id="0" name=""/>
        <dsp:cNvSpPr/>
      </dsp:nvSpPr>
      <dsp:spPr>
        <a:xfrm>
          <a:off x="799884" y="2486615"/>
          <a:ext cx="9692761" cy="1243090"/>
        </a:xfrm>
        <a:prstGeom prst="rect">
          <a:avLst/>
        </a:prstGeom>
        <a:solidFill>
          <a:schemeClr val="accent3">
            <a:shade val="80000"/>
            <a:hueOff val="-410917"/>
            <a:satOff val="-85486"/>
            <a:lumOff val="485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670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Online portal updates included in the eMetric side of the presentation</a:t>
          </a:r>
        </a:p>
      </dsp:txBody>
      <dsp:txXfrm>
        <a:off x="799884" y="2486615"/>
        <a:ext cx="9692761" cy="1243090"/>
      </dsp:txXfrm>
    </dsp:sp>
    <dsp:sp modelId="{9B1C7F43-85C1-4A05-B536-4DD53FF54638}">
      <dsp:nvSpPr>
        <dsp:cNvPr id="0" name=""/>
        <dsp:cNvSpPr/>
      </dsp:nvSpPr>
      <dsp:spPr>
        <a:xfrm>
          <a:off x="22953" y="2331229"/>
          <a:ext cx="1553862" cy="155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707E3-B8BE-4F0F-832C-7FC27E795079}">
      <dsp:nvSpPr>
        <dsp:cNvPr id="0" name=""/>
        <dsp:cNvSpPr/>
      </dsp:nvSpPr>
      <dsp:spPr>
        <a:xfrm>
          <a:off x="0" y="416506"/>
          <a:ext cx="10515600" cy="45571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Pre-ID Management tab renamed to Student Registration</a:t>
          </a:r>
        </a:p>
      </dsp:txBody>
      <dsp:txXfrm>
        <a:off x="22246" y="438752"/>
        <a:ext cx="10471108" cy="411223"/>
      </dsp:txXfrm>
    </dsp:sp>
    <dsp:sp modelId="{87073764-A75D-47F9-ACA7-6D037093697C}">
      <dsp:nvSpPr>
        <dsp:cNvPr id="0" name=""/>
        <dsp:cNvSpPr/>
      </dsp:nvSpPr>
      <dsp:spPr>
        <a:xfrm>
          <a:off x="0" y="926941"/>
          <a:ext cx="10515600" cy="45571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Test Sessions tab renamed to Test Scheduling</a:t>
          </a:r>
        </a:p>
      </dsp:txBody>
      <dsp:txXfrm>
        <a:off x="22246" y="949187"/>
        <a:ext cx="10471108" cy="411223"/>
      </dsp:txXfrm>
    </dsp:sp>
    <dsp:sp modelId="{E037FCFF-3329-4121-9BEC-880716E8D8D1}">
      <dsp:nvSpPr>
        <dsp:cNvPr id="0" name=""/>
        <dsp:cNvSpPr/>
      </dsp:nvSpPr>
      <dsp:spPr>
        <a:xfrm>
          <a:off x="0" y="1437376"/>
          <a:ext cx="10515600" cy="45571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Four different color options in the Highlighter tool. </a:t>
          </a:r>
        </a:p>
      </dsp:txBody>
      <dsp:txXfrm>
        <a:off x="22246" y="1459622"/>
        <a:ext cx="10471108" cy="411223"/>
      </dsp:txXfrm>
    </dsp:sp>
    <dsp:sp modelId="{F6C99F23-2943-4F4C-B83A-89B7B4BD7C16}">
      <dsp:nvSpPr>
        <dsp:cNvPr id="0" name=""/>
        <dsp:cNvSpPr/>
      </dsp:nvSpPr>
      <dsp:spPr>
        <a:xfrm>
          <a:off x="0" y="1947811"/>
          <a:ext cx="10515600" cy="45571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Item expansion feature when paired with a stimulus. </a:t>
          </a:r>
        </a:p>
      </dsp:txBody>
      <dsp:txXfrm>
        <a:off x="22246" y="1970057"/>
        <a:ext cx="10471108" cy="411223"/>
      </dsp:txXfrm>
    </dsp:sp>
    <dsp:sp modelId="{A5E1B30E-CF65-42AE-AFDF-B3C6F303D571}">
      <dsp:nvSpPr>
        <dsp:cNvPr id="0" name=""/>
        <dsp:cNvSpPr/>
      </dsp:nvSpPr>
      <dsp:spPr>
        <a:xfrm>
          <a:off x="0" y="2458246"/>
          <a:ext cx="10515600" cy="45571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Student's name will be displayed to the top right corner of the item and directions pages within a test.</a:t>
          </a:r>
        </a:p>
      </dsp:txBody>
      <dsp:txXfrm>
        <a:off x="22246" y="2480492"/>
        <a:ext cx="10471108" cy="411223"/>
      </dsp:txXfrm>
    </dsp:sp>
    <dsp:sp modelId="{6924BD9C-B1F7-41B6-84A0-B02F9DAABAE5}">
      <dsp:nvSpPr>
        <dsp:cNvPr id="0" name=""/>
        <dsp:cNvSpPr/>
      </dsp:nvSpPr>
      <dsp:spPr>
        <a:xfrm>
          <a:off x="0" y="2968681"/>
          <a:ext cx="10515600" cy="45571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Help feature enabled for practice tests. </a:t>
          </a:r>
        </a:p>
      </dsp:txBody>
      <dsp:txXfrm>
        <a:off x="22246" y="2990927"/>
        <a:ext cx="10471108" cy="411223"/>
      </dsp:txXfrm>
    </dsp:sp>
    <dsp:sp modelId="{3DC3B7A4-53AA-44F7-9A8E-A55970B38C19}">
      <dsp:nvSpPr>
        <dsp:cNvPr id="0" name=""/>
        <dsp:cNvSpPr/>
      </dsp:nvSpPr>
      <dsp:spPr>
        <a:xfrm>
          <a:off x="0" y="3479116"/>
          <a:ext cx="10515600" cy="45571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Student's name will be displayed to the top right corner of the item and directions pages within a test.</a:t>
          </a:r>
        </a:p>
      </dsp:txBody>
      <dsp:txXfrm>
        <a:off x="22246" y="3501362"/>
        <a:ext cx="10471108" cy="41122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2A6FF-1DC8-4EF9-B0A1-2E1F64A637C0}">
      <dsp:nvSpPr>
        <dsp:cNvPr id="0" name=""/>
        <dsp:cNvSpPr/>
      </dsp:nvSpPr>
      <dsp:spPr>
        <a:xfrm>
          <a:off x="0" y="194803"/>
          <a:ext cx="10515600" cy="47725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Accessibility updates: Contrast enhancements in the student testing interface (for example, change Pause/Exit button color from yellow to blue)</a:t>
          </a:r>
        </a:p>
      </dsp:txBody>
      <dsp:txXfrm>
        <a:off x="23298" y="218101"/>
        <a:ext cx="10469004" cy="430657"/>
      </dsp:txXfrm>
    </dsp:sp>
    <dsp:sp modelId="{F3AC1C74-8E1D-4045-9387-B555D8A44EB5}">
      <dsp:nvSpPr>
        <dsp:cNvPr id="0" name=""/>
        <dsp:cNvSpPr/>
      </dsp:nvSpPr>
      <dsp:spPr>
        <a:xfrm>
          <a:off x="0" y="685768"/>
          <a:ext cx="10515600" cy="47725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1311"/>
                <a:satOff val="-4292"/>
                <a:lumOff val="64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1311"/>
                <a:satOff val="-4292"/>
                <a:lumOff val="64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1311"/>
                <a:satOff val="-4292"/>
                <a:lumOff val="64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Display student's session progress metrics such as number of items visited, answered, not answered along with a visual progress bar for portal users (DTC/STC/TA)</a:t>
          </a:r>
        </a:p>
      </dsp:txBody>
      <dsp:txXfrm>
        <a:off x="23298" y="709066"/>
        <a:ext cx="10469004" cy="430657"/>
      </dsp:txXfrm>
    </dsp:sp>
    <dsp:sp modelId="{3B4C9D71-80CB-45C2-824F-2E4E785F6CB1}">
      <dsp:nvSpPr>
        <dsp:cNvPr id="0" name=""/>
        <dsp:cNvSpPr/>
      </dsp:nvSpPr>
      <dsp:spPr>
        <a:xfrm>
          <a:off x="0" y="1176732"/>
          <a:ext cx="10515600" cy="47725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22623"/>
                <a:satOff val="-8585"/>
                <a:lumOff val="129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22623"/>
                <a:satOff val="-8585"/>
                <a:lumOff val="129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22623"/>
                <a:satOff val="-8585"/>
                <a:lumOff val="129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Allow exporting student logins in bulk by school</a:t>
          </a:r>
        </a:p>
      </dsp:txBody>
      <dsp:txXfrm>
        <a:off x="23298" y="1200030"/>
        <a:ext cx="10469004" cy="430657"/>
      </dsp:txXfrm>
    </dsp:sp>
    <dsp:sp modelId="{B0494F68-F25F-4E33-AD60-89024A748B40}">
      <dsp:nvSpPr>
        <dsp:cNvPr id="0" name=""/>
        <dsp:cNvSpPr/>
      </dsp:nvSpPr>
      <dsp:spPr>
        <a:xfrm>
          <a:off x="0" y="1667697"/>
          <a:ext cx="10515600" cy="47725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33934"/>
                <a:satOff val="-12877"/>
                <a:lumOff val="194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33934"/>
                <a:satOff val="-12877"/>
                <a:lumOff val="194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33934"/>
                <a:satOff val="-12877"/>
                <a:lumOff val="194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Enhancements to new user email and account creation workflow</a:t>
          </a:r>
        </a:p>
      </dsp:txBody>
      <dsp:txXfrm>
        <a:off x="23298" y="1690995"/>
        <a:ext cx="10469004" cy="430657"/>
      </dsp:txXfrm>
    </dsp:sp>
    <dsp:sp modelId="{3D5BB343-046A-4428-842C-9D78CD54AF5C}">
      <dsp:nvSpPr>
        <dsp:cNvPr id="0" name=""/>
        <dsp:cNvSpPr/>
      </dsp:nvSpPr>
      <dsp:spPr>
        <a:xfrm>
          <a:off x="0" y="2158661"/>
          <a:ext cx="10515600" cy="52497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45246"/>
                <a:satOff val="-17169"/>
                <a:lumOff val="25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45246"/>
                <a:satOff val="-17169"/>
                <a:lumOff val="25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45246"/>
                <a:satOff val="-17169"/>
                <a:lumOff val="25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Color Contrast names will be updated to be reflective of the color options</a:t>
          </a:r>
        </a:p>
      </dsp:txBody>
      <dsp:txXfrm>
        <a:off x="25627" y="2184288"/>
        <a:ext cx="10464346" cy="473724"/>
      </dsp:txXfrm>
    </dsp:sp>
    <dsp:sp modelId="{F5C23BC7-7276-4DEF-B235-C07DEC1F7877}">
      <dsp:nvSpPr>
        <dsp:cNvPr id="0" name=""/>
        <dsp:cNvSpPr/>
      </dsp:nvSpPr>
      <dsp:spPr>
        <a:xfrm>
          <a:off x="0" y="2697351"/>
          <a:ext cx="10515600" cy="47725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56557"/>
                <a:satOff val="-21461"/>
                <a:lumOff val="324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56557"/>
                <a:satOff val="-21461"/>
                <a:lumOff val="324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56557"/>
                <a:satOff val="-21461"/>
                <a:lumOff val="324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Provide inactivity timeout warning for students</a:t>
          </a:r>
        </a:p>
      </dsp:txBody>
      <dsp:txXfrm>
        <a:off x="23298" y="2720649"/>
        <a:ext cx="10469004" cy="430657"/>
      </dsp:txXfrm>
    </dsp:sp>
    <dsp:sp modelId="{18528225-B6B3-4D08-825C-CA92E3243301}">
      <dsp:nvSpPr>
        <dsp:cNvPr id="0" name=""/>
        <dsp:cNvSpPr/>
      </dsp:nvSpPr>
      <dsp:spPr>
        <a:xfrm>
          <a:off x="0" y="3188316"/>
          <a:ext cx="10515600" cy="47725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67869"/>
                <a:satOff val="-25754"/>
                <a:lumOff val="389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67869"/>
                <a:satOff val="-25754"/>
                <a:lumOff val="389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67869"/>
                <a:satOff val="-25754"/>
                <a:lumOff val="389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User Import Enhancement: Add a data definitions layout to the UI</a:t>
          </a:r>
        </a:p>
      </dsp:txBody>
      <dsp:txXfrm>
        <a:off x="23298" y="3211614"/>
        <a:ext cx="10469004" cy="430657"/>
      </dsp:txXfrm>
    </dsp:sp>
    <dsp:sp modelId="{2542E2A7-493E-451C-B276-1DF5C3F0D313}">
      <dsp:nvSpPr>
        <dsp:cNvPr id="0" name=""/>
        <dsp:cNvSpPr/>
      </dsp:nvSpPr>
      <dsp:spPr>
        <a:xfrm>
          <a:off x="0" y="3679280"/>
          <a:ext cx="10515600" cy="47725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79180"/>
                <a:satOff val="-30046"/>
                <a:lumOff val="453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79180"/>
                <a:satOff val="-30046"/>
                <a:lumOff val="453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79180"/>
                <a:satOff val="-30046"/>
                <a:lumOff val="453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Transfer test sessions when a student is transferred (coming soon)</a:t>
          </a:r>
        </a:p>
      </dsp:txBody>
      <dsp:txXfrm>
        <a:off x="23298" y="3702578"/>
        <a:ext cx="10469004" cy="43065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B5358-7025-43CC-8CFA-AC4C70446699}">
      <dsp:nvSpPr>
        <dsp:cNvPr id="0" name=""/>
        <dsp:cNvSpPr/>
      </dsp:nvSpPr>
      <dsp:spPr>
        <a:xfrm>
          <a:off x="0" y="537"/>
          <a:ext cx="10890250" cy="12583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EE4D9-EC69-425C-8464-1BF900B8603E}">
      <dsp:nvSpPr>
        <dsp:cNvPr id="0" name=""/>
        <dsp:cNvSpPr/>
      </dsp:nvSpPr>
      <dsp:spPr>
        <a:xfrm>
          <a:off x="380651" y="283667"/>
          <a:ext cx="692094" cy="6920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2D033-D09B-4B0C-90DC-5244803E432C}">
      <dsp:nvSpPr>
        <dsp:cNvPr id="0" name=""/>
        <dsp:cNvSpPr/>
      </dsp:nvSpPr>
      <dsp:spPr>
        <a:xfrm>
          <a:off x="1453398" y="537"/>
          <a:ext cx="4900612" cy="125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76" tIns="133176" rIns="133176" bIns="1331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STC Checklist</a:t>
          </a:r>
        </a:p>
      </dsp:txBody>
      <dsp:txXfrm>
        <a:off x="1453398" y="537"/>
        <a:ext cx="4900612" cy="1258353"/>
      </dsp:txXfrm>
    </dsp:sp>
    <dsp:sp modelId="{AB84CA27-3189-4BE3-82BC-B284A3F34769}">
      <dsp:nvSpPr>
        <dsp:cNvPr id="0" name=""/>
        <dsp:cNvSpPr/>
      </dsp:nvSpPr>
      <dsp:spPr>
        <a:xfrm>
          <a:off x="6354010" y="537"/>
          <a:ext cx="4536239" cy="125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76" tIns="133176" rIns="133176" bIns="13317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Setup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Scheduling</a:t>
          </a:r>
        </a:p>
      </dsp:txBody>
      <dsp:txXfrm>
        <a:off x="6354010" y="537"/>
        <a:ext cx="4536239" cy="1258353"/>
      </dsp:txXfrm>
    </dsp:sp>
    <dsp:sp modelId="{A8A4EF22-05FA-4D94-A2CF-7A96A2955B10}">
      <dsp:nvSpPr>
        <dsp:cNvPr id="0" name=""/>
        <dsp:cNvSpPr/>
      </dsp:nvSpPr>
      <dsp:spPr>
        <a:xfrm>
          <a:off x="0" y="1573479"/>
          <a:ext cx="10890250" cy="12583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70E3B-D316-43E7-B6E1-3691262F4849}">
      <dsp:nvSpPr>
        <dsp:cNvPr id="0" name=""/>
        <dsp:cNvSpPr/>
      </dsp:nvSpPr>
      <dsp:spPr>
        <a:xfrm>
          <a:off x="380651" y="1856609"/>
          <a:ext cx="692094" cy="6920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C3FE2-52CE-480A-88EC-D25C002858D1}">
      <dsp:nvSpPr>
        <dsp:cNvPr id="0" name=""/>
        <dsp:cNvSpPr/>
      </dsp:nvSpPr>
      <dsp:spPr>
        <a:xfrm>
          <a:off x="1453398" y="1573479"/>
          <a:ext cx="4900612" cy="125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76" tIns="133176" rIns="133176" bIns="1331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Accessibility Features Assignment</a:t>
          </a:r>
        </a:p>
      </dsp:txBody>
      <dsp:txXfrm>
        <a:off x="1453398" y="1573479"/>
        <a:ext cx="4900612" cy="1258353"/>
      </dsp:txXfrm>
    </dsp:sp>
    <dsp:sp modelId="{4AC30629-6A67-44C9-8502-2ACF2736D724}">
      <dsp:nvSpPr>
        <dsp:cNvPr id="0" name=""/>
        <dsp:cNvSpPr/>
      </dsp:nvSpPr>
      <dsp:spPr>
        <a:xfrm>
          <a:off x="6354010" y="1573479"/>
          <a:ext cx="4536239" cy="125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76" tIns="133176" rIns="133176" bIns="13317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Platform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 features</a:t>
          </a:r>
        </a:p>
      </dsp:txBody>
      <dsp:txXfrm>
        <a:off x="6354010" y="1573479"/>
        <a:ext cx="4536239" cy="1258353"/>
      </dsp:txXfrm>
    </dsp:sp>
    <dsp:sp modelId="{A52B217B-4757-42D7-8008-B5257F1BCFAB}">
      <dsp:nvSpPr>
        <dsp:cNvPr id="0" name=""/>
        <dsp:cNvSpPr/>
      </dsp:nvSpPr>
      <dsp:spPr>
        <a:xfrm>
          <a:off x="0" y="3146421"/>
          <a:ext cx="10890250" cy="12583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B157D-EDAB-4D6F-B9EE-31B71FE00061}">
      <dsp:nvSpPr>
        <dsp:cNvPr id="0" name=""/>
        <dsp:cNvSpPr/>
      </dsp:nvSpPr>
      <dsp:spPr>
        <a:xfrm>
          <a:off x="380651" y="3429551"/>
          <a:ext cx="692094" cy="6920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1A2C8-A7F1-4082-B483-5E56A37C3020}">
      <dsp:nvSpPr>
        <dsp:cNvPr id="0" name=""/>
        <dsp:cNvSpPr/>
      </dsp:nvSpPr>
      <dsp:spPr>
        <a:xfrm>
          <a:off x="1453398" y="3146421"/>
          <a:ext cx="4900612" cy="125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76" tIns="133176" rIns="133176" bIns="1331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Accommodations Assignment</a:t>
          </a:r>
        </a:p>
      </dsp:txBody>
      <dsp:txXfrm>
        <a:off x="1453398" y="3146421"/>
        <a:ext cx="4900612" cy="1258353"/>
      </dsp:txXfrm>
    </dsp:sp>
    <dsp:sp modelId="{1C69A963-0ABA-4251-B8C0-E0B325431234}">
      <dsp:nvSpPr>
        <dsp:cNvPr id="0" name=""/>
        <dsp:cNvSpPr/>
      </dsp:nvSpPr>
      <dsp:spPr>
        <a:xfrm>
          <a:off x="6354010" y="3146421"/>
          <a:ext cx="4536239" cy="125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76" tIns="133176" rIns="133176" bIns="13317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Platform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 accommodations</a:t>
          </a:r>
        </a:p>
      </dsp:txBody>
      <dsp:txXfrm>
        <a:off x="6354010" y="3146421"/>
        <a:ext cx="4536239" cy="1258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2C53C-0810-4218-932C-2AAD6461C76D}">
      <dsp:nvSpPr>
        <dsp:cNvPr id="0" name=""/>
        <dsp:cNvSpPr/>
      </dsp:nvSpPr>
      <dsp:spPr>
        <a:xfrm>
          <a:off x="673029" y="560127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8BCDA-6C20-475A-ACAA-79A22AD11818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A170C-DA9F-4D3A-B66E-F03AE9F3B5C8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Aurela Shorty,  Education Program Specialist (Assessment &amp; Accountability)</a:t>
          </a:r>
        </a:p>
      </dsp:txBody>
      <dsp:txXfrm>
        <a:off x="75768" y="3053169"/>
        <a:ext cx="3093750" cy="720000"/>
      </dsp:txXfrm>
    </dsp:sp>
    <dsp:sp modelId="{E011EF2D-BD46-41A4-ADB9-8D342634D3BC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10B1E-41D0-4DB9-BDE9-F7231F586161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548F8-97B0-4C30-ADAF-C8948AE8433E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Dr. Carmelia Becenti, Chief Academic Officer</a:t>
          </a:r>
        </a:p>
      </dsp:txBody>
      <dsp:txXfrm>
        <a:off x="3710925" y="3053169"/>
        <a:ext cx="3093750" cy="720000"/>
      </dsp:txXfrm>
    </dsp:sp>
    <dsp:sp modelId="{05BE1B26-BDE3-476B-9A3C-E68045E21A04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EDAE0-8914-4656-B688-A8FEFB17CE6F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488BA-CA21-4290-A5F6-64E16C53C70A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Donald Griffin, Section 504 Program Coordinator, MSAA Project Manager</a:t>
          </a:r>
        </a:p>
      </dsp:txBody>
      <dsp:txXfrm>
        <a:off x="7346081" y="3053169"/>
        <a:ext cx="3093750" cy="720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533BF-E5F0-40DA-BBB0-26CFFF3F19EA}">
      <dsp:nvSpPr>
        <dsp:cNvPr id="0" name=""/>
        <dsp:cNvSpPr/>
      </dsp:nvSpPr>
      <dsp:spPr>
        <a:xfrm>
          <a:off x="3415498" y="0"/>
          <a:ext cx="5123247" cy="15040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Inventory student roster and update student information as needed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Assign accommodations and accessibility features to students before test scheduling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Create TA accounts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Create classes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5498" y="188006"/>
        <a:ext cx="4559228" cy="1128039"/>
      </dsp:txXfrm>
    </dsp:sp>
    <dsp:sp modelId="{40258A3B-5538-404A-8C9C-167F0447712A}">
      <dsp:nvSpPr>
        <dsp:cNvPr id="0" name=""/>
        <dsp:cNvSpPr/>
      </dsp:nvSpPr>
      <dsp:spPr>
        <a:xfrm>
          <a:off x="0" y="0"/>
          <a:ext cx="3415498" cy="150405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Setup</a:t>
          </a:r>
        </a:p>
      </dsp:txBody>
      <dsp:txXfrm>
        <a:off x="73422" y="73422"/>
        <a:ext cx="3268654" cy="1357207"/>
      </dsp:txXfrm>
    </dsp:sp>
    <dsp:sp modelId="{AEAF2006-0A70-4EB2-997D-5E6FCE26E2E7}">
      <dsp:nvSpPr>
        <dsp:cNvPr id="0" name=""/>
        <dsp:cNvSpPr/>
      </dsp:nvSpPr>
      <dsp:spPr>
        <a:xfrm>
          <a:off x="3415498" y="1654457"/>
          <a:ext cx="5123247" cy="15040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 all staff who will be involved in test administration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 the </a:t>
          </a:r>
          <a:r>
            <a:rPr lang="en-US" sz="12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 the trainer </a:t>
          </a: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 to prepare all staff prior to testing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 use resources available on the help and support site, https://bie.onlinehelp.cognia.org/science </a:t>
          </a:r>
        </a:p>
      </dsp:txBody>
      <dsp:txXfrm>
        <a:off x="3415498" y="1842463"/>
        <a:ext cx="4559228" cy="1128039"/>
      </dsp:txXfrm>
    </dsp:sp>
    <dsp:sp modelId="{0F6302EE-9394-4291-9D59-D1499D62FEFD}">
      <dsp:nvSpPr>
        <dsp:cNvPr id="0" name=""/>
        <dsp:cNvSpPr/>
      </dsp:nvSpPr>
      <dsp:spPr>
        <a:xfrm>
          <a:off x="0" y="1654457"/>
          <a:ext cx="3415498" cy="150405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</a:t>
          </a:r>
        </a:p>
      </dsp:txBody>
      <dsp:txXfrm>
        <a:off x="73422" y="1727879"/>
        <a:ext cx="3268654" cy="1357207"/>
      </dsp:txXfrm>
    </dsp:sp>
    <dsp:sp modelId="{72C4E35F-B3B1-4683-B2C7-CE5FB0B19568}">
      <dsp:nvSpPr>
        <dsp:cNvPr id="0" name=""/>
        <dsp:cNvSpPr/>
      </dsp:nvSpPr>
      <dsp:spPr>
        <a:xfrm>
          <a:off x="3415498" y="3308914"/>
          <a:ext cx="5123247" cy="15040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Establish a testing schedule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are sample schedules available on the TCM and TAM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tests available to schedule one week prior to testing window, March 2, 2026</a:t>
          </a:r>
        </a:p>
      </dsp:txBody>
      <dsp:txXfrm>
        <a:off x="3415498" y="3496920"/>
        <a:ext cx="4559228" cy="1128039"/>
      </dsp:txXfrm>
    </dsp:sp>
    <dsp:sp modelId="{34474E44-43ED-4A8B-AA86-8C47B6FD5819}">
      <dsp:nvSpPr>
        <dsp:cNvPr id="0" name=""/>
        <dsp:cNvSpPr/>
      </dsp:nvSpPr>
      <dsp:spPr>
        <a:xfrm>
          <a:off x="0" y="3308914"/>
          <a:ext cx="3415498" cy="150405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Scheduling</a:t>
          </a:r>
        </a:p>
      </dsp:txBody>
      <dsp:txXfrm>
        <a:off x="73422" y="3382336"/>
        <a:ext cx="3268654" cy="135720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B9E39-A226-4BDE-BDF5-BFDAB882EA94}">
      <dsp:nvSpPr>
        <dsp:cNvPr id="0" name=""/>
        <dsp:cNvSpPr/>
      </dsp:nvSpPr>
      <dsp:spPr>
        <a:xfrm>
          <a:off x="0" y="655103"/>
          <a:ext cx="5446194" cy="31490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Portal URL Link: </a:t>
          </a:r>
          <a:r>
            <a:rPr lang="en-US" sz="2400" b="1" kern="120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https://bie.cognia.org</a:t>
          </a:r>
          <a:r>
            <a:rPr lang="en-US" sz="2400" b="1" kern="1200" dirty="0"/>
            <a:t>  </a:t>
          </a:r>
        </a:p>
      </dsp:txBody>
      <dsp:txXfrm>
        <a:off x="15372" y="670475"/>
        <a:ext cx="5415450" cy="28415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6FCEF-9291-4EBD-B749-CB8F4916341E}">
      <dsp:nvSpPr>
        <dsp:cNvPr id="0" name=""/>
        <dsp:cNvSpPr/>
      </dsp:nvSpPr>
      <dsp:spPr>
        <a:xfrm>
          <a:off x="0" y="0"/>
          <a:ext cx="10515600" cy="9144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4B3C3-2590-4521-AA13-78D399683A63}">
      <dsp:nvSpPr>
        <dsp:cNvPr id="0" name=""/>
        <dsp:cNvSpPr/>
      </dsp:nvSpPr>
      <dsp:spPr>
        <a:xfrm>
          <a:off x="276611" y="209672"/>
          <a:ext cx="502929" cy="502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BEB12-4460-477C-A876-A7860641AD4A}">
      <dsp:nvSpPr>
        <dsp:cNvPr id="0" name=""/>
        <dsp:cNvSpPr/>
      </dsp:nvSpPr>
      <dsp:spPr>
        <a:xfrm>
          <a:off x="1056151" y="3928"/>
          <a:ext cx="4732020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Accessibility Features</a:t>
          </a:r>
        </a:p>
      </dsp:txBody>
      <dsp:txXfrm>
        <a:off x="1056151" y="3928"/>
        <a:ext cx="4732020" cy="914416"/>
      </dsp:txXfrm>
    </dsp:sp>
    <dsp:sp modelId="{F8D3CB6D-8BC2-4EE8-9600-11E143E22F80}">
      <dsp:nvSpPr>
        <dsp:cNvPr id="0" name=""/>
        <dsp:cNvSpPr/>
      </dsp:nvSpPr>
      <dsp:spPr>
        <a:xfrm>
          <a:off x="5788171" y="3928"/>
          <a:ext cx="472639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be assigned to students before test scheduling</a:t>
          </a:r>
        </a:p>
      </dsp:txBody>
      <dsp:txXfrm>
        <a:off x="5788171" y="3928"/>
        <a:ext cx="4726396" cy="914416"/>
      </dsp:txXfrm>
    </dsp:sp>
    <dsp:sp modelId="{31628512-B6B4-43D5-B30D-05AC276F0D79}">
      <dsp:nvSpPr>
        <dsp:cNvPr id="0" name=""/>
        <dsp:cNvSpPr/>
      </dsp:nvSpPr>
      <dsp:spPr>
        <a:xfrm>
          <a:off x="0" y="1146949"/>
          <a:ext cx="10515600" cy="9144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8709C-257B-4B31-A794-9C549BB410D9}">
      <dsp:nvSpPr>
        <dsp:cNvPr id="0" name=""/>
        <dsp:cNvSpPr/>
      </dsp:nvSpPr>
      <dsp:spPr>
        <a:xfrm>
          <a:off x="276611" y="1352693"/>
          <a:ext cx="502929" cy="5029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91D54-0E2E-42EB-A3BC-BBB53920CE7D}">
      <dsp:nvSpPr>
        <dsp:cNvPr id="0" name=""/>
        <dsp:cNvSpPr/>
      </dsp:nvSpPr>
      <dsp:spPr>
        <a:xfrm>
          <a:off x="1056151" y="1146949"/>
          <a:ext cx="4732020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platform:</a:t>
          </a:r>
        </a:p>
      </dsp:txBody>
      <dsp:txXfrm>
        <a:off x="1056151" y="1146949"/>
        <a:ext cx="4732020" cy="914416"/>
      </dsp:txXfrm>
    </dsp:sp>
    <dsp:sp modelId="{4E1D7FF3-7ABB-4D22-8DAB-817E52309375}">
      <dsp:nvSpPr>
        <dsp:cNvPr id="0" name=""/>
        <dsp:cNvSpPr/>
      </dsp:nvSpPr>
      <dsp:spPr>
        <a:xfrm>
          <a:off x="5788171" y="1146949"/>
          <a:ext cx="472639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Color contrast</a:t>
          </a:r>
        </a:p>
      </dsp:txBody>
      <dsp:txXfrm>
        <a:off x="5788171" y="1146949"/>
        <a:ext cx="4726396" cy="914416"/>
      </dsp:txXfrm>
    </dsp:sp>
    <dsp:sp modelId="{B5395AD8-A00A-43A2-B574-8DE6F5ED80B1}">
      <dsp:nvSpPr>
        <dsp:cNvPr id="0" name=""/>
        <dsp:cNvSpPr/>
      </dsp:nvSpPr>
      <dsp:spPr>
        <a:xfrm>
          <a:off x="0" y="2289971"/>
          <a:ext cx="10515600" cy="9144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E9A57-9CE1-4EBD-85BB-CEFA8608824E}">
      <dsp:nvSpPr>
        <dsp:cNvPr id="0" name=""/>
        <dsp:cNvSpPr/>
      </dsp:nvSpPr>
      <dsp:spPr>
        <a:xfrm>
          <a:off x="276611" y="2495714"/>
          <a:ext cx="502929" cy="5029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2682D-06CD-4709-845A-90E2D0F1194B}">
      <dsp:nvSpPr>
        <dsp:cNvPr id="0" name=""/>
        <dsp:cNvSpPr/>
      </dsp:nvSpPr>
      <dsp:spPr>
        <a:xfrm>
          <a:off x="1056151" y="2289971"/>
          <a:ext cx="4732020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Outside of platform:</a:t>
          </a:r>
        </a:p>
      </dsp:txBody>
      <dsp:txXfrm>
        <a:off x="1056151" y="2289971"/>
        <a:ext cx="4732020" cy="914416"/>
      </dsp:txXfrm>
    </dsp:sp>
    <dsp:sp modelId="{70B8AF7E-55A4-4E44-8886-D9F6B1D1B203}">
      <dsp:nvSpPr>
        <dsp:cNvPr id="0" name=""/>
        <dsp:cNvSpPr/>
      </dsp:nvSpPr>
      <dsp:spPr>
        <a:xfrm>
          <a:off x="5788171" y="2289971"/>
          <a:ext cx="472639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Headphones/Noise Buffer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 aloud to self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Alternative setting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88171" y="2289971"/>
        <a:ext cx="4726396" cy="914416"/>
      </dsp:txXfrm>
    </dsp:sp>
    <dsp:sp modelId="{843F0DF0-4B6A-4CA7-A7D0-F9844238AC6E}">
      <dsp:nvSpPr>
        <dsp:cNvPr id="0" name=""/>
        <dsp:cNvSpPr/>
      </dsp:nvSpPr>
      <dsp:spPr>
        <a:xfrm>
          <a:off x="0" y="3432992"/>
          <a:ext cx="10515600" cy="9144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B1042-F268-4A9B-9D59-7D9508CC790F}">
      <dsp:nvSpPr>
        <dsp:cNvPr id="0" name=""/>
        <dsp:cNvSpPr/>
      </dsp:nvSpPr>
      <dsp:spPr>
        <a:xfrm>
          <a:off x="276611" y="3638736"/>
          <a:ext cx="502929" cy="5029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341C7-9D1C-4D15-9928-3CAE75AD37A6}">
      <dsp:nvSpPr>
        <dsp:cNvPr id="0" name=""/>
        <dsp:cNvSpPr/>
      </dsp:nvSpPr>
      <dsp:spPr>
        <a:xfrm>
          <a:off x="1056151" y="3432992"/>
          <a:ext cx="4732020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Full list of accommodations and accessibility features in the new </a:t>
          </a:r>
          <a:r>
            <a:rPr lang="en-US" sz="15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Accessibility Features &amp; Accommodations Guide</a:t>
          </a:r>
          <a:endParaRPr lang="en-US" sz="15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056151" y="3432992"/>
        <a:ext cx="4732020" cy="914416"/>
      </dsp:txXfrm>
    </dsp:sp>
    <dsp:sp modelId="{8D5EC484-FB52-478C-9F15-9ED05F18E1E1}">
      <dsp:nvSpPr>
        <dsp:cNvPr id="0" name=""/>
        <dsp:cNvSpPr/>
      </dsp:nvSpPr>
      <dsp:spPr>
        <a:xfrm>
          <a:off x="5788171" y="3432992"/>
          <a:ext cx="472639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https://bie.onlinehelp.cognia.org/accommodations</a:t>
          </a:r>
          <a:r>
            <a:rPr lang="en-US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</a:p>
      </dsp:txBody>
      <dsp:txXfrm>
        <a:off x="5788171" y="3432992"/>
        <a:ext cx="4726396" cy="91441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20D1E-BFAF-4DB7-9B31-D9EC5F7BF92E}">
      <dsp:nvSpPr>
        <dsp:cNvPr id="0" name=""/>
        <dsp:cNvSpPr/>
      </dsp:nvSpPr>
      <dsp:spPr>
        <a:xfrm>
          <a:off x="0" y="1793"/>
          <a:ext cx="5835650" cy="9583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DFE0D-21A8-4B9E-A18F-9DCE639A36BB}">
      <dsp:nvSpPr>
        <dsp:cNvPr id="0" name=""/>
        <dsp:cNvSpPr/>
      </dsp:nvSpPr>
      <dsp:spPr>
        <a:xfrm>
          <a:off x="289903" y="217423"/>
          <a:ext cx="527096" cy="5270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F47A5-852D-4EB2-A15E-6D1CA476F370}">
      <dsp:nvSpPr>
        <dsp:cNvPr id="0" name=""/>
        <dsp:cNvSpPr/>
      </dsp:nvSpPr>
      <dsp:spPr>
        <a:xfrm>
          <a:off x="1106902" y="1793"/>
          <a:ext cx="2626042" cy="958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6" tIns="101426" rIns="101426" bIns="10142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Accommodations are NOT included in BIE roster upload</a:t>
          </a:r>
        </a:p>
      </dsp:txBody>
      <dsp:txXfrm>
        <a:off x="1106902" y="1793"/>
        <a:ext cx="2626042" cy="958357"/>
      </dsp:txXfrm>
    </dsp:sp>
    <dsp:sp modelId="{B7347CFD-80D3-4A05-A344-46A1824F0302}">
      <dsp:nvSpPr>
        <dsp:cNvPr id="0" name=""/>
        <dsp:cNvSpPr/>
      </dsp:nvSpPr>
      <dsp:spPr>
        <a:xfrm>
          <a:off x="3732945" y="1793"/>
          <a:ext cx="2102704" cy="958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6" tIns="101426" rIns="101426" bIns="101426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Accommodations need to be assigned in the portal  BEFORE scheduling the test</a:t>
          </a:r>
        </a:p>
      </dsp:txBody>
      <dsp:txXfrm>
        <a:off x="3732945" y="1793"/>
        <a:ext cx="2102704" cy="958357"/>
      </dsp:txXfrm>
    </dsp:sp>
    <dsp:sp modelId="{EB9107E1-1440-4AC6-91F1-A82BD2219F7C}">
      <dsp:nvSpPr>
        <dsp:cNvPr id="0" name=""/>
        <dsp:cNvSpPr/>
      </dsp:nvSpPr>
      <dsp:spPr>
        <a:xfrm>
          <a:off x="0" y="1199740"/>
          <a:ext cx="5835650" cy="9583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D25DF-3B43-4AD3-B774-5AFBFB8942D0}">
      <dsp:nvSpPr>
        <dsp:cNvPr id="0" name=""/>
        <dsp:cNvSpPr/>
      </dsp:nvSpPr>
      <dsp:spPr>
        <a:xfrm>
          <a:off x="289903" y="1415370"/>
          <a:ext cx="527096" cy="5270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14931-376A-4F54-91BC-EABBC462D770}">
      <dsp:nvSpPr>
        <dsp:cNvPr id="0" name=""/>
        <dsp:cNvSpPr/>
      </dsp:nvSpPr>
      <dsp:spPr>
        <a:xfrm>
          <a:off x="1106902" y="1199740"/>
          <a:ext cx="4728747" cy="958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6" tIns="101426" rIns="101426" bIns="10142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Use Upload Accommodations to edit accommodations on multiple student records at one time</a:t>
          </a:r>
        </a:p>
      </dsp:txBody>
      <dsp:txXfrm>
        <a:off x="1106902" y="1199740"/>
        <a:ext cx="4728747" cy="958357"/>
      </dsp:txXfrm>
    </dsp:sp>
    <dsp:sp modelId="{607528E5-12CA-4B29-B3AF-44A3065F42C1}">
      <dsp:nvSpPr>
        <dsp:cNvPr id="0" name=""/>
        <dsp:cNvSpPr/>
      </dsp:nvSpPr>
      <dsp:spPr>
        <a:xfrm>
          <a:off x="0" y="2460449"/>
          <a:ext cx="5835650" cy="10042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5E4C6-758C-48EB-B999-1A08D5368173}">
      <dsp:nvSpPr>
        <dsp:cNvPr id="0" name=""/>
        <dsp:cNvSpPr/>
      </dsp:nvSpPr>
      <dsp:spPr>
        <a:xfrm>
          <a:off x="289903" y="2699004"/>
          <a:ext cx="527096" cy="5270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B6724-3FBD-4318-B0E9-1603AD5FF802}">
      <dsp:nvSpPr>
        <dsp:cNvPr id="0" name=""/>
        <dsp:cNvSpPr/>
      </dsp:nvSpPr>
      <dsp:spPr>
        <a:xfrm>
          <a:off x="1106902" y="2397686"/>
          <a:ext cx="4728747" cy="1129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6" tIns="101426" rIns="101426" bIns="10142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Use </a:t>
          </a:r>
          <a:r>
            <a:rPr lang="en-US" sz="1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the Export Accommodations button 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to download list of all students and their currently assigned accommodations, edit that file and re-upload it using the </a:t>
          </a:r>
          <a:r>
            <a:rPr lang="en-US" sz="1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Upload Accommodations menu</a:t>
          </a:r>
        </a:p>
      </dsp:txBody>
      <dsp:txXfrm>
        <a:off x="1106902" y="2397686"/>
        <a:ext cx="4728747" cy="1129730"/>
      </dsp:txXfrm>
    </dsp:sp>
    <dsp:sp modelId="{7926692B-C009-4AAB-93E9-C883EA97566F}">
      <dsp:nvSpPr>
        <dsp:cNvPr id="0" name=""/>
        <dsp:cNvSpPr/>
      </dsp:nvSpPr>
      <dsp:spPr>
        <a:xfrm>
          <a:off x="0" y="3767007"/>
          <a:ext cx="5835650" cy="9583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C7D0F-BCAF-42E9-8333-4DBF57A01DE9}">
      <dsp:nvSpPr>
        <dsp:cNvPr id="0" name=""/>
        <dsp:cNvSpPr/>
      </dsp:nvSpPr>
      <dsp:spPr>
        <a:xfrm>
          <a:off x="289903" y="3982637"/>
          <a:ext cx="527096" cy="5270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7A3FB-F495-452E-A380-5E59762E9A4D}">
      <dsp:nvSpPr>
        <dsp:cNvPr id="0" name=""/>
        <dsp:cNvSpPr/>
      </dsp:nvSpPr>
      <dsp:spPr>
        <a:xfrm>
          <a:off x="1106902" y="3767007"/>
          <a:ext cx="4728747" cy="958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6" tIns="101426" rIns="101426" bIns="10142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Refer to the training video available in the Help &amp; Support site online system tutorials section for step-by-step instructions: https://bie.onlinehelp.cognia.org/resources</a:t>
          </a:r>
        </a:p>
      </dsp:txBody>
      <dsp:txXfrm>
        <a:off x="1106902" y="3767007"/>
        <a:ext cx="4728747" cy="95835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5F13C-6404-45AC-BBFB-D470DD90ED28}">
      <dsp:nvSpPr>
        <dsp:cNvPr id="0" name=""/>
        <dsp:cNvSpPr/>
      </dsp:nvSpPr>
      <dsp:spPr>
        <a:xfrm rot="16200000">
          <a:off x="-884724" y="884866"/>
          <a:ext cx="5622374" cy="3852641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Accommodations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be assigned to student before online test scheduling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Only for students with IEP/504 Plan</a:t>
          </a:r>
          <a:endParaRPr lang="en-US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 to the new </a:t>
          </a:r>
          <a:r>
            <a:rPr lang="en-US" sz="16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Accessibility Features &amp; Accommodations Guide </a:t>
          </a: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available online in the Help &amp; Support site, https://bie.onlinehelp.cognia.org/accommodations</a:t>
          </a:r>
        </a:p>
      </dsp:txBody>
      <dsp:txXfrm rot="5400000">
        <a:off x="143" y="1124474"/>
        <a:ext cx="3852641" cy="3373424"/>
      </dsp:txXfrm>
    </dsp:sp>
    <dsp:sp modelId="{6C373BE4-63F3-41F2-A64F-D52E71FD0920}">
      <dsp:nvSpPr>
        <dsp:cNvPr id="0" name=""/>
        <dsp:cNvSpPr/>
      </dsp:nvSpPr>
      <dsp:spPr>
        <a:xfrm rot="16200000">
          <a:off x="2806326" y="1312085"/>
          <a:ext cx="5622374" cy="2998202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In platform: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Text-to-Speech</a:t>
          </a:r>
          <a:endParaRPr lang="en-US" sz="16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Allow accessibility mode testing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Word prediction </a:t>
          </a:r>
          <a:r>
            <a:rPr lang="en-US" sz="16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(embedded with the questions)</a:t>
          </a:r>
          <a:endParaRPr lang="en-US" sz="11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118412" y="1124474"/>
        <a:ext cx="2998202" cy="3373424"/>
      </dsp:txXfrm>
    </dsp:sp>
    <dsp:sp modelId="{EA5EEBAE-BBF4-401F-A98A-6FA5E5005E6B}">
      <dsp:nvSpPr>
        <dsp:cNvPr id="0" name=""/>
        <dsp:cNvSpPr/>
      </dsp:nvSpPr>
      <dsp:spPr>
        <a:xfrm rot="16200000">
          <a:off x="6520167" y="862075"/>
          <a:ext cx="5622374" cy="389822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Outside of platform: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Assistive Technology device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Word-to-word dictionary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Dual language glossary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Directions in native language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Extended time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reader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scribe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signer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Picture dictionary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Word-to-word translator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Small group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Speech-to-text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Tactile graphics</a:t>
          </a:r>
        </a:p>
      </dsp:txBody>
      <dsp:txXfrm rot="5400000">
        <a:off x="7382243" y="1124474"/>
        <a:ext cx="3898223" cy="337342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18370-2F24-477F-BDC5-0F4304B08266}">
      <dsp:nvSpPr>
        <dsp:cNvPr id="0" name=""/>
        <dsp:cNvSpPr/>
      </dsp:nvSpPr>
      <dsp:spPr>
        <a:xfrm>
          <a:off x="0" y="45009"/>
          <a:ext cx="10515600" cy="4557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Assistive Technology Device Presentation</a:t>
          </a:r>
        </a:p>
      </dsp:txBody>
      <dsp:txXfrm>
        <a:off x="22246" y="67255"/>
        <a:ext cx="10471108" cy="411223"/>
      </dsp:txXfrm>
    </dsp:sp>
    <dsp:sp modelId="{F877DC9E-8809-4860-AE61-7EF3DF624F67}">
      <dsp:nvSpPr>
        <dsp:cNvPr id="0" name=""/>
        <dsp:cNvSpPr/>
      </dsp:nvSpPr>
      <dsp:spPr>
        <a:xfrm>
          <a:off x="0" y="500724"/>
          <a:ext cx="10515600" cy="904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Students may use a range of assistive technologies including devices that are compatible with the online testing platform (i.e., JAWS and NVDA (screen readers), Cowriter (Predictive Text), Read&amp;Write (Speech-to-text)), and those that are used externally on a separate computer. Assistive technology devices apply to students with a wide range of disabilities, including those with visual, physical, and cognitive challenges, and use special devices for instruction.</a:t>
          </a:r>
        </a:p>
      </dsp:txBody>
      <dsp:txXfrm>
        <a:off x="0" y="500724"/>
        <a:ext cx="10515600" cy="904590"/>
      </dsp:txXfrm>
    </dsp:sp>
    <dsp:sp modelId="{3B375EC4-F460-4CF9-ACE3-A9692AAA5718}">
      <dsp:nvSpPr>
        <dsp:cNvPr id="0" name=""/>
        <dsp:cNvSpPr/>
      </dsp:nvSpPr>
      <dsp:spPr>
        <a:xfrm>
          <a:off x="0" y="1405314"/>
          <a:ext cx="10515600" cy="455715"/>
        </a:xfrm>
        <a:prstGeom prst="roundRect">
          <a:avLst/>
        </a:prstGeom>
        <a:gradFill rotWithShape="0">
          <a:gsLst>
            <a:gs pos="0">
              <a:schemeClr val="accent2">
                <a:hueOff val="-2702849"/>
                <a:satOff val="18930"/>
                <a:lumOff val="-12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702849"/>
                <a:satOff val="18930"/>
                <a:lumOff val="-12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702849"/>
                <a:satOff val="18930"/>
                <a:lumOff val="-12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Assistive Technology Device Responses</a:t>
          </a:r>
        </a:p>
      </dsp:txBody>
      <dsp:txXfrm>
        <a:off x="22246" y="1427560"/>
        <a:ext cx="10471108" cy="411223"/>
      </dsp:txXfrm>
    </dsp:sp>
    <dsp:sp modelId="{33F247FB-63CF-463A-8365-F7F2C93AB520}">
      <dsp:nvSpPr>
        <dsp:cNvPr id="0" name=""/>
        <dsp:cNvSpPr/>
      </dsp:nvSpPr>
      <dsp:spPr>
        <a:xfrm>
          <a:off x="0" y="1861029"/>
          <a:ext cx="10515600" cy="904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Students may use a range of assistive technologies including devices that are compatible with the online testing platform (i.e., JAWS and NVDA (screen readers), Cowriter (Predictive Text), Read&amp;Write (Speech-to-text)), and those that are used externally on a separate computer. This accommodation applies to students with visual, hearing, fine motor, writing, or motor impairments who use special devices for instruction.</a:t>
          </a:r>
        </a:p>
      </dsp:txBody>
      <dsp:txXfrm>
        <a:off x="0" y="1861029"/>
        <a:ext cx="10515600" cy="904590"/>
      </dsp:txXfrm>
    </dsp:sp>
    <dsp:sp modelId="{773051DD-FF81-4EAB-B190-011009E9E00F}">
      <dsp:nvSpPr>
        <dsp:cNvPr id="0" name=""/>
        <dsp:cNvSpPr/>
      </dsp:nvSpPr>
      <dsp:spPr>
        <a:xfrm>
          <a:off x="0" y="2765619"/>
          <a:ext cx="10515600" cy="455715"/>
        </a:xfrm>
        <a:prstGeom prst="roundRect">
          <a:avLst/>
        </a:prstGeom>
        <a:gradFill rotWithShape="0">
          <a:gsLst>
            <a:gs pos="0">
              <a:schemeClr val="accent2">
                <a:hueOff val="-5405698"/>
                <a:satOff val="37860"/>
                <a:lumOff val="-24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05698"/>
                <a:satOff val="37860"/>
                <a:lumOff val="-24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05698"/>
                <a:satOff val="37860"/>
                <a:lumOff val="-24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Braille Notetaker</a:t>
          </a:r>
        </a:p>
      </dsp:txBody>
      <dsp:txXfrm>
        <a:off x="22246" y="2787865"/>
        <a:ext cx="10471108" cy="411223"/>
      </dsp:txXfrm>
    </dsp:sp>
    <dsp:sp modelId="{AF3CE4CE-7E97-45BD-AF45-B930BFE71C9E}">
      <dsp:nvSpPr>
        <dsp:cNvPr id="0" name=""/>
        <dsp:cNvSpPr/>
      </dsp:nvSpPr>
      <dsp:spPr>
        <a:xfrm>
          <a:off x="0" y="3221334"/>
          <a:ext cx="10515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Assigned per student’s IEP. A student who is blind or has a visual impairment may use an electronic braille note-taker.</a:t>
          </a:r>
        </a:p>
      </dsp:txBody>
      <dsp:txXfrm>
        <a:off x="0" y="3221334"/>
        <a:ext cx="10515600" cy="314640"/>
      </dsp:txXfrm>
    </dsp:sp>
    <dsp:sp modelId="{C998D774-CE59-4FB4-8FD1-2328B481D42A}">
      <dsp:nvSpPr>
        <dsp:cNvPr id="0" name=""/>
        <dsp:cNvSpPr/>
      </dsp:nvSpPr>
      <dsp:spPr>
        <a:xfrm>
          <a:off x="0" y="3535974"/>
          <a:ext cx="10515600" cy="455715"/>
        </a:xfrm>
        <a:prstGeom prst="roundRect">
          <a:avLst/>
        </a:prstGeom>
        <a:gradFill rotWithShape="0">
          <a:gsLst>
            <a:gs pos="0">
              <a:schemeClr val="accent2">
                <a:hueOff val="-8108546"/>
                <a:satOff val="56790"/>
                <a:lumOff val="-37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108546"/>
                <a:satOff val="56790"/>
                <a:lumOff val="-37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108546"/>
                <a:satOff val="56790"/>
                <a:lumOff val="-37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Braille Writer</a:t>
          </a:r>
        </a:p>
      </dsp:txBody>
      <dsp:txXfrm>
        <a:off x="22246" y="3558220"/>
        <a:ext cx="10471108" cy="411223"/>
      </dsp:txXfrm>
    </dsp:sp>
    <dsp:sp modelId="{DFE169FD-5E89-4414-8A32-8D722C3CA996}">
      <dsp:nvSpPr>
        <dsp:cNvPr id="0" name=""/>
        <dsp:cNvSpPr/>
      </dsp:nvSpPr>
      <dsp:spPr>
        <a:xfrm>
          <a:off x="0" y="3991688"/>
          <a:ext cx="10515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A student who is blind or has a visual impairment may use a braille writer.</a:t>
          </a:r>
        </a:p>
      </dsp:txBody>
      <dsp:txXfrm>
        <a:off x="0" y="3991688"/>
        <a:ext cx="10515600" cy="31464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18370-2F24-477F-BDC5-0F4304B08266}">
      <dsp:nvSpPr>
        <dsp:cNvPr id="0" name=""/>
        <dsp:cNvSpPr/>
      </dsp:nvSpPr>
      <dsp:spPr>
        <a:xfrm>
          <a:off x="0" y="120158"/>
          <a:ext cx="10515600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Commercial Word-To-Word Dictionary</a:t>
          </a:r>
        </a:p>
      </dsp:txBody>
      <dsp:txXfrm>
        <a:off x="26930" y="147088"/>
        <a:ext cx="10461740" cy="497795"/>
      </dsp:txXfrm>
    </dsp:sp>
    <dsp:sp modelId="{F877DC9E-8809-4860-AE61-7EF3DF624F67}">
      <dsp:nvSpPr>
        <dsp:cNvPr id="0" name=""/>
        <dsp:cNvSpPr/>
      </dsp:nvSpPr>
      <dsp:spPr>
        <a:xfrm>
          <a:off x="0" y="671813"/>
          <a:ext cx="10515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>
              <a:effectLst/>
              <a:latin typeface="+mn-lt"/>
              <a:ea typeface="+mn-ea"/>
              <a:cs typeface="+mn-cs"/>
            </a:rPr>
            <a:t>Commercially available dictionary gives work in English and desired language. No definitions are provided.</a:t>
          </a:r>
          <a:endParaRPr lang="en-US" sz="1800" kern="1200" dirty="0"/>
        </a:p>
      </dsp:txBody>
      <dsp:txXfrm>
        <a:off x="0" y="671813"/>
        <a:ext cx="10515600" cy="380880"/>
      </dsp:txXfrm>
    </dsp:sp>
    <dsp:sp modelId="{3B375EC4-F460-4CF9-ACE3-A9692AAA5718}">
      <dsp:nvSpPr>
        <dsp:cNvPr id="0" name=""/>
        <dsp:cNvSpPr/>
      </dsp:nvSpPr>
      <dsp:spPr>
        <a:xfrm>
          <a:off x="0" y="1052693"/>
          <a:ext cx="10515600" cy="551655"/>
        </a:xfrm>
        <a:prstGeom prst="roundRect">
          <a:avLst/>
        </a:prstGeom>
        <a:gradFill rotWithShape="0">
          <a:gsLst>
            <a:gs pos="0">
              <a:schemeClr val="accent2">
                <a:hueOff val="-2702849"/>
                <a:satOff val="18930"/>
                <a:lumOff val="-12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702849"/>
                <a:satOff val="18930"/>
                <a:lumOff val="-12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702849"/>
                <a:satOff val="18930"/>
                <a:lumOff val="-12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Customized Dual Language Glossary</a:t>
          </a:r>
        </a:p>
      </dsp:txBody>
      <dsp:txXfrm>
        <a:off x="26930" y="1079623"/>
        <a:ext cx="10461740" cy="497795"/>
      </dsp:txXfrm>
    </dsp:sp>
    <dsp:sp modelId="{33F247FB-63CF-463A-8365-F7F2C93AB520}">
      <dsp:nvSpPr>
        <dsp:cNvPr id="0" name=""/>
        <dsp:cNvSpPr/>
      </dsp:nvSpPr>
      <dsp:spPr>
        <a:xfrm>
          <a:off x="0" y="1604349"/>
          <a:ext cx="105156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Displays pre-identified words, customized for BIE school students, in English and desired language. No definitions are provided.</a:t>
          </a:r>
        </a:p>
      </dsp:txBody>
      <dsp:txXfrm>
        <a:off x="0" y="1604349"/>
        <a:ext cx="10515600" cy="571320"/>
      </dsp:txXfrm>
    </dsp:sp>
    <dsp:sp modelId="{773051DD-FF81-4EAB-B190-011009E9E00F}">
      <dsp:nvSpPr>
        <dsp:cNvPr id="0" name=""/>
        <dsp:cNvSpPr/>
      </dsp:nvSpPr>
      <dsp:spPr>
        <a:xfrm>
          <a:off x="0" y="2175669"/>
          <a:ext cx="10515600" cy="551655"/>
        </a:xfrm>
        <a:prstGeom prst="roundRect">
          <a:avLst/>
        </a:prstGeom>
        <a:gradFill rotWithShape="0">
          <a:gsLst>
            <a:gs pos="0">
              <a:schemeClr val="accent2">
                <a:hueOff val="-5405698"/>
                <a:satOff val="37860"/>
                <a:lumOff val="-24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05698"/>
                <a:satOff val="37860"/>
                <a:lumOff val="-24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05698"/>
                <a:satOff val="37860"/>
                <a:lumOff val="-24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Directions in Native Language</a:t>
          </a:r>
        </a:p>
      </dsp:txBody>
      <dsp:txXfrm>
        <a:off x="26930" y="2202599"/>
        <a:ext cx="10461740" cy="497795"/>
      </dsp:txXfrm>
    </dsp:sp>
    <dsp:sp modelId="{AF3CE4CE-7E97-45BD-AF45-B930BFE71C9E}">
      <dsp:nvSpPr>
        <dsp:cNvPr id="0" name=""/>
        <dsp:cNvSpPr/>
      </dsp:nvSpPr>
      <dsp:spPr>
        <a:xfrm>
          <a:off x="0" y="2727324"/>
          <a:ext cx="10515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>
              <a:effectLst/>
              <a:latin typeface="+mn-lt"/>
              <a:ea typeface="+mn-ea"/>
              <a:cs typeface="+mn-cs"/>
            </a:rPr>
            <a:t>TA reads test directions in student’s native language.</a:t>
          </a:r>
          <a:endParaRPr lang="en-US" sz="1800" kern="1200" dirty="0"/>
        </a:p>
      </dsp:txBody>
      <dsp:txXfrm>
        <a:off x="0" y="2727324"/>
        <a:ext cx="10515600" cy="380880"/>
      </dsp:txXfrm>
    </dsp:sp>
    <dsp:sp modelId="{1A46DFF8-3BB5-45EC-9775-CCAFD6645716}">
      <dsp:nvSpPr>
        <dsp:cNvPr id="0" name=""/>
        <dsp:cNvSpPr/>
      </dsp:nvSpPr>
      <dsp:spPr>
        <a:xfrm>
          <a:off x="0" y="3108204"/>
          <a:ext cx="10515600" cy="551655"/>
        </a:xfrm>
        <a:prstGeom prst="roundRect">
          <a:avLst/>
        </a:prstGeom>
        <a:gradFill rotWithShape="0">
          <a:gsLst>
            <a:gs pos="0">
              <a:schemeClr val="accent2">
                <a:hueOff val="-8108546"/>
                <a:satOff val="56790"/>
                <a:lumOff val="-37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108546"/>
                <a:satOff val="56790"/>
                <a:lumOff val="-37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108546"/>
                <a:satOff val="56790"/>
                <a:lumOff val="-37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Human Scribe</a:t>
          </a:r>
        </a:p>
      </dsp:txBody>
      <dsp:txXfrm>
        <a:off x="26930" y="3135134"/>
        <a:ext cx="10461740" cy="497795"/>
      </dsp:txXfrm>
    </dsp:sp>
    <dsp:sp modelId="{A7B20966-941E-4AC2-851F-1CD670431131}">
      <dsp:nvSpPr>
        <dsp:cNvPr id="0" name=""/>
        <dsp:cNvSpPr/>
      </dsp:nvSpPr>
      <dsp:spPr>
        <a:xfrm>
          <a:off x="0" y="3659859"/>
          <a:ext cx="105156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/>
            <a:t>Student's response is captured by a scribe and entered into the online testing platform. Requires a one-on-one administration.</a:t>
          </a:r>
          <a:endParaRPr lang="en-US" sz="1800" kern="1200" dirty="0"/>
        </a:p>
      </dsp:txBody>
      <dsp:txXfrm>
        <a:off x="0" y="3659859"/>
        <a:ext cx="10515600" cy="57132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18370-2F24-477F-BDC5-0F4304B08266}">
      <dsp:nvSpPr>
        <dsp:cNvPr id="0" name=""/>
        <dsp:cNvSpPr/>
      </dsp:nvSpPr>
      <dsp:spPr>
        <a:xfrm>
          <a:off x="0" y="120159"/>
          <a:ext cx="10515600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Human Reader</a:t>
          </a:r>
        </a:p>
      </dsp:txBody>
      <dsp:txXfrm>
        <a:off x="26930" y="147089"/>
        <a:ext cx="10461740" cy="497795"/>
      </dsp:txXfrm>
    </dsp:sp>
    <dsp:sp modelId="{F877DC9E-8809-4860-AE61-7EF3DF624F67}">
      <dsp:nvSpPr>
        <dsp:cNvPr id="0" name=""/>
        <dsp:cNvSpPr/>
      </dsp:nvSpPr>
      <dsp:spPr>
        <a:xfrm>
          <a:off x="0" y="671814"/>
          <a:ext cx="105156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/>
            <a:t>TA reads the content in English. (English form must be assigned). Requires a one-on-one administration or small group with the same test form.</a:t>
          </a:r>
          <a:endParaRPr lang="en-US" sz="1800" kern="1200" dirty="0"/>
        </a:p>
      </dsp:txBody>
      <dsp:txXfrm>
        <a:off x="0" y="671814"/>
        <a:ext cx="10515600" cy="571320"/>
      </dsp:txXfrm>
    </dsp:sp>
    <dsp:sp modelId="{3B375EC4-F460-4CF9-ACE3-A9692AAA5718}">
      <dsp:nvSpPr>
        <dsp:cNvPr id="0" name=""/>
        <dsp:cNvSpPr/>
      </dsp:nvSpPr>
      <dsp:spPr>
        <a:xfrm>
          <a:off x="0" y="1243134"/>
          <a:ext cx="10515600" cy="551655"/>
        </a:xfrm>
        <a:prstGeom prst="roundRect">
          <a:avLst/>
        </a:prstGeom>
        <a:gradFill rotWithShape="0">
          <a:gsLst>
            <a:gs pos="0">
              <a:schemeClr val="accent2">
                <a:hueOff val="-2702849"/>
                <a:satOff val="18930"/>
                <a:lumOff val="-12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702849"/>
                <a:satOff val="18930"/>
                <a:lumOff val="-12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702849"/>
                <a:satOff val="18930"/>
                <a:lumOff val="-12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Human Signer</a:t>
          </a:r>
        </a:p>
      </dsp:txBody>
      <dsp:txXfrm>
        <a:off x="26930" y="1270064"/>
        <a:ext cx="10461740" cy="497795"/>
      </dsp:txXfrm>
    </dsp:sp>
    <dsp:sp modelId="{33F247FB-63CF-463A-8365-F7F2C93AB520}">
      <dsp:nvSpPr>
        <dsp:cNvPr id="0" name=""/>
        <dsp:cNvSpPr/>
      </dsp:nvSpPr>
      <dsp:spPr>
        <a:xfrm>
          <a:off x="0" y="1794789"/>
          <a:ext cx="10515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/>
            <a:t>TA signs the content. Requires a one-on-one administration or small group with the same form.</a:t>
          </a:r>
          <a:endParaRPr lang="en-US" sz="1800" kern="1200" dirty="0"/>
        </a:p>
      </dsp:txBody>
      <dsp:txXfrm>
        <a:off x="0" y="1794789"/>
        <a:ext cx="10515600" cy="380880"/>
      </dsp:txXfrm>
    </dsp:sp>
    <dsp:sp modelId="{773051DD-FF81-4EAB-B190-011009E9E00F}">
      <dsp:nvSpPr>
        <dsp:cNvPr id="0" name=""/>
        <dsp:cNvSpPr/>
      </dsp:nvSpPr>
      <dsp:spPr>
        <a:xfrm>
          <a:off x="0" y="2175669"/>
          <a:ext cx="10515600" cy="551655"/>
        </a:xfrm>
        <a:prstGeom prst="roundRect">
          <a:avLst/>
        </a:prstGeom>
        <a:gradFill rotWithShape="0">
          <a:gsLst>
            <a:gs pos="0">
              <a:schemeClr val="accent2">
                <a:hueOff val="-5405698"/>
                <a:satOff val="37860"/>
                <a:lumOff val="-24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05698"/>
                <a:satOff val="37860"/>
                <a:lumOff val="-24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05698"/>
                <a:satOff val="37860"/>
                <a:lumOff val="-24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Picture Dictionary</a:t>
          </a:r>
        </a:p>
      </dsp:txBody>
      <dsp:txXfrm>
        <a:off x="26930" y="2202599"/>
        <a:ext cx="10461740" cy="497795"/>
      </dsp:txXfrm>
    </dsp:sp>
    <dsp:sp modelId="{AF3CE4CE-7E97-45BD-AF45-B930BFE71C9E}">
      <dsp:nvSpPr>
        <dsp:cNvPr id="0" name=""/>
        <dsp:cNvSpPr/>
      </dsp:nvSpPr>
      <dsp:spPr>
        <a:xfrm>
          <a:off x="0" y="2727324"/>
          <a:ext cx="10515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/>
            <a:t>Dictionary that provides picture definitions of English words.</a:t>
          </a:r>
          <a:endParaRPr lang="en-US" sz="1800" kern="1200" dirty="0"/>
        </a:p>
      </dsp:txBody>
      <dsp:txXfrm>
        <a:off x="0" y="2727324"/>
        <a:ext cx="10515600" cy="380880"/>
      </dsp:txXfrm>
    </dsp:sp>
    <dsp:sp modelId="{7F61EB0F-D0A7-4194-B3C8-9A25850BA030}">
      <dsp:nvSpPr>
        <dsp:cNvPr id="0" name=""/>
        <dsp:cNvSpPr/>
      </dsp:nvSpPr>
      <dsp:spPr>
        <a:xfrm>
          <a:off x="0" y="3108204"/>
          <a:ext cx="10515600" cy="551655"/>
        </a:xfrm>
        <a:prstGeom prst="roundRect">
          <a:avLst/>
        </a:prstGeom>
        <a:gradFill rotWithShape="0">
          <a:gsLst>
            <a:gs pos="0">
              <a:schemeClr val="accent2">
                <a:hueOff val="-8108546"/>
                <a:satOff val="56790"/>
                <a:lumOff val="-37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108546"/>
                <a:satOff val="56790"/>
                <a:lumOff val="-37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108546"/>
                <a:satOff val="56790"/>
                <a:lumOff val="-37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Speech-To-Text</a:t>
          </a:r>
        </a:p>
      </dsp:txBody>
      <dsp:txXfrm>
        <a:off x="26930" y="3135134"/>
        <a:ext cx="10461740" cy="497795"/>
      </dsp:txXfrm>
    </dsp:sp>
    <dsp:sp modelId="{B2DE947E-DF1C-41E5-95B1-C9CDC45DED6B}">
      <dsp:nvSpPr>
        <dsp:cNvPr id="0" name=""/>
        <dsp:cNvSpPr/>
      </dsp:nvSpPr>
      <dsp:spPr>
        <a:xfrm>
          <a:off x="0" y="3659859"/>
          <a:ext cx="105156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0" i="0" kern="1200" dirty="0"/>
            <a:t>External device with voice recognition software that converts student responses to printed text. Student speaks into computer microphone, and the computer enters the response. Use with human scribe.</a:t>
          </a:r>
          <a:endParaRPr lang="en-US" sz="1800" kern="1200" dirty="0"/>
        </a:p>
      </dsp:txBody>
      <dsp:txXfrm>
        <a:off x="0" y="3659859"/>
        <a:ext cx="10515600" cy="57132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18370-2F24-477F-BDC5-0F4304B08266}">
      <dsp:nvSpPr>
        <dsp:cNvPr id="0" name=""/>
        <dsp:cNvSpPr/>
      </dsp:nvSpPr>
      <dsp:spPr>
        <a:xfrm>
          <a:off x="0" y="761"/>
          <a:ext cx="10535433" cy="4557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Tactile Graphics</a:t>
          </a:r>
        </a:p>
      </dsp:txBody>
      <dsp:txXfrm>
        <a:off x="22246" y="23007"/>
        <a:ext cx="10490941" cy="411223"/>
      </dsp:txXfrm>
    </dsp:sp>
    <dsp:sp modelId="{F877DC9E-8809-4860-AE61-7EF3DF624F67}">
      <dsp:nvSpPr>
        <dsp:cNvPr id="0" name=""/>
        <dsp:cNvSpPr/>
      </dsp:nvSpPr>
      <dsp:spPr>
        <a:xfrm>
          <a:off x="0" y="456476"/>
          <a:ext cx="10535433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50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A student who is blind or has a visual impairment who uses a screen reader or refreshable braille will also need a tactile graphics booklet, consisting only of the graphics portion of test questions, and visual descriptions of pictures and multimedia, where applicable.</a:t>
          </a:r>
          <a:endParaRPr lang="en-US" sz="1500" kern="1200" dirty="0"/>
        </a:p>
      </dsp:txBody>
      <dsp:txXfrm>
        <a:off x="0" y="456476"/>
        <a:ext cx="10535433" cy="688274"/>
      </dsp:txXfrm>
    </dsp:sp>
    <dsp:sp modelId="{3B375EC4-F460-4CF9-ACE3-A9692AAA5718}">
      <dsp:nvSpPr>
        <dsp:cNvPr id="0" name=""/>
        <dsp:cNvSpPr/>
      </dsp:nvSpPr>
      <dsp:spPr>
        <a:xfrm>
          <a:off x="0" y="1144751"/>
          <a:ext cx="10535433" cy="455715"/>
        </a:xfrm>
        <a:prstGeom prst="roundRect">
          <a:avLst/>
        </a:prstGeom>
        <a:gradFill rotWithShape="0">
          <a:gsLst>
            <a:gs pos="0">
              <a:schemeClr val="accent2">
                <a:hueOff val="-2027137"/>
                <a:satOff val="14198"/>
                <a:lumOff val="-9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27137"/>
                <a:satOff val="14198"/>
                <a:lumOff val="-9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27137"/>
                <a:satOff val="14198"/>
                <a:lumOff val="-9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Word Prediction</a:t>
          </a:r>
        </a:p>
      </dsp:txBody>
      <dsp:txXfrm>
        <a:off x="22246" y="1166997"/>
        <a:ext cx="10490941" cy="411223"/>
      </dsp:txXfrm>
    </dsp:sp>
    <dsp:sp modelId="{33F247FB-63CF-463A-8365-F7F2C93AB520}">
      <dsp:nvSpPr>
        <dsp:cNvPr id="0" name=""/>
        <dsp:cNvSpPr/>
      </dsp:nvSpPr>
      <dsp:spPr>
        <a:xfrm>
          <a:off x="0" y="1600466"/>
          <a:ext cx="10535433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50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External device that provides frequently- or recently-used words on-screen after the student enters the first few letters of a word. Use with human scribe.</a:t>
          </a:r>
          <a:endParaRPr lang="en-US" sz="1500" kern="1200" dirty="0"/>
        </a:p>
      </dsp:txBody>
      <dsp:txXfrm>
        <a:off x="0" y="1600466"/>
        <a:ext cx="10535433" cy="471960"/>
      </dsp:txXfrm>
    </dsp:sp>
    <dsp:sp modelId="{773051DD-FF81-4EAB-B190-011009E9E00F}">
      <dsp:nvSpPr>
        <dsp:cNvPr id="0" name=""/>
        <dsp:cNvSpPr/>
      </dsp:nvSpPr>
      <dsp:spPr>
        <a:xfrm>
          <a:off x="0" y="2072426"/>
          <a:ext cx="10535433" cy="455715"/>
        </a:xfrm>
        <a:prstGeom prst="roundRect">
          <a:avLst/>
        </a:prstGeom>
        <a:gradFill rotWithShape="0">
          <a:gsLst>
            <a:gs pos="0">
              <a:schemeClr val="accent2">
                <a:hueOff val="-4054273"/>
                <a:satOff val="28395"/>
                <a:lumOff val="-18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54273"/>
                <a:satOff val="28395"/>
                <a:lumOff val="-18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54273"/>
                <a:satOff val="28395"/>
                <a:lumOff val="-18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Pocket Word-To-Word Translator</a:t>
          </a:r>
        </a:p>
      </dsp:txBody>
      <dsp:txXfrm>
        <a:off x="22246" y="2094672"/>
        <a:ext cx="10490941" cy="411223"/>
      </dsp:txXfrm>
    </dsp:sp>
    <dsp:sp modelId="{AF3CE4CE-7E97-45BD-AF45-B930BFE71C9E}">
      <dsp:nvSpPr>
        <dsp:cNvPr id="0" name=""/>
        <dsp:cNvSpPr/>
      </dsp:nvSpPr>
      <dsp:spPr>
        <a:xfrm>
          <a:off x="0" y="2528141"/>
          <a:ext cx="10535433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50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Commercially available pocket word-to-word electronic translator allows user to enter word in English and displays corresponding word in desired language.</a:t>
          </a:r>
          <a:endParaRPr lang="en-US" sz="1500" kern="1200" dirty="0"/>
        </a:p>
      </dsp:txBody>
      <dsp:txXfrm>
        <a:off x="0" y="2528141"/>
        <a:ext cx="10535433" cy="471960"/>
      </dsp:txXfrm>
    </dsp:sp>
    <dsp:sp modelId="{7F61EB0F-D0A7-4194-B3C8-9A25850BA030}">
      <dsp:nvSpPr>
        <dsp:cNvPr id="0" name=""/>
        <dsp:cNvSpPr/>
      </dsp:nvSpPr>
      <dsp:spPr>
        <a:xfrm>
          <a:off x="0" y="3000101"/>
          <a:ext cx="10535433" cy="455715"/>
        </a:xfrm>
        <a:prstGeom prst="roundRect">
          <a:avLst/>
        </a:prstGeom>
        <a:gradFill rotWithShape="0">
          <a:gsLst>
            <a:gs pos="0">
              <a:schemeClr val="accent2">
                <a:hueOff val="-6081410"/>
                <a:satOff val="42593"/>
                <a:lumOff val="-27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081410"/>
                <a:satOff val="42593"/>
                <a:lumOff val="-27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081410"/>
                <a:satOff val="42593"/>
                <a:lumOff val="-27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Extended Time</a:t>
          </a:r>
        </a:p>
      </dsp:txBody>
      <dsp:txXfrm>
        <a:off x="22246" y="3022347"/>
        <a:ext cx="10490941" cy="411223"/>
      </dsp:txXfrm>
    </dsp:sp>
    <dsp:sp modelId="{B2DE947E-DF1C-41E5-95B1-C9CDC45DED6B}">
      <dsp:nvSpPr>
        <dsp:cNvPr id="0" name=""/>
        <dsp:cNvSpPr/>
      </dsp:nvSpPr>
      <dsp:spPr>
        <a:xfrm>
          <a:off x="0" y="3455816"/>
          <a:ext cx="10535433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50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Student may test for an extended period of time.</a:t>
          </a:r>
          <a:endParaRPr lang="en-US" sz="1500" kern="1200" dirty="0"/>
        </a:p>
      </dsp:txBody>
      <dsp:txXfrm>
        <a:off x="0" y="3455816"/>
        <a:ext cx="10535433" cy="314640"/>
      </dsp:txXfrm>
    </dsp:sp>
    <dsp:sp modelId="{88ED7978-1644-4920-977C-885651AA00CC}">
      <dsp:nvSpPr>
        <dsp:cNvPr id="0" name=""/>
        <dsp:cNvSpPr/>
      </dsp:nvSpPr>
      <dsp:spPr>
        <a:xfrm>
          <a:off x="0" y="3770456"/>
          <a:ext cx="10535433" cy="455715"/>
        </a:xfrm>
        <a:prstGeom prst="roundRect">
          <a:avLst/>
        </a:prstGeom>
        <a:gradFill rotWithShape="0">
          <a:gsLst>
            <a:gs pos="0">
              <a:schemeClr val="accent2">
                <a:hueOff val="-8108546"/>
                <a:satOff val="56790"/>
                <a:lumOff val="-37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108546"/>
                <a:satOff val="56790"/>
                <a:lumOff val="-37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108546"/>
                <a:satOff val="56790"/>
                <a:lumOff val="-37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Small Group</a:t>
          </a:r>
        </a:p>
      </dsp:txBody>
      <dsp:txXfrm>
        <a:off x="22246" y="3792702"/>
        <a:ext cx="10490941" cy="411223"/>
      </dsp:txXfrm>
    </dsp:sp>
    <dsp:sp modelId="{CD93DB78-479E-496B-A8F0-412C7F795C46}">
      <dsp:nvSpPr>
        <dsp:cNvPr id="0" name=""/>
        <dsp:cNvSpPr/>
      </dsp:nvSpPr>
      <dsp:spPr>
        <a:xfrm>
          <a:off x="0" y="4226171"/>
          <a:ext cx="10535433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50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dirty="0"/>
            <a:t>Student will test independently in a small group setting. If combined with other accommodations, follow guidelines for administering those accommodations in a small group setting.</a:t>
          </a:r>
          <a:endParaRPr lang="en-US" sz="1500" kern="1200" dirty="0"/>
        </a:p>
      </dsp:txBody>
      <dsp:txXfrm>
        <a:off x="0" y="4226171"/>
        <a:ext cx="10535433" cy="47196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BEFA6-2422-49A4-AE56-523D8BD8BCDF}">
      <dsp:nvSpPr>
        <dsp:cNvPr id="0" name=""/>
        <dsp:cNvSpPr/>
      </dsp:nvSpPr>
      <dsp:spPr>
        <a:xfrm>
          <a:off x="0" y="21703"/>
          <a:ext cx="10515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BFE98-98AE-4ED3-8ED8-C87C0EC91E21}">
      <dsp:nvSpPr>
        <dsp:cNvPr id="0" name=""/>
        <dsp:cNvSpPr/>
      </dsp:nvSpPr>
      <dsp:spPr>
        <a:xfrm>
          <a:off x="375620" y="282042"/>
          <a:ext cx="682947" cy="682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6D048-2179-434B-B2C0-6D5669C17A3B}">
      <dsp:nvSpPr>
        <dsp:cNvPr id="0" name=""/>
        <dsp:cNvSpPr/>
      </dsp:nvSpPr>
      <dsp:spPr>
        <a:xfrm>
          <a:off x="1434189" y="2655"/>
          <a:ext cx="4732020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 Ratios</a:t>
          </a:r>
        </a:p>
      </dsp:txBody>
      <dsp:txXfrm>
        <a:off x="1434189" y="2655"/>
        <a:ext cx="4732020" cy="1241722"/>
      </dsp:txXfrm>
    </dsp:sp>
    <dsp:sp modelId="{797730E9-0BB1-4E81-9A5D-C32AF4DE65A2}">
      <dsp:nvSpPr>
        <dsp:cNvPr id="0" name=""/>
        <dsp:cNvSpPr/>
      </dsp:nvSpPr>
      <dsp:spPr>
        <a:xfrm>
          <a:off x="6166209" y="2655"/>
          <a:ext cx="434798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there is at least one trained TA for every 25 students in a testing room</a:t>
          </a:r>
        </a:p>
      </dsp:txBody>
      <dsp:txXfrm>
        <a:off x="6166209" y="2655"/>
        <a:ext cx="4347989" cy="1241722"/>
      </dsp:txXfrm>
    </dsp:sp>
    <dsp:sp modelId="{23AF76D0-1037-4BED-BD44-0F36905123FE}">
      <dsp:nvSpPr>
        <dsp:cNvPr id="0" name=""/>
        <dsp:cNvSpPr/>
      </dsp:nvSpPr>
      <dsp:spPr>
        <a:xfrm>
          <a:off x="0" y="1554807"/>
          <a:ext cx="10515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5DD3F-CD7E-465B-BF69-46414FC3F6AF}">
      <dsp:nvSpPr>
        <dsp:cNvPr id="0" name=""/>
        <dsp:cNvSpPr/>
      </dsp:nvSpPr>
      <dsp:spPr>
        <a:xfrm>
          <a:off x="375620" y="1834195"/>
          <a:ext cx="682947" cy="682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90CC3-78EA-43FF-B0FD-2FD90553EBB2}">
      <dsp:nvSpPr>
        <dsp:cNvPr id="0" name=""/>
        <dsp:cNvSpPr/>
      </dsp:nvSpPr>
      <dsp:spPr>
        <a:xfrm>
          <a:off x="1434189" y="1554807"/>
          <a:ext cx="4732020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Materials</a:t>
          </a:r>
        </a:p>
      </dsp:txBody>
      <dsp:txXfrm>
        <a:off x="1434189" y="1554807"/>
        <a:ext cx="4732020" cy="1241722"/>
      </dsp:txXfrm>
    </dsp:sp>
    <dsp:sp modelId="{CDDFA4A8-21C5-4714-8DBD-FF24A4AF47D2}">
      <dsp:nvSpPr>
        <dsp:cNvPr id="0" name=""/>
        <dsp:cNvSpPr/>
      </dsp:nvSpPr>
      <dsp:spPr>
        <a:xfrm>
          <a:off x="6166209" y="1554807"/>
          <a:ext cx="434798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any TA or proctor is not assigned to a testing room in which a relative is being tested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Track all secure materials and ensure they are returned to a central, secure location each day</a:t>
          </a:r>
        </a:p>
      </dsp:txBody>
      <dsp:txXfrm>
        <a:off x="6166209" y="1554807"/>
        <a:ext cx="4347989" cy="1241722"/>
      </dsp:txXfrm>
    </dsp:sp>
    <dsp:sp modelId="{A806A79B-FB65-42D3-A10D-350ECE827911}">
      <dsp:nvSpPr>
        <dsp:cNvPr id="0" name=""/>
        <dsp:cNvSpPr/>
      </dsp:nvSpPr>
      <dsp:spPr>
        <a:xfrm>
          <a:off x="0" y="3106960"/>
          <a:ext cx="10515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99486-DDB9-48A1-A172-F751CFB07787}">
      <dsp:nvSpPr>
        <dsp:cNvPr id="0" name=""/>
        <dsp:cNvSpPr/>
      </dsp:nvSpPr>
      <dsp:spPr>
        <a:xfrm>
          <a:off x="375620" y="3386348"/>
          <a:ext cx="682947" cy="682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5A2BF-72B2-4244-8DE8-EB62321EDC47}">
      <dsp:nvSpPr>
        <dsp:cNvPr id="0" name=""/>
        <dsp:cNvSpPr/>
      </dsp:nvSpPr>
      <dsp:spPr>
        <a:xfrm>
          <a:off x="1434189" y="3106960"/>
          <a:ext cx="4732020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Monitoring</a:t>
          </a:r>
        </a:p>
      </dsp:txBody>
      <dsp:txXfrm>
        <a:off x="1434189" y="3106960"/>
        <a:ext cx="4732020" cy="1241722"/>
      </dsp:txXfrm>
    </dsp:sp>
    <dsp:sp modelId="{8A3EA7DC-FCDE-43AE-A485-90F0F4AF9EEA}">
      <dsp:nvSpPr>
        <dsp:cNvPr id="0" name=""/>
        <dsp:cNvSpPr/>
      </dsp:nvSpPr>
      <dsp:spPr>
        <a:xfrm>
          <a:off x="6166209" y="3106960"/>
          <a:ext cx="434798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 testing progress and completion</a:t>
          </a:r>
        </a:p>
      </dsp:txBody>
      <dsp:txXfrm>
        <a:off x="6166209" y="3106960"/>
        <a:ext cx="4347989" cy="1241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9C3BB-F03C-4EBE-8A35-8E84D2E180EA}">
      <dsp:nvSpPr>
        <dsp:cNvPr id="0" name=""/>
        <dsp:cNvSpPr/>
      </dsp:nvSpPr>
      <dsp:spPr>
        <a:xfrm>
          <a:off x="1546145" y="179716"/>
          <a:ext cx="3191293" cy="308129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4D2E3-01A4-4912-A3DA-9F79E293F178}">
      <dsp:nvSpPr>
        <dsp:cNvPr id="0" name=""/>
        <dsp:cNvSpPr/>
      </dsp:nvSpPr>
      <dsp:spPr>
        <a:xfrm>
          <a:off x="2541908" y="1001837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D235C-5C2E-4151-9920-34644F8608F9}">
      <dsp:nvSpPr>
        <dsp:cNvPr id="0" name=""/>
        <dsp:cNvSpPr/>
      </dsp:nvSpPr>
      <dsp:spPr>
        <a:xfrm>
          <a:off x="1365860" y="354446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0" i="0" kern="1200" baseline="0" dirty="0"/>
            <a:t>MARA ALLAIRE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0" i="0" kern="1200" baseline="0" dirty="0"/>
            <a:t>PROGRAM Manager</a:t>
          </a:r>
          <a:endParaRPr lang="en-US" sz="1900" kern="1200" dirty="0"/>
        </a:p>
      </dsp:txBody>
      <dsp:txXfrm>
        <a:off x="1365860" y="3544461"/>
        <a:ext cx="3600000" cy="720000"/>
      </dsp:txXfrm>
    </dsp:sp>
    <dsp:sp modelId="{E011EF2D-BD46-41A4-ADB9-8D342634D3BC}">
      <dsp:nvSpPr>
        <dsp:cNvPr id="0" name=""/>
        <dsp:cNvSpPr/>
      </dsp:nvSpPr>
      <dsp:spPr>
        <a:xfrm>
          <a:off x="5770029" y="160600"/>
          <a:ext cx="3215558" cy="325403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10B1E-41D0-4DB9-BDE9-F7231F586161}">
      <dsp:nvSpPr>
        <dsp:cNvPr id="0" name=""/>
        <dsp:cNvSpPr/>
      </dsp:nvSpPr>
      <dsp:spPr>
        <a:xfrm>
          <a:off x="6783903" y="1203327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548F8-97B0-4C30-ADAF-C8948AE8433E}">
      <dsp:nvSpPr>
        <dsp:cNvPr id="0" name=""/>
        <dsp:cNvSpPr/>
      </dsp:nvSpPr>
      <dsp:spPr>
        <a:xfrm>
          <a:off x="5595860" y="358764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SARAH MCCAIN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IT Project Manager</a:t>
          </a:r>
        </a:p>
      </dsp:txBody>
      <dsp:txXfrm>
        <a:off x="5595860" y="3587645"/>
        <a:ext cx="3600000" cy="7200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BEFA6-2422-49A4-AE56-523D8BD8BCDF}">
      <dsp:nvSpPr>
        <dsp:cNvPr id="0" name=""/>
        <dsp:cNvSpPr/>
      </dsp:nvSpPr>
      <dsp:spPr>
        <a:xfrm>
          <a:off x="0" y="0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BFE98-98AE-4ED3-8ED8-C87C0EC91E2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6D048-2179-434B-B2C0-6D5669C17A3B}">
      <dsp:nvSpPr>
        <dsp:cNvPr id="0" name=""/>
        <dsp:cNvSpPr/>
      </dsp:nvSpPr>
      <dsp:spPr>
        <a:xfrm>
          <a:off x="1435590" y="53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Invalidation</a:t>
          </a:r>
        </a:p>
      </dsp:txBody>
      <dsp:txXfrm>
        <a:off x="1435590" y="531"/>
        <a:ext cx="4732020" cy="1242935"/>
      </dsp:txXfrm>
    </dsp:sp>
    <dsp:sp modelId="{797730E9-0BB1-4E81-9A5D-C32AF4DE65A2}">
      <dsp:nvSpPr>
        <dsp:cNvPr id="0" name=""/>
        <dsp:cNvSpPr/>
      </dsp:nvSpPr>
      <dsp:spPr>
        <a:xfrm>
          <a:off x="6167610" y="53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Invalidate test sessions and assign Test Report Codes as needed</a:t>
          </a:r>
        </a:p>
      </dsp:txBody>
      <dsp:txXfrm>
        <a:off x="6167610" y="531"/>
        <a:ext cx="4347989" cy="1242935"/>
      </dsp:txXfrm>
    </dsp:sp>
    <dsp:sp modelId="{23AF76D0-1037-4BED-BD44-0F36905123FE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5DD3F-CD7E-465B-BF69-46414FC3F6AF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90CC3-78EA-43FF-B0FD-2FD90553EBB2}">
      <dsp:nvSpPr>
        <dsp:cNvPr id="0" name=""/>
        <dsp:cNvSpPr/>
      </dsp:nvSpPr>
      <dsp:spPr>
        <a:xfrm>
          <a:off x="1435590" y="155420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Destruction of Secure Materials</a:t>
          </a:r>
        </a:p>
      </dsp:txBody>
      <dsp:txXfrm>
        <a:off x="1435590" y="1554201"/>
        <a:ext cx="4732020" cy="1242935"/>
      </dsp:txXfrm>
    </dsp:sp>
    <dsp:sp modelId="{CDDFA4A8-21C5-4714-8DBD-FF24A4AF47D2}">
      <dsp:nvSpPr>
        <dsp:cNvPr id="0" name=""/>
        <dsp:cNvSpPr/>
      </dsp:nvSpPr>
      <dsp:spPr>
        <a:xfrm>
          <a:off x="6167610" y="155420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Collect all secure materials (including used scratch paper and student login tickets) and securely destroy them at the school</a:t>
          </a:r>
        </a:p>
      </dsp:txBody>
      <dsp:txXfrm>
        <a:off x="6167610" y="1554201"/>
        <a:ext cx="4347989" cy="1242935"/>
      </dsp:txXfrm>
    </dsp:sp>
    <dsp:sp modelId="{A806A79B-FB65-42D3-A10D-350ECE82791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99486-DDB9-48A1-A172-F751CFB07787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5A2BF-72B2-4244-8DE8-EB62321EDC47}">
      <dsp:nvSpPr>
        <dsp:cNvPr id="0" name=""/>
        <dsp:cNvSpPr/>
      </dsp:nvSpPr>
      <dsp:spPr>
        <a:xfrm>
          <a:off x="1435590" y="3107870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Report Codes</a:t>
          </a:r>
        </a:p>
      </dsp:txBody>
      <dsp:txXfrm>
        <a:off x="1435590" y="3107870"/>
        <a:ext cx="4732020" cy="1242935"/>
      </dsp:txXfrm>
    </dsp:sp>
    <dsp:sp modelId="{8A3EA7DC-FCDE-43AE-A485-90F0F4AF9EEA}">
      <dsp:nvSpPr>
        <dsp:cNvPr id="0" name=""/>
        <dsp:cNvSpPr/>
      </dsp:nvSpPr>
      <dsp:spPr>
        <a:xfrm>
          <a:off x="6167610" y="3107870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is a post-online admin window to audit student rosters and assign any applicable test report codes: April 20 – April 22, 2026</a:t>
          </a:r>
        </a:p>
      </dsp:txBody>
      <dsp:txXfrm>
        <a:off x="6167610" y="3107870"/>
        <a:ext cx="4347989" cy="124293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6D9E6-4AD1-4E71-A1C7-614C2AA301C3}">
      <dsp:nvSpPr>
        <dsp:cNvPr id="0" name=""/>
        <dsp:cNvSpPr/>
      </dsp:nvSpPr>
      <dsp:spPr>
        <a:xfrm>
          <a:off x="0" y="333692"/>
          <a:ext cx="6172199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Absent</a:t>
          </a:r>
        </a:p>
      </dsp:txBody>
      <dsp:txXfrm>
        <a:off x="37467" y="371159"/>
        <a:ext cx="6097265" cy="692586"/>
      </dsp:txXfrm>
    </dsp:sp>
    <dsp:sp modelId="{2E1DE1E7-8983-483C-A23E-D558CA75EAED}">
      <dsp:nvSpPr>
        <dsp:cNvPr id="0" name=""/>
        <dsp:cNvSpPr/>
      </dsp:nvSpPr>
      <dsp:spPr>
        <a:xfrm>
          <a:off x="0" y="1193372"/>
          <a:ext cx="6172199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Medical Emergency</a:t>
          </a:r>
        </a:p>
      </dsp:txBody>
      <dsp:txXfrm>
        <a:off x="37467" y="1230839"/>
        <a:ext cx="6097265" cy="692586"/>
      </dsp:txXfrm>
    </dsp:sp>
    <dsp:sp modelId="{09E4DC32-08F4-4001-881E-0F90BC97F3F0}">
      <dsp:nvSpPr>
        <dsp:cNvPr id="0" name=""/>
        <dsp:cNvSpPr/>
      </dsp:nvSpPr>
      <dsp:spPr>
        <a:xfrm>
          <a:off x="0" y="2053052"/>
          <a:ext cx="6172199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Other Non-Completion</a:t>
          </a:r>
        </a:p>
      </dsp:txBody>
      <dsp:txXfrm>
        <a:off x="37467" y="2090519"/>
        <a:ext cx="6097265" cy="692586"/>
      </dsp:txXfrm>
    </dsp:sp>
    <dsp:sp modelId="{6CE6A528-559E-4E9C-B7D3-C1DBA0EE0E03}">
      <dsp:nvSpPr>
        <dsp:cNvPr id="0" name=""/>
        <dsp:cNvSpPr/>
      </dsp:nvSpPr>
      <dsp:spPr>
        <a:xfrm>
          <a:off x="0" y="2912732"/>
          <a:ext cx="6172199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Test Irregularities</a:t>
          </a:r>
        </a:p>
      </dsp:txBody>
      <dsp:txXfrm>
        <a:off x="37467" y="2950199"/>
        <a:ext cx="6097265" cy="692586"/>
      </dsp:txXfrm>
    </dsp:sp>
    <dsp:sp modelId="{A4A62E93-111B-4A8E-BE37-265FE0FAF07D}">
      <dsp:nvSpPr>
        <dsp:cNvPr id="0" name=""/>
        <dsp:cNvSpPr/>
      </dsp:nvSpPr>
      <dsp:spPr>
        <a:xfrm>
          <a:off x="0" y="3772412"/>
          <a:ext cx="6172199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Withdrew Before Test Completion</a:t>
          </a:r>
        </a:p>
      </dsp:txBody>
      <dsp:txXfrm>
        <a:off x="37467" y="3809879"/>
        <a:ext cx="6097265" cy="69258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B5358-7025-43CC-8CFA-AC4C70446699}">
      <dsp:nvSpPr>
        <dsp:cNvPr id="0" name=""/>
        <dsp:cNvSpPr/>
      </dsp:nvSpPr>
      <dsp:spPr>
        <a:xfrm>
          <a:off x="0" y="2438"/>
          <a:ext cx="10515600" cy="11194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EE4D9-EC69-425C-8464-1BF900B8603E}">
      <dsp:nvSpPr>
        <dsp:cNvPr id="0" name=""/>
        <dsp:cNvSpPr/>
      </dsp:nvSpPr>
      <dsp:spPr>
        <a:xfrm>
          <a:off x="338636" y="254317"/>
          <a:ext cx="615703" cy="61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2D033-D09B-4B0C-90DC-5244803E432C}">
      <dsp:nvSpPr>
        <dsp:cNvPr id="0" name=""/>
        <dsp:cNvSpPr/>
      </dsp:nvSpPr>
      <dsp:spPr>
        <a:xfrm>
          <a:off x="1292976" y="2438"/>
          <a:ext cx="4732020" cy="1119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76" tIns="118476" rIns="118476" bIns="1184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STC Checklist</a:t>
          </a:r>
        </a:p>
      </dsp:txBody>
      <dsp:txXfrm>
        <a:off x="1292976" y="2438"/>
        <a:ext cx="4732020" cy="1119460"/>
      </dsp:txXfrm>
    </dsp:sp>
    <dsp:sp modelId="{AB84CA27-3189-4BE3-82BC-B284A3F34769}">
      <dsp:nvSpPr>
        <dsp:cNvPr id="0" name=""/>
        <dsp:cNvSpPr/>
      </dsp:nvSpPr>
      <dsp:spPr>
        <a:xfrm>
          <a:off x="6024996" y="2438"/>
          <a:ext cx="4489339" cy="1119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76" tIns="118476" rIns="118476" bIns="1184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Setup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Scheduling</a:t>
          </a:r>
        </a:p>
      </dsp:txBody>
      <dsp:txXfrm>
        <a:off x="6024996" y="2438"/>
        <a:ext cx="4489339" cy="1119460"/>
      </dsp:txXfrm>
    </dsp:sp>
    <dsp:sp modelId="{A8A4EF22-05FA-4D94-A2CF-7A96A2955B10}">
      <dsp:nvSpPr>
        <dsp:cNvPr id="0" name=""/>
        <dsp:cNvSpPr/>
      </dsp:nvSpPr>
      <dsp:spPr>
        <a:xfrm>
          <a:off x="0" y="1401763"/>
          <a:ext cx="10515600" cy="15478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70E3B-D316-43E7-B6E1-3691262F4849}">
      <dsp:nvSpPr>
        <dsp:cNvPr id="0" name=""/>
        <dsp:cNvSpPr/>
      </dsp:nvSpPr>
      <dsp:spPr>
        <a:xfrm>
          <a:off x="338636" y="1867817"/>
          <a:ext cx="615703" cy="61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C3FE2-52CE-480A-88EC-D25C002858D1}">
      <dsp:nvSpPr>
        <dsp:cNvPr id="0" name=""/>
        <dsp:cNvSpPr/>
      </dsp:nvSpPr>
      <dsp:spPr>
        <a:xfrm>
          <a:off x="1292976" y="1615938"/>
          <a:ext cx="4732020" cy="1119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76" tIns="118476" rIns="118476" bIns="1184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Materials</a:t>
          </a:r>
        </a:p>
      </dsp:txBody>
      <dsp:txXfrm>
        <a:off x="1292976" y="1615938"/>
        <a:ext cx="4732020" cy="1119460"/>
      </dsp:txXfrm>
    </dsp:sp>
    <dsp:sp modelId="{4AC30629-6A67-44C9-8502-2ACF2736D724}">
      <dsp:nvSpPr>
        <dsp:cNvPr id="0" name=""/>
        <dsp:cNvSpPr/>
      </dsp:nvSpPr>
      <dsp:spPr>
        <a:xfrm>
          <a:off x="6024996" y="1615938"/>
          <a:ext cx="4489339" cy="1119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76" tIns="118476" rIns="118476" bIns="1184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Administrator’s Manual (TAM)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Testing signs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checklist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test materials (test booklet)</a:t>
          </a:r>
        </a:p>
      </dsp:txBody>
      <dsp:txXfrm>
        <a:off x="6024996" y="1615938"/>
        <a:ext cx="4489339" cy="1119460"/>
      </dsp:txXfrm>
    </dsp:sp>
    <dsp:sp modelId="{A52B217B-4757-42D7-8008-B5257F1BCFAB}">
      <dsp:nvSpPr>
        <dsp:cNvPr id="0" name=""/>
        <dsp:cNvSpPr/>
      </dsp:nvSpPr>
      <dsp:spPr>
        <a:xfrm>
          <a:off x="0" y="3229439"/>
          <a:ext cx="10515600" cy="11194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B157D-EDAB-4D6F-B9EE-31B71FE00061}">
      <dsp:nvSpPr>
        <dsp:cNvPr id="0" name=""/>
        <dsp:cNvSpPr/>
      </dsp:nvSpPr>
      <dsp:spPr>
        <a:xfrm>
          <a:off x="338636" y="3481317"/>
          <a:ext cx="615703" cy="6157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1A2C8-A7F1-4082-B483-5E56A37C3020}">
      <dsp:nvSpPr>
        <dsp:cNvPr id="0" name=""/>
        <dsp:cNvSpPr/>
      </dsp:nvSpPr>
      <dsp:spPr>
        <a:xfrm>
          <a:off x="1292976" y="3229439"/>
          <a:ext cx="4732020" cy="1119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76" tIns="118476" rIns="118476" bIns="1184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Accommodations	</a:t>
          </a:r>
        </a:p>
      </dsp:txBody>
      <dsp:txXfrm>
        <a:off x="1292976" y="3229439"/>
        <a:ext cx="4732020" cy="1119460"/>
      </dsp:txXfrm>
    </dsp:sp>
    <dsp:sp modelId="{1C69A963-0ABA-4251-B8C0-E0B325431234}">
      <dsp:nvSpPr>
        <dsp:cNvPr id="0" name=""/>
        <dsp:cNvSpPr/>
      </dsp:nvSpPr>
      <dsp:spPr>
        <a:xfrm>
          <a:off x="6024996" y="3229439"/>
          <a:ext cx="4489339" cy="1119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76" tIns="118476" rIns="118476" bIns="1184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you follow the student’s IEP/504 plan to provide with proper paper accommodations</a:t>
          </a:r>
        </a:p>
      </dsp:txBody>
      <dsp:txXfrm>
        <a:off x="6024996" y="3229439"/>
        <a:ext cx="4489339" cy="111946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533BF-E5F0-40DA-BBB0-26CFFF3F19EA}">
      <dsp:nvSpPr>
        <dsp:cNvPr id="0" name=""/>
        <dsp:cNvSpPr/>
      </dsp:nvSpPr>
      <dsp:spPr>
        <a:xfrm>
          <a:off x="3233419" y="0"/>
          <a:ext cx="4850130" cy="14952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Assign paper test mode to students needing the paper accommodation via the portal, </a:t>
          </a: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/>
            </a:rPr>
            <a:t>https://bie.cognia.org</a:t>
          </a: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Order paper materials during the additional ordering window as needed</a:t>
          </a:r>
        </a:p>
      </dsp:txBody>
      <dsp:txXfrm>
        <a:off x="3233419" y="186903"/>
        <a:ext cx="4289420" cy="1121420"/>
      </dsp:txXfrm>
    </dsp:sp>
    <dsp:sp modelId="{40258A3B-5538-404A-8C9C-167F0447712A}">
      <dsp:nvSpPr>
        <dsp:cNvPr id="0" name=""/>
        <dsp:cNvSpPr/>
      </dsp:nvSpPr>
      <dsp:spPr>
        <a:xfrm>
          <a:off x="0" y="0"/>
          <a:ext cx="3233420" cy="1495226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Setup</a:t>
          </a:r>
        </a:p>
      </dsp:txBody>
      <dsp:txXfrm>
        <a:off x="72991" y="72991"/>
        <a:ext cx="3087438" cy="1349244"/>
      </dsp:txXfrm>
    </dsp:sp>
    <dsp:sp modelId="{AEAF2006-0A70-4EB2-997D-5E6FCE26E2E7}">
      <dsp:nvSpPr>
        <dsp:cNvPr id="0" name=""/>
        <dsp:cNvSpPr/>
      </dsp:nvSpPr>
      <dsp:spPr>
        <a:xfrm>
          <a:off x="3233419" y="1644749"/>
          <a:ext cx="4850130" cy="14952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 all staff who will be involved in test administration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 the </a:t>
          </a:r>
          <a:r>
            <a:rPr lang="en-US" sz="12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 the trainer </a:t>
          </a: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 to prepare all staff prior to testing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 use resources available on the help and support site, </a:t>
          </a: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2"/>
            </a:rPr>
            <a:t>https://bie.onlinehelp.cognia.org/science</a:t>
          </a: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</a:p>
      </dsp:txBody>
      <dsp:txXfrm>
        <a:off x="3233419" y="1831652"/>
        <a:ext cx="4289420" cy="1121420"/>
      </dsp:txXfrm>
    </dsp:sp>
    <dsp:sp modelId="{0F6302EE-9394-4291-9D59-D1499D62FEFD}">
      <dsp:nvSpPr>
        <dsp:cNvPr id="0" name=""/>
        <dsp:cNvSpPr/>
      </dsp:nvSpPr>
      <dsp:spPr>
        <a:xfrm>
          <a:off x="0" y="1644749"/>
          <a:ext cx="3233420" cy="1495226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</a:t>
          </a:r>
        </a:p>
      </dsp:txBody>
      <dsp:txXfrm>
        <a:off x="72991" y="1717740"/>
        <a:ext cx="3087438" cy="1349244"/>
      </dsp:txXfrm>
    </dsp:sp>
    <dsp:sp modelId="{72C4E35F-B3B1-4683-B2C7-CE5FB0B19568}">
      <dsp:nvSpPr>
        <dsp:cNvPr id="0" name=""/>
        <dsp:cNvSpPr/>
      </dsp:nvSpPr>
      <dsp:spPr>
        <a:xfrm>
          <a:off x="3233419" y="3289498"/>
          <a:ext cx="4850130" cy="14952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Establish a testing schedule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are sample schedules available on the TCM and TAM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Unlike the online testing scheduling which can start a week before the testing window starts, for the paper testing  you can start scheduling them as soon as the testing window starts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3419" y="3476401"/>
        <a:ext cx="4289420" cy="1121420"/>
      </dsp:txXfrm>
    </dsp:sp>
    <dsp:sp modelId="{34474E44-43ED-4A8B-AA86-8C47B6FD5819}">
      <dsp:nvSpPr>
        <dsp:cNvPr id="0" name=""/>
        <dsp:cNvSpPr/>
      </dsp:nvSpPr>
      <dsp:spPr>
        <a:xfrm>
          <a:off x="0" y="3289498"/>
          <a:ext cx="3233420" cy="1495226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Scheduling</a:t>
          </a:r>
        </a:p>
      </dsp:txBody>
      <dsp:txXfrm>
        <a:off x="72991" y="3362489"/>
        <a:ext cx="3087438" cy="134924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BDB69-C262-4779-AEB5-B52948D3086D}">
      <dsp:nvSpPr>
        <dsp:cNvPr id="0" name=""/>
        <dsp:cNvSpPr/>
      </dsp:nvSpPr>
      <dsp:spPr>
        <a:xfrm>
          <a:off x="1952624" y="2486"/>
          <a:ext cx="2928937" cy="16272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all grades</a:t>
          </a:r>
        </a:p>
      </dsp:txBody>
      <dsp:txXfrm>
        <a:off x="1952624" y="205897"/>
        <a:ext cx="2318704" cy="1220466"/>
      </dsp:txXfrm>
    </dsp:sp>
    <dsp:sp modelId="{BD4304C0-E813-4FA3-85EB-B1D083AB94A8}">
      <dsp:nvSpPr>
        <dsp:cNvPr id="0" name=""/>
        <dsp:cNvSpPr/>
      </dsp:nvSpPr>
      <dsp:spPr>
        <a:xfrm>
          <a:off x="0" y="2486"/>
          <a:ext cx="1952624" cy="16272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Standard Print</a:t>
          </a:r>
        </a:p>
      </dsp:txBody>
      <dsp:txXfrm>
        <a:off x="79438" y="81924"/>
        <a:ext cx="1793748" cy="1468412"/>
      </dsp:txXfrm>
    </dsp:sp>
    <dsp:sp modelId="{5609138C-1993-40AD-974F-C78D68619232}">
      <dsp:nvSpPr>
        <dsp:cNvPr id="0" name=""/>
        <dsp:cNvSpPr/>
      </dsp:nvSpPr>
      <dsp:spPr>
        <a:xfrm>
          <a:off x="1952624" y="1792504"/>
          <a:ext cx="2928937" cy="16272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all grades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Braille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Large Print</a:t>
          </a:r>
        </a:p>
      </dsp:txBody>
      <dsp:txXfrm>
        <a:off x="1952624" y="1995915"/>
        <a:ext cx="2318704" cy="1220466"/>
      </dsp:txXfrm>
    </dsp:sp>
    <dsp:sp modelId="{EFBE2CC9-DEDA-40EA-A9FB-A74B2AD531C4}">
      <dsp:nvSpPr>
        <dsp:cNvPr id="0" name=""/>
        <dsp:cNvSpPr/>
      </dsp:nvSpPr>
      <dsp:spPr>
        <a:xfrm>
          <a:off x="0" y="1792504"/>
          <a:ext cx="1952624" cy="16272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Special Forms</a:t>
          </a:r>
        </a:p>
      </dsp:txBody>
      <dsp:txXfrm>
        <a:off x="79438" y="1871942"/>
        <a:ext cx="1793748" cy="1468412"/>
      </dsp:txXfrm>
    </dsp:sp>
    <dsp:sp modelId="{7F98E001-1A15-4711-AE35-919DCFD3CD53}">
      <dsp:nvSpPr>
        <dsp:cNvPr id="0" name=""/>
        <dsp:cNvSpPr/>
      </dsp:nvSpPr>
      <dsp:spPr>
        <a:xfrm>
          <a:off x="1953101" y="3582522"/>
          <a:ext cx="2926076" cy="17816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TCM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Accessibility Features &amp; Accommodations Guide</a:t>
          </a:r>
        </a:p>
      </dsp:txBody>
      <dsp:txXfrm>
        <a:off x="1953101" y="3805227"/>
        <a:ext cx="2257962" cy="1336227"/>
      </dsp:txXfrm>
    </dsp:sp>
    <dsp:sp modelId="{340F6E41-22D2-45BB-B8C7-CBFC4C194016}">
      <dsp:nvSpPr>
        <dsp:cNvPr id="0" name=""/>
        <dsp:cNvSpPr/>
      </dsp:nvSpPr>
      <dsp:spPr>
        <a:xfrm>
          <a:off x="2383" y="3659696"/>
          <a:ext cx="1950717" cy="16272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Manuals</a:t>
          </a:r>
        </a:p>
      </dsp:txBody>
      <dsp:txXfrm>
        <a:off x="81821" y="3739134"/>
        <a:ext cx="1791841" cy="146841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6FCEF-9291-4EBD-B749-CB8F4916341E}">
      <dsp:nvSpPr>
        <dsp:cNvPr id="0" name=""/>
        <dsp:cNvSpPr/>
      </dsp:nvSpPr>
      <dsp:spPr>
        <a:xfrm>
          <a:off x="-193607" y="0"/>
          <a:ext cx="10663989" cy="123240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4B3C3-2590-4521-AA13-78D399683A63}">
      <dsp:nvSpPr>
        <dsp:cNvPr id="0" name=""/>
        <dsp:cNvSpPr/>
      </dsp:nvSpPr>
      <dsp:spPr>
        <a:xfrm>
          <a:off x="113352" y="346129"/>
          <a:ext cx="558108" cy="5581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BEB12-4460-477C-A876-A7860641AD4A}">
      <dsp:nvSpPr>
        <dsp:cNvPr id="0" name=""/>
        <dsp:cNvSpPr/>
      </dsp:nvSpPr>
      <dsp:spPr>
        <a:xfrm>
          <a:off x="978421" y="117812"/>
          <a:ext cx="4798795" cy="101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94" tIns="107394" rIns="107394" bIns="1073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Accommodations Available</a:t>
          </a:r>
        </a:p>
      </dsp:txBody>
      <dsp:txXfrm>
        <a:off x="978421" y="117812"/>
        <a:ext cx="4798795" cy="1014743"/>
      </dsp:txXfrm>
    </dsp:sp>
    <dsp:sp modelId="{F8D3CB6D-8BC2-4EE8-9600-11E143E22F80}">
      <dsp:nvSpPr>
        <dsp:cNvPr id="0" name=""/>
        <dsp:cNvSpPr/>
      </dsp:nvSpPr>
      <dsp:spPr>
        <a:xfrm>
          <a:off x="5387710" y="117812"/>
          <a:ext cx="5469885" cy="101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94" tIns="107394" rIns="107394" bIns="10739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Braille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Large Print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Reader</a:t>
          </a:r>
        </a:p>
      </dsp:txBody>
      <dsp:txXfrm>
        <a:off x="5387710" y="117812"/>
        <a:ext cx="5469885" cy="1014743"/>
      </dsp:txXfrm>
    </dsp:sp>
    <dsp:sp modelId="{B5395AD8-A00A-43A2-B574-8DE6F5ED80B1}">
      <dsp:nvSpPr>
        <dsp:cNvPr id="0" name=""/>
        <dsp:cNvSpPr/>
      </dsp:nvSpPr>
      <dsp:spPr>
        <a:xfrm>
          <a:off x="-193607" y="1495073"/>
          <a:ext cx="10663989" cy="196670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E9A57-9CE1-4EBD-85BB-CEFA8608824E}">
      <dsp:nvSpPr>
        <dsp:cNvPr id="0" name=""/>
        <dsp:cNvSpPr/>
      </dsp:nvSpPr>
      <dsp:spPr>
        <a:xfrm>
          <a:off x="113352" y="2199371"/>
          <a:ext cx="558108" cy="5581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2682D-06CD-4709-845A-90E2D0F1194B}">
      <dsp:nvSpPr>
        <dsp:cNvPr id="0" name=""/>
        <dsp:cNvSpPr/>
      </dsp:nvSpPr>
      <dsp:spPr>
        <a:xfrm>
          <a:off x="978421" y="1971053"/>
          <a:ext cx="4798795" cy="101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94" tIns="107394" rIns="107394" bIns="1073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 Accommodations</a:t>
          </a:r>
        </a:p>
      </dsp:txBody>
      <dsp:txXfrm>
        <a:off x="978421" y="1971053"/>
        <a:ext cx="4798795" cy="1014743"/>
      </dsp:txXfrm>
    </dsp:sp>
    <dsp:sp modelId="{70B8AF7E-55A4-4E44-8886-D9F6B1D1B203}">
      <dsp:nvSpPr>
        <dsp:cNvPr id="0" name=""/>
        <dsp:cNvSpPr/>
      </dsp:nvSpPr>
      <dsp:spPr>
        <a:xfrm>
          <a:off x="5426808" y="1814834"/>
          <a:ext cx="5391688" cy="132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94" tIns="107394" rIns="107394" bIns="10739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Assistive Technology Device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Headphones/Noise Buffer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Reader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Scribe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 aloud to self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Alternative setting</a:t>
          </a:r>
        </a:p>
      </dsp:txBody>
      <dsp:txXfrm>
        <a:off x="5426808" y="1814834"/>
        <a:ext cx="5391688" cy="1327183"/>
      </dsp:txXfrm>
    </dsp:sp>
    <dsp:sp modelId="{843F0DF0-4B6A-4CA7-A7D0-F9844238AC6E}">
      <dsp:nvSpPr>
        <dsp:cNvPr id="0" name=""/>
        <dsp:cNvSpPr/>
      </dsp:nvSpPr>
      <dsp:spPr>
        <a:xfrm>
          <a:off x="-193607" y="3715464"/>
          <a:ext cx="10663989" cy="10147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B1042-F268-4A9B-9D59-7D9508CC790F}">
      <dsp:nvSpPr>
        <dsp:cNvPr id="0" name=""/>
        <dsp:cNvSpPr/>
      </dsp:nvSpPr>
      <dsp:spPr>
        <a:xfrm>
          <a:off x="113352" y="3943781"/>
          <a:ext cx="558108" cy="5581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341C7-9D1C-4D15-9928-3CAE75AD37A6}">
      <dsp:nvSpPr>
        <dsp:cNvPr id="0" name=""/>
        <dsp:cNvSpPr/>
      </dsp:nvSpPr>
      <dsp:spPr>
        <a:xfrm>
          <a:off x="978421" y="3715464"/>
          <a:ext cx="4798795" cy="101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94" tIns="107394" rIns="107394" bIns="10739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Full list of accommodations and accessibility features in the new </a:t>
          </a:r>
          <a:r>
            <a:rPr lang="en-US" sz="1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Accessibility Features &amp; Accommodations Guide</a:t>
          </a:r>
          <a:endParaRPr lang="en-US" sz="17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978421" y="3715464"/>
        <a:ext cx="4798795" cy="1014743"/>
      </dsp:txXfrm>
    </dsp:sp>
    <dsp:sp modelId="{8D5EC484-FB52-478C-9F15-9ED05F18E1E1}">
      <dsp:nvSpPr>
        <dsp:cNvPr id="0" name=""/>
        <dsp:cNvSpPr/>
      </dsp:nvSpPr>
      <dsp:spPr>
        <a:xfrm>
          <a:off x="5479487" y="3715464"/>
          <a:ext cx="5286331" cy="101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94" tIns="107394" rIns="107394" bIns="10739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https://bie.onlinehelp.cognia.org/accommodations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</a:p>
      </dsp:txBody>
      <dsp:txXfrm>
        <a:off x="5479487" y="3715464"/>
        <a:ext cx="5286331" cy="101474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BEFA6-2422-49A4-AE56-523D8BD8BCDF}">
      <dsp:nvSpPr>
        <dsp:cNvPr id="0" name=""/>
        <dsp:cNvSpPr/>
      </dsp:nvSpPr>
      <dsp:spPr>
        <a:xfrm>
          <a:off x="0" y="2655"/>
          <a:ext cx="10515600" cy="12417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BFE98-98AE-4ED3-8ED8-C87C0EC91E21}">
      <dsp:nvSpPr>
        <dsp:cNvPr id="0" name=""/>
        <dsp:cNvSpPr/>
      </dsp:nvSpPr>
      <dsp:spPr>
        <a:xfrm>
          <a:off x="375620" y="282042"/>
          <a:ext cx="682947" cy="682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6D048-2179-434B-B2C0-6D5669C17A3B}">
      <dsp:nvSpPr>
        <dsp:cNvPr id="0" name=""/>
        <dsp:cNvSpPr/>
      </dsp:nvSpPr>
      <dsp:spPr>
        <a:xfrm>
          <a:off x="1434189" y="2655"/>
          <a:ext cx="4732020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 Ratios</a:t>
          </a:r>
        </a:p>
      </dsp:txBody>
      <dsp:txXfrm>
        <a:off x="1434189" y="2655"/>
        <a:ext cx="4732020" cy="1241722"/>
      </dsp:txXfrm>
    </dsp:sp>
    <dsp:sp modelId="{797730E9-0BB1-4E81-9A5D-C32AF4DE65A2}">
      <dsp:nvSpPr>
        <dsp:cNvPr id="0" name=""/>
        <dsp:cNvSpPr/>
      </dsp:nvSpPr>
      <dsp:spPr>
        <a:xfrm>
          <a:off x="6166209" y="2655"/>
          <a:ext cx="434798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there is at least one trained TA for every 25 students in a testing room</a:t>
          </a:r>
        </a:p>
      </dsp:txBody>
      <dsp:txXfrm>
        <a:off x="6166209" y="2655"/>
        <a:ext cx="4347989" cy="1241722"/>
      </dsp:txXfrm>
    </dsp:sp>
    <dsp:sp modelId="{23AF76D0-1037-4BED-BD44-0F36905123FE}">
      <dsp:nvSpPr>
        <dsp:cNvPr id="0" name=""/>
        <dsp:cNvSpPr/>
      </dsp:nvSpPr>
      <dsp:spPr>
        <a:xfrm>
          <a:off x="0" y="1554807"/>
          <a:ext cx="10515600" cy="12417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5DD3F-CD7E-465B-BF69-46414FC3F6AF}">
      <dsp:nvSpPr>
        <dsp:cNvPr id="0" name=""/>
        <dsp:cNvSpPr/>
      </dsp:nvSpPr>
      <dsp:spPr>
        <a:xfrm>
          <a:off x="375620" y="1834195"/>
          <a:ext cx="682947" cy="682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90CC3-78EA-43FF-B0FD-2FD90553EBB2}">
      <dsp:nvSpPr>
        <dsp:cNvPr id="0" name=""/>
        <dsp:cNvSpPr/>
      </dsp:nvSpPr>
      <dsp:spPr>
        <a:xfrm>
          <a:off x="1434189" y="1554807"/>
          <a:ext cx="4732020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Materials</a:t>
          </a:r>
        </a:p>
      </dsp:txBody>
      <dsp:txXfrm>
        <a:off x="1434189" y="1554807"/>
        <a:ext cx="4732020" cy="1241722"/>
      </dsp:txXfrm>
    </dsp:sp>
    <dsp:sp modelId="{CDDFA4A8-21C5-4714-8DBD-FF24A4AF47D2}">
      <dsp:nvSpPr>
        <dsp:cNvPr id="0" name=""/>
        <dsp:cNvSpPr/>
      </dsp:nvSpPr>
      <dsp:spPr>
        <a:xfrm>
          <a:off x="6166209" y="1554807"/>
          <a:ext cx="434798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Ensure any TA or proctor is not assigned to a testing room in which a relative is being tested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Track all secure materials and ensure they are returned to a central, secure location each day</a:t>
          </a:r>
        </a:p>
      </dsp:txBody>
      <dsp:txXfrm>
        <a:off x="6166209" y="1554807"/>
        <a:ext cx="4347989" cy="1241722"/>
      </dsp:txXfrm>
    </dsp:sp>
    <dsp:sp modelId="{A806A79B-FB65-42D3-A10D-350ECE827911}">
      <dsp:nvSpPr>
        <dsp:cNvPr id="0" name=""/>
        <dsp:cNvSpPr/>
      </dsp:nvSpPr>
      <dsp:spPr>
        <a:xfrm>
          <a:off x="0" y="3106960"/>
          <a:ext cx="10515600" cy="12417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99486-DDB9-48A1-A172-F751CFB07787}">
      <dsp:nvSpPr>
        <dsp:cNvPr id="0" name=""/>
        <dsp:cNvSpPr/>
      </dsp:nvSpPr>
      <dsp:spPr>
        <a:xfrm>
          <a:off x="375620" y="3386348"/>
          <a:ext cx="682947" cy="682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5A2BF-72B2-4244-8DE8-EB62321EDC47}">
      <dsp:nvSpPr>
        <dsp:cNvPr id="0" name=""/>
        <dsp:cNvSpPr/>
      </dsp:nvSpPr>
      <dsp:spPr>
        <a:xfrm>
          <a:off x="1434189" y="3106960"/>
          <a:ext cx="4732020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Monitoring</a:t>
          </a:r>
        </a:p>
      </dsp:txBody>
      <dsp:txXfrm>
        <a:off x="1434189" y="3106960"/>
        <a:ext cx="4732020" cy="1241722"/>
      </dsp:txXfrm>
    </dsp:sp>
    <dsp:sp modelId="{8A3EA7DC-FCDE-43AE-A485-90F0F4AF9EEA}">
      <dsp:nvSpPr>
        <dsp:cNvPr id="0" name=""/>
        <dsp:cNvSpPr/>
      </dsp:nvSpPr>
      <dsp:spPr>
        <a:xfrm>
          <a:off x="6166209" y="3106960"/>
          <a:ext cx="434798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 testing progress and completion</a:t>
          </a:r>
        </a:p>
      </dsp:txBody>
      <dsp:txXfrm>
        <a:off x="6166209" y="3106960"/>
        <a:ext cx="4347989" cy="124172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BEFA6-2422-49A4-AE56-523D8BD8BCDF}">
      <dsp:nvSpPr>
        <dsp:cNvPr id="0" name=""/>
        <dsp:cNvSpPr/>
      </dsp:nvSpPr>
      <dsp:spPr>
        <a:xfrm>
          <a:off x="0" y="8884"/>
          <a:ext cx="11195384" cy="140277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BFE98-98AE-4ED3-8ED8-C87C0EC91E21}">
      <dsp:nvSpPr>
        <dsp:cNvPr id="0" name=""/>
        <dsp:cNvSpPr/>
      </dsp:nvSpPr>
      <dsp:spPr>
        <a:xfrm>
          <a:off x="311000" y="419641"/>
          <a:ext cx="582956" cy="5829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6D048-2179-434B-B2C0-6D5669C17A3B}">
      <dsp:nvSpPr>
        <dsp:cNvPr id="0" name=""/>
        <dsp:cNvSpPr/>
      </dsp:nvSpPr>
      <dsp:spPr>
        <a:xfrm>
          <a:off x="1214583" y="181158"/>
          <a:ext cx="5037922" cy="105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75" tIns="112175" rIns="112175" bIns="11217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Voiding</a:t>
          </a:r>
        </a:p>
      </dsp:txBody>
      <dsp:txXfrm>
        <a:off x="1214583" y="181158"/>
        <a:ext cx="5037922" cy="1059921"/>
      </dsp:txXfrm>
    </dsp:sp>
    <dsp:sp modelId="{797730E9-0BB1-4E81-9A5D-C32AF4DE65A2}">
      <dsp:nvSpPr>
        <dsp:cNvPr id="0" name=""/>
        <dsp:cNvSpPr/>
      </dsp:nvSpPr>
      <dsp:spPr>
        <a:xfrm>
          <a:off x="6230859" y="181158"/>
          <a:ext cx="4974150" cy="105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75" tIns="112175" rIns="112175" bIns="112175" numCol="1" spcCol="1270" anchor="ctr" anchorCtr="0">
          <a:noAutofit/>
        </a:bodyPr>
        <a:lstStyle/>
        <a:p>
          <a:pPr marL="0" lvl="0" indent="0" algn="l" defTabSz="6889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Displayed on the next-to-last page (inside cover) of the PBT answer document on box J</a:t>
          </a:r>
        </a:p>
        <a:p>
          <a:pPr marL="0" lvl="0" indent="0" algn="l" defTabSz="6889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Write VOID in large, dark print on the front cover</a:t>
          </a:r>
        </a:p>
        <a:p>
          <a:pPr marL="0" lvl="0" indent="0" algn="l" defTabSz="6889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Fill in box J of the student biogrid </a:t>
          </a:r>
        </a:p>
      </dsp:txBody>
      <dsp:txXfrm>
        <a:off x="6230859" y="181158"/>
        <a:ext cx="4974150" cy="1059921"/>
      </dsp:txXfrm>
    </dsp:sp>
    <dsp:sp modelId="{23AF76D0-1037-4BED-BD44-0F36905123FE}">
      <dsp:nvSpPr>
        <dsp:cNvPr id="0" name=""/>
        <dsp:cNvSpPr/>
      </dsp:nvSpPr>
      <dsp:spPr>
        <a:xfrm>
          <a:off x="-9625" y="1641471"/>
          <a:ext cx="11195384" cy="14231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5DD3F-CD7E-465B-BF69-46414FC3F6AF}">
      <dsp:nvSpPr>
        <dsp:cNvPr id="0" name=""/>
        <dsp:cNvSpPr/>
      </dsp:nvSpPr>
      <dsp:spPr>
        <a:xfrm>
          <a:off x="311000" y="2097576"/>
          <a:ext cx="582956" cy="5829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90CC3-78EA-43FF-B0FD-2FD90553EBB2}">
      <dsp:nvSpPr>
        <dsp:cNvPr id="0" name=""/>
        <dsp:cNvSpPr/>
      </dsp:nvSpPr>
      <dsp:spPr>
        <a:xfrm>
          <a:off x="1214583" y="1859094"/>
          <a:ext cx="5037922" cy="105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75" tIns="112175" rIns="112175" bIns="11217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Packing </a:t>
          </a:r>
        </a:p>
      </dsp:txBody>
      <dsp:txXfrm>
        <a:off x="1214583" y="1859094"/>
        <a:ext cx="5037922" cy="1059921"/>
      </dsp:txXfrm>
    </dsp:sp>
    <dsp:sp modelId="{CDDFA4A8-21C5-4714-8DBD-FF24A4AF47D2}">
      <dsp:nvSpPr>
        <dsp:cNvPr id="0" name=""/>
        <dsp:cNvSpPr/>
      </dsp:nvSpPr>
      <dsp:spPr>
        <a:xfrm>
          <a:off x="6249991" y="1752253"/>
          <a:ext cx="4935886" cy="1273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75" tIns="112175" rIns="112175" bIns="112175" numCol="1" spcCol="1270" anchor="ctr" anchorCtr="0">
          <a:noAutofit/>
        </a:bodyPr>
        <a:lstStyle/>
        <a:p>
          <a:pPr marL="0" lvl="0" indent="0" algn="l" defTabSz="6889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Pack the voided document with the used test materials</a:t>
          </a:r>
        </a:p>
        <a:p>
          <a:pPr marL="0" lvl="0" indent="0" algn="l" defTabSz="6889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Collect all secure materials (including used scratch paper) and pack materials based on instructions found on the TCM, pages 17-19</a:t>
          </a:r>
        </a:p>
      </dsp:txBody>
      <dsp:txXfrm>
        <a:off x="6249991" y="1752253"/>
        <a:ext cx="4935886" cy="1273601"/>
      </dsp:txXfrm>
    </dsp:sp>
    <dsp:sp modelId="{A806A79B-FB65-42D3-A10D-350ECE827911}">
      <dsp:nvSpPr>
        <dsp:cNvPr id="0" name=""/>
        <dsp:cNvSpPr/>
      </dsp:nvSpPr>
      <dsp:spPr>
        <a:xfrm>
          <a:off x="-9625" y="3365602"/>
          <a:ext cx="11195384" cy="149511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99486-DDB9-48A1-A172-F751CFB07787}">
      <dsp:nvSpPr>
        <dsp:cNvPr id="0" name=""/>
        <dsp:cNvSpPr/>
      </dsp:nvSpPr>
      <dsp:spPr>
        <a:xfrm>
          <a:off x="311000" y="3821681"/>
          <a:ext cx="582956" cy="5829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5A2BF-72B2-4244-8DE8-EB62321EDC47}">
      <dsp:nvSpPr>
        <dsp:cNvPr id="0" name=""/>
        <dsp:cNvSpPr/>
      </dsp:nvSpPr>
      <dsp:spPr>
        <a:xfrm>
          <a:off x="1214583" y="3583199"/>
          <a:ext cx="5037922" cy="105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75" tIns="112175" rIns="112175" bIns="11217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Report Codes</a:t>
          </a:r>
        </a:p>
      </dsp:txBody>
      <dsp:txXfrm>
        <a:off x="1214583" y="3583199"/>
        <a:ext cx="5037922" cy="1059921"/>
      </dsp:txXfrm>
    </dsp:sp>
    <dsp:sp modelId="{8A3EA7DC-FCDE-43AE-A485-90F0F4AF9EEA}">
      <dsp:nvSpPr>
        <dsp:cNvPr id="0" name=""/>
        <dsp:cNvSpPr/>
      </dsp:nvSpPr>
      <dsp:spPr>
        <a:xfrm>
          <a:off x="6235223" y="3583199"/>
          <a:ext cx="4965422" cy="105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75" tIns="112175" rIns="112175" bIns="112175" numCol="1" spcCol="1270" anchor="ctr" anchorCtr="0">
          <a:noAutofit/>
        </a:bodyPr>
        <a:lstStyle/>
        <a:p>
          <a:pPr marL="0" lvl="0" indent="0" algn="l" defTabSz="6889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Displayed on the next-to-last page (inside cover) of the PBT answer document on box G</a:t>
          </a:r>
        </a:p>
        <a:p>
          <a:pPr marL="0" lvl="0" indent="0" algn="l" defTabSz="6889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Fill in the bubble for the applicable test report code(s) found on box G</a:t>
          </a:r>
        </a:p>
      </dsp:txBody>
      <dsp:txXfrm>
        <a:off x="6235223" y="3583199"/>
        <a:ext cx="4965422" cy="105992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7DAAC-37DA-4089-96FF-3BE6BFC47969}">
      <dsp:nvSpPr>
        <dsp:cNvPr id="0" name=""/>
        <dsp:cNvSpPr/>
      </dsp:nvSpPr>
      <dsp:spPr>
        <a:xfrm>
          <a:off x="-5499807" y="-842063"/>
          <a:ext cx="6548451" cy="6548451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D4C75-4EF0-4C47-964E-1D6A8A901D52}">
      <dsp:nvSpPr>
        <dsp:cNvPr id="0" name=""/>
        <dsp:cNvSpPr/>
      </dsp:nvSpPr>
      <dsp:spPr>
        <a:xfrm>
          <a:off x="548969" y="373969"/>
          <a:ext cx="7172411" cy="7483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9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Additional Ordering Window: Feb 23 – Apr 10, 2026</a:t>
          </a:r>
        </a:p>
      </dsp:txBody>
      <dsp:txXfrm>
        <a:off x="548969" y="373969"/>
        <a:ext cx="7172411" cy="748327"/>
      </dsp:txXfrm>
    </dsp:sp>
    <dsp:sp modelId="{750E7013-9AF1-4E93-B46E-74CE5308A929}">
      <dsp:nvSpPr>
        <dsp:cNvPr id="0" name=""/>
        <dsp:cNvSpPr/>
      </dsp:nvSpPr>
      <dsp:spPr>
        <a:xfrm>
          <a:off x="81264" y="280428"/>
          <a:ext cx="935409" cy="935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3268C-902F-4556-91DF-45161B8806B4}">
      <dsp:nvSpPr>
        <dsp:cNvPr id="0" name=""/>
        <dsp:cNvSpPr/>
      </dsp:nvSpPr>
      <dsp:spPr>
        <a:xfrm>
          <a:off x="978002" y="1496655"/>
          <a:ext cx="6743378" cy="7483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98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Order directly from iServices, https://iservices.cognia.org, or via the online portal </a:t>
          </a:r>
          <a:r>
            <a:rPr lang="en-US" sz="19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materials management 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tab</a:t>
          </a:r>
        </a:p>
      </dsp:txBody>
      <dsp:txXfrm>
        <a:off x="978002" y="1496655"/>
        <a:ext cx="6743378" cy="748327"/>
      </dsp:txXfrm>
    </dsp:sp>
    <dsp:sp modelId="{0BB52734-A954-477D-919C-738CC7D72EDD}">
      <dsp:nvSpPr>
        <dsp:cNvPr id="0" name=""/>
        <dsp:cNvSpPr/>
      </dsp:nvSpPr>
      <dsp:spPr>
        <a:xfrm>
          <a:off x="510298" y="1403114"/>
          <a:ext cx="935409" cy="935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2E7AE-7394-4C41-A41B-7C71D5643036}">
      <dsp:nvSpPr>
        <dsp:cNvPr id="0" name=""/>
        <dsp:cNvSpPr/>
      </dsp:nvSpPr>
      <dsp:spPr>
        <a:xfrm>
          <a:off x="978002" y="2619341"/>
          <a:ext cx="6743378" cy="7483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9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 Shipcode** is required for placing an additional order</a:t>
          </a:r>
        </a:p>
      </dsp:txBody>
      <dsp:txXfrm>
        <a:off x="978002" y="2619341"/>
        <a:ext cx="6743378" cy="748327"/>
      </dsp:txXfrm>
    </dsp:sp>
    <dsp:sp modelId="{5816E3DC-2061-45D3-AC67-132C5C1AFCF3}">
      <dsp:nvSpPr>
        <dsp:cNvPr id="0" name=""/>
        <dsp:cNvSpPr/>
      </dsp:nvSpPr>
      <dsp:spPr>
        <a:xfrm>
          <a:off x="510298" y="2525800"/>
          <a:ext cx="935409" cy="935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93B6E-00EC-4E9B-B599-595B0D157047}">
      <dsp:nvSpPr>
        <dsp:cNvPr id="0" name=""/>
        <dsp:cNvSpPr/>
      </dsp:nvSpPr>
      <dsp:spPr>
        <a:xfrm>
          <a:off x="548969" y="3596077"/>
          <a:ext cx="7172411" cy="10402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98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**The MP Shipcode is found on the top or bottom of the </a:t>
          </a: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Summary </a:t>
          </a:r>
          <a:r>
            <a:rPr lang="en-US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sheet included in the 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initial shipment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you did not receive an initial shipment, contact the Help Desk to obtain the  MP Shipcode</a:t>
          </a:r>
        </a:p>
      </dsp:txBody>
      <dsp:txXfrm>
        <a:off x="548969" y="3596077"/>
        <a:ext cx="7172411" cy="1040227"/>
      </dsp:txXfrm>
    </dsp:sp>
    <dsp:sp modelId="{F4375BEF-7227-4004-BEC0-DBCCEE65658B}">
      <dsp:nvSpPr>
        <dsp:cNvPr id="0" name=""/>
        <dsp:cNvSpPr/>
      </dsp:nvSpPr>
      <dsp:spPr>
        <a:xfrm>
          <a:off x="81264" y="3648486"/>
          <a:ext cx="935409" cy="9354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27C8D-4D40-40D2-918B-D0AC350FC55F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83BB9-3304-4E14-A450-38AD13FA4062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9F01D-47D9-4F35-A5CF-3BEE098C3259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0" i="0" kern="1200" baseline="0" dirty="0"/>
            <a:t>GERRY RETZLOFF, Project Manager</a:t>
          </a:r>
          <a:endParaRPr lang="en-US" sz="2400" kern="1200" dirty="0"/>
        </a:p>
      </dsp:txBody>
      <dsp:txXfrm>
        <a:off x="1342800" y="3255669"/>
        <a:ext cx="3600000" cy="720000"/>
      </dsp:txXfrm>
    </dsp:sp>
    <dsp:sp modelId="{F007CAE3-D580-4A8E-9813-1CD961ECA9E7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E2175-F86D-4351-AC2E-3959D0054001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259F0-49DF-445F-855C-67A3993B62C1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0" i="0" kern="1200" baseline="0" dirty="0"/>
            <a:t>MICHAEL BERNAL, Support Center Manager</a:t>
          </a:r>
          <a:endParaRPr lang="en-US" sz="2400" kern="1200" dirty="0"/>
        </a:p>
      </dsp:txBody>
      <dsp:txXfrm>
        <a:off x="5572800" y="3255669"/>
        <a:ext cx="3600000" cy="72000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045A5-6CA9-4C7A-A990-3F7740339AA3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02BB6-BF7B-46A7-A31F-62D0870794C2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058C8-7282-429F-A567-0F9580C5F77F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+mn-lt"/>
              <a:cs typeface="Arial" panose="020B0604020202020204" pitchFamily="34" charset="0"/>
            </a:rPr>
            <a:t>Student Pre-ID Labeling</a:t>
          </a:r>
        </a:p>
      </dsp:txBody>
      <dsp:txXfrm>
        <a:off x="1834517" y="469890"/>
        <a:ext cx="3148942" cy="1335915"/>
      </dsp:txXfrm>
    </dsp:sp>
    <dsp:sp modelId="{E74E1B02-4B2C-4F7D-90DB-B89F9A96D1CB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86302-6229-4379-B2A3-C9FE674AB091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A49F9-D504-4F73-A99C-359A485CD489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+mn-lt"/>
              <a:cs typeface="Arial" panose="020B0604020202020204" pitchFamily="34" charset="0"/>
            </a:rPr>
            <a:t>Packing</a:t>
          </a:r>
        </a:p>
      </dsp:txBody>
      <dsp:txXfrm>
        <a:off x="7154322" y="469890"/>
        <a:ext cx="3148942" cy="1335915"/>
      </dsp:txXfrm>
    </dsp:sp>
    <dsp:sp modelId="{2301D5BD-4158-40FA-B424-4EAF67053B30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DB5B4-9865-4DCB-B916-289CB7A75080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87227-38F6-43D3-BCCE-FE500AF48693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+mn-lt"/>
              <a:cs typeface="Arial" panose="020B0604020202020204" pitchFamily="34" charset="0"/>
            </a:rPr>
            <a:t>Special Handling</a:t>
          </a:r>
        </a:p>
      </dsp:txBody>
      <dsp:txXfrm>
        <a:off x="1834517" y="2545532"/>
        <a:ext cx="3148942" cy="1335915"/>
      </dsp:txXfrm>
    </dsp:sp>
    <dsp:sp modelId="{7964E6DB-AE84-4EFA-A1CC-A58D914B0CAA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5775C-BCE7-48F7-BF90-38D9FD43B089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947D6-8BBD-423D-8E12-AF443F9A2E85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+mn-lt"/>
              <a:cs typeface="Arial" panose="020B0604020202020204" pitchFamily="34" charset="0"/>
            </a:rPr>
            <a:t>Shipping</a:t>
          </a:r>
        </a:p>
      </dsp:txBody>
      <dsp:txXfrm>
        <a:off x="7154322" y="2545532"/>
        <a:ext cx="3148942" cy="133591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DC115-144B-4F57-B787-730B4FC5CF22}">
      <dsp:nvSpPr>
        <dsp:cNvPr id="0" name=""/>
        <dsp:cNvSpPr/>
      </dsp:nvSpPr>
      <dsp:spPr>
        <a:xfrm rot="5400000">
          <a:off x="3390303" y="-1081922"/>
          <a:ext cx="1311324" cy="380796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Follow instructions provided on 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pages 17-19 of the TCM. 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 rot="-5400000">
        <a:off x="2141981" y="230414"/>
        <a:ext cx="3743954" cy="1183296"/>
      </dsp:txXfrm>
    </dsp:sp>
    <dsp:sp modelId="{AB8D4DDA-623D-4B7A-A8BB-D88848EF3D61}">
      <dsp:nvSpPr>
        <dsp:cNvPr id="0" name=""/>
        <dsp:cNvSpPr/>
      </dsp:nvSpPr>
      <dsp:spPr>
        <a:xfrm>
          <a:off x="0" y="2483"/>
          <a:ext cx="2141982" cy="163915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Checking answer documents</a:t>
          </a:r>
        </a:p>
      </dsp:txBody>
      <dsp:txXfrm>
        <a:off x="80017" y="82500"/>
        <a:ext cx="1981948" cy="1479121"/>
      </dsp:txXfrm>
    </dsp:sp>
    <dsp:sp modelId="{C55DF0C7-A61E-4DD1-B9C8-79F5BE512488}">
      <dsp:nvSpPr>
        <dsp:cNvPr id="0" name=""/>
        <dsp:cNvSpPr/>
      </dsp:nvSpPr>
      <dsp:spPr>
        <a:xfrm rot="5400000">
          <a:off x="3260869" y="639191"/>
          <a:ext cx="1570193" cy="380796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Confirm student information is accurate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Match the label with the name on the front cover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Apply to the bottom right corner on the back cover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If there is no label, ensure boxes A–F on the back cover are completed accurately</a:t>
          </a:r>
        </a:p>
      </dsp:txBody>
      <dsp:txXfrm rot="-5400000">
        <a:off x="2141982" y="1834730"/>
        <a:ext cx="3731317" cy="1416891"/>
      </dsp:txXfrm>
    </dsp:sp>
    <dsp:sp modelId="{6D02B35B-661E-4026-877D-145262162048}">
      <dsp:nvSpPr>
        <dsp:cNvPr id="0" name=""/>
        <dsp:cNvSpPr/>
      </dsp:nvSpPr>
      <dsp:spPr>
        <a:xfrm>
          <a:off x="0" y="1723597"/>
          <a:ext cx="2141982" cy="163915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Pre-ID labels</a:t>
          </a:r>
        </a:p>
      </dsp:txBody>
      <dsp:txXfrm>
        <a:off x="80017" y="1803614"/>
        <a:ext cx="1981948" cy="1479121"/>
      </dsp:txXfrm>
    </dsp:sp>
    <dsp:sp modelId="{6FCE9C5D-5B69-4099-AA3B-2AD1DB079C45}">
      <dsp:nvSpPr>
        <dsp:cNvPr id="0" name=""/>
        <dsp:cNvSpPr/>
      </dsp:nvSpPr>
      <dsp:spPr>
        <a:xfrm rot="5400000">
          <a:off x="3390303" y="2360304"/>
          <a:ext cx="1311324" cy="380796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Include a brief explanation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 rot="-5400000">
        <a:off x="2141981" y="3672640"/>
        <a:ext cx="3743954" cy="1183296"/>
      </dsp:txXfrm>
    </dsp:sp>
    <dsp:sp modelId="{246C0E47-8928-4032-8F75-648B651C1C0E}">
      <dsp:nvSpPr>
        <dsp:cNvPr id="0" name=""/>
        <dsp:cNvSpPr/>
      </dsp:nvSpPr>
      <dsp:spPr>
        <a:xfrm>
          <a:off x="0" y="3444710"/>
          <a:ext cx="2141982" cy="163915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Special Handling</a:t>
          </a:r>
        </a:p>
      </dsp:txBody>
      <dsp:txXfrm>
        <a:off x="80017" y="3524727"/>
        <a:ext cx="1981948" cy="147912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4B21F-0ACD-4D5C-9A03-B1D7796BFB14}">
      <dsp:nvSpPr>
        <dsp:cNvPr id="0" name=""/>
        <dsp:cNvSpPr/>
      </dsp:nvSpPr>
      <dsp:spPr>
        <a:xfrm>
          <a:off x="0" y="0"/>
          <a:ext cx="3423572" cy="9360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Order of the paper materials placed in the box for return</a:t>
          </a:r>
          <a:endParaRPr lang="en-US" sz="2000" kern="1200" dirty="0"/>
        </a:p>
      </dsp:txBody>
      <dsp:txXfrm>
        <a:off x="45692" y="45692"/>
        <a:ext cx="3332188" cy="84461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81308-0425-486D-94A8-9FFE70B57FE2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EF334-0E21-40D3-ADD2-7128F9DD78E9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BD291-A32F-4DCC-9A70-C4AD9BD73EC9}">
      <dsp:nvSpPr>
        <dsp:cNvPr id="0" name=""/>
        <dsp:cNvSpPr/>
      </dsp:nvSpPr>
      <dsp:spPr>
        <a:xfrm>
          <a:off x="1435590" y="53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Return materials in the same Cognia box they were received</a:t>
          </a:r>
        </a:p>
      </dsp:txBody>
      <dsp:txXfrm>
        <a:off x="1435590" y="531"/>
        <a:ext cx="4732020" cy="1242935"/>
      </dsp:txXfrm>
    </dsp:sp>
    <dsp:sp modelId="{B3E498CE-3B50-4C34-A6DE-40A669319530}">
      <dsp:nvSpPr>
        <dsp:cNvPr id="0" name=""/>
        <dsp:cNvSpPr/>
      </dsp:nvSpPr>
      <dsp:spPr>
        <a:xfrm>
          <a:off x="6167610" y="53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Contact the BIE Science Help Desk if any materials are contaminated with biohazardous materials</a:t>
          </a:r>
        </a:p>
      </dsp:txBody>
      <dsp:txXfrm>
        <a:off x="6167610" y="531"/>
        <a:ext cx="4347989" cy="1242935"/>
      </dsp:txXfrm>
    </dsp:sp>
    <dsp:sp modelId="{D3A20AD1-AA89-475F-AA64-EF488994DCB9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C2AB3-3A89-449F-974B-CE5576D2031C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D2201-92E9-465E-9431-E8598D0B6975}">
      <dsp:nvSpPr>
        <dsp:cNvPr id="0" name=""/>
        <dsp:cNvSpPr/>
      </dsp:nvSpPr>
      <dsp:spPr>
        <a:xfrm>
          <a:off x="1435590" y="155420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Seal the box and add the return shipping label provided with the shipment</a:t>
          </a:r>
        </a:p>
      </dsp:txBody>
      <dsp:txXfrm>
        <a:off x="1435590" y="1554201"/>
        <a:ext cx="4732020" cy="1242935"/>
      </dsp:txXfrm>
    </dsp:sp>
    <dsp:sp modelId="{7B239A48-5B96-4756-8462-F7AD4B8D032A}">
      <dsp:nvSpPr>
        <dsp:cNvPr id="0" name=""/>
        <dsp:cNvSpPr/>
      </dsp:nvSpPr>
      <dsp:spPr>
        <a:xfrm>
          <a:off x="6167610" y="155420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the UPS pickup via iServices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 handoff box to your regular UPS driver</a:t>
          </a:r>
        </a:p>
      </dsp:txBody>
      <dsp:txXfrm>
        <a:off x="6167610" y="1554201"/>
        <a:ext cx="4347989" cy="1242935"/>
      </dsp:txXfrm>
    </dsp:sp>
    <dsp:sp modelId="{C90F53B1-0FA3-4DD8-A004-1F637A69874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D76FC-7A15-42A9-9AFE-5ACF55118366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64BC5-745A-439C-9787-B49C74E332F0}">
      <dsp:nvSpPr>
        <dsp:cNvPr id="0" name=""/>
        <dsp:cNvSpPr/>
      </dsp:nvSpPr>
      <dsp:spPr>
        <a:xfrm>
          <a:off x="1435590" y="3107870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UPS Pickup Window</a:t>
          </a:r>
        </a:p>
      </dsp:txBody>
      <dsp:txXfrm>
        <a:off x="1435590" y="3107870"/>
        <a:ext cx="4732020" cy="1242935"/>
      </dsp:txXfrm>
    </dsp:sp>
    <dsp:sp modelId="{5C599E64-0E1D-4377-8693-0462B90D801E}">
      <dsp:nvSpPr>
        <dsp:cNvPr id="0" name=""/>
        <dsp:cNvSpPr/>
      </dsp:nvSpPr>
      <dsp:spPr>
        <a:xfrm>
          <a:off x="6167610" y="3107870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March 16 – April 24, 2026</a:t>
          </a:r>
        </a:p>
      </dsp:txBody>
      <dsp:txXfrm>
        <a:off x="6167610" y="3107870"/>
        <a:ext cx="4347989" cy="1242935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A84C2-AFD9-4961-8CD1-50CB9FAFFC94}">
      <dsp:nvSpPr>
        <dsp:cNvPr id="0" name=""/>
        <dsp:cNvSpPr/>
      </dsp:nvSpPr>
      <dsp:spPr>
        <a:xfrm>
          <a:off x="-5887503" y="-901003"/>
          <a:ext cx="7009006" cy="7009006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82989-B830-4681-8AF5-548B5BB25631}">
      <dsp:nvSpPr>
        <dsp:cNvPr id="0" name=""/>
        <dsp:cNvSpPr/>
      </dsp:nvSpPr>
      <dsp:spPr>
        <a:xfrm>
          <a:off x="490158" y="325333"/>
          <a:ext cx="7277997" cy="651083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679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a UPS pickup between March 16 and April 24, 2026</a:t>
          </a:r>
        </a:p>
      </dsp:txBody>
      <dsp:txXfrm>
        <a:off x="490158" y="325333"/>
        <a:ext cx="7277997" cy="651083"/>
      </dsp:txXfrm>
    </dsp:sp>
    <dsp:sp modelId="{115F9511-EACD-460A-A99E-742D529DE5ED}">
      <dsp:nvSpPr>
        <dsp:cNvPr id="0" name=""/>
        <dsp:cNvSpPr/>
      </dsp:nvSpPr>
      <dsp:spPr>
        <a:xfrm>
          <a:off x="83231" y="243947"/>
          <a:ext cx="813853" cy="813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C1B672-3A03-4C87-AE8E-D5BC720C3F9B}">
      <dsp:nvSpPr>
        <dsp:cNvPr id="0" name=""/>
        <dsp:cNvSpPr/>
      </dsp:nvSpPr>
      <dsp:spPr>
        <a:xfrm>
          <a:off x="956705" y="1301645"/>
          <a:ext cx="6811450" cy="651083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33082"/>
                <a:satOff val="-13309"/>
                <a:lumOff val="265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33082"/>
                <a:satOff val="-13309"/>
                <a:lumOff val="265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33082"/>
                <a:satOff val="-13309"/>
                <a:lumOff val="265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679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return materials no later than April 24, 2026</a:t>
          </a:r>
        </a:p>
      </dsp:txBody>
      <dsp:txXfrm>
        <a:off x="956705" y="1301645"/>
        <a:ext cx="6811450" cy="651083"/>
      </dsp:txXfrm>
    </dsp:sp>
    <dsp:sp modelId="{4E6CA1DE-1393-4763-A3A5-62043B7DF4D3}">
      <dsp:nvSpPr>
        <dsp:cNvPr id="0" name=""/>
        <dsp:cNvSpPr/>
      </dsp:nvSpPr>
      <dsp:spPr>
        <a:xfrm>
          <a:off x="549778" y="1220260"/>
          <a:ext cx="813853" cy="813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32736"/>
              <a:satOff val="-13266"/>
              <a:lumOff val="240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49F435-2EE2-4B87-AF4B-C6F9E34C567B}">
      <dsp:nvSpPr>
        <dsp:cNvPr id="0" name=""/>
        <dsp:cNvSpPr/>
      </dsp:nvSpPr>
      <dsp:spPr>
        <a:xfrm>
          <a:off x="1099897" y="2277957"/>
          <a:ext cx="6668258" cy="651083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66164"/>
                <a:satOff val="-26618"/>
                <a:lumOff val="531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66164"/>
                <a:satOff val="-26618"/>
                <a:lumOff val="531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66164"/>
                <a:satOff val="-26618"/>
                <a:lumOff val="531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679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UPS pickup directly from iServices, https://iservices.cognia.org, or via the online portal </a:t>
          </a:r>
          <a:r>
            <a:rPr lang="en-US" sz="15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materials management </a:t>
          </a: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tab</a:t>
          </a:r>
        </a:p>
      </dsp:txBody>
      <dsp:txXfrm>
        <a:off x="1099897" y="2277957"/>
        <a:ext cx="6668258" cy="651083"/>
      </dsp:txXfrm>
    </dsp:sp>
    <dsp:sp modelId="{7E1D9A10-4E5F-4323-A00D-AD1267CFE6F0}">
      <dsp:nvSpPr>
        <dsp:cNvPr id="0" name=""/>
        <dsp:cNvSpPr/>
      </dsp:nvSpPr>
      <dsp:spPr>
        <a:xfrm>
          <a:off x="692970" y="2196572"/>
          <a:ext cx="813853" cy="813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65473"/>
              <a:satOff val="-26533"/>
              <a:lumOff val="4811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5925EB-74E3-4B2A-B0C1-F34583ED6412}">
      <dsp:nvSpPr>
        <dsp:cNvPr id="0" name=""/>
        <dsp:cNvSpPr/>
      </dsp:nvSpPr>
      <dsp:spPr>
        <a:xfrm>
          <a:off x="956705" y="3254270"/>
          <a:ext cx="6811450" cy="651083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66164"/>
                <a:satOff val="-26618"/>
                <a:lumOff val="531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66164"/>
                <a:satOff val="-26618"/>
                <a:lumOff val="531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66164"/>
                <a:satOff val="-26618"/>
                <a:lumOff val="531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679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UPS Return Service (RS) Tracking# is required for scheduling the pickup</a:t>
          </a:r>
        </a:p>
      </dsp:txBody>
      <dsp:txXfrm>
        <a:off x="956705" y="3254270"/>
        <a:ext cx="6811450" cy="651083"/>
      </dsp:txXfrm>
    </dsp:sp>
    <dsp:sp modelId="{184B5463-D58A-46EE-A005-D0E48E4EF80F}">
      <dsp:nvSpPr>
        <dsp:cNvPr id="0" name=""/>
        <dsp:cNvSpPr/>
      </dsp:nvSpPr>
      <dsp:spPr>
        <a:xfrm>
          <a:off x="549778" y="3172884"/>
          <a:ext cx="813853" cy="813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65473"/>
              <a:satOff val="-26533"/>
              <a:lumOff val="4811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D2A16F-3D7D-4D37-9630-7B4E55B19063}">
      <dsp:nvSpPr>
        <dsp:cNvPr id="0" name=""/>
        <dsp:cNvSpPr/>
      </dsp:nvSpPr>
      <dsp:spPr>
        <a:xfrm>
          <a:off x="490158" y="4230582"/>
          <a:ext cx="7277997" cy="651083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33082"/>
                <a:satOff val="-13309"/>
                <a:lumOff val="265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33082"/>
                <a:satOff val="-13309"/>
                <a:lumOff val="265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33082"/>
                <a:satOff val="-13309"/>
                <a:lumOff val="265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679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If you do not have the RS Tracking#, contact the Help Desk for assistance</a:t>
          </a:r>
        </a:p>
      </dsp:txBody>
      <dsp:txXfrm>
        <a:off x="490158" y="4230582"/>
        <a:ext cx="7277997" cy="651083"/>
      </dsp:txXfrm>
    </dsp:sp>
    <dsp:sp modelId="{78EB78C1-B81B-4A2B-B053-FBE7A61B1155}">
      <dsp:nvSpPr>
        <dsp:cNvPr id="0" name=""/>
        <dsp:cNvSpPr/>
      </dsp:nvSpPr>
      <dsp:spPr>
        <a:xfrm>
          <a:off x="83231" y="4149197"/>
          <a:ext cx="813853" cy="813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32736"/>
              <a:satOff val="-13266"/>
              <a:lumOff val="240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C4C3C-DA66-4465-BE08-0818AFC1E98C}">
      <dsp:nvSpPr>
        <dsp:cNvPr id="0" name=""/>
        <dsp:cNvSpPr/>
      </dsp:nvSpPr>
      <dsp:spPr>
        <a:xfrm>
          <a:off x="0" y="198813"/>
          <a:ext cx="10760242" cy="17506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4994D-4019-4DE8-A268-9EC7AA1D30BB}">
      <dsp:nvSpPr>
        <dsp:cNvPr id="0" name=""/>
        <dsp:cNvSpPr/>
      </dsp:nvSpPr>
      <dsp:spPr>
        <a:xfrm>
          <a:off x="463848" y="652480"/>
          <a:ext cx="843360" cy="8433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E9A2D-9D24-4942-842C-91C3074ECA8F}">
      <dsp:nvSpPr>
        <dsp:cNvPr id="0" name=""/>
        <dsp:cNvSpPr/>
      </dsp:nvSpPr>
      <dsp:spPr>
        <a:xfrm>
          <a:off x="1771057" y="307468"/>
          <a:ext cx="8987453" cy="1533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83" tIns="162283" rIns="162283" bIns="16228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https://bie.onlinehelp.cognia.org/science</a:t>
          </a:r>
        </a:p>
      </dsp:txBody>
      <dsp:txXfrm>
        <a:off x="1771057" y="307468"/>
        <a:ext cx="8987453" cy="1533383"/>
      </dsp:txXfrm>
    </dsp:sp>
    <dsp:sp modelId="{C231DF55-751A-4DFD-8D82-2FE9C3AF8D21}">
      <dsp:nvSpPr>
        <dsp:cNvPr id="0" name=""/>
        <dsp:cNvSpPr/>
      </dsp:nvSpPr>
      <dsp:spPr>
        <a:xfrm>
          <a:off x="0" y="2332853"/>
          <a:ext cx="10760242" cy="25896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7BBFA-51C5-494C-A853-3D9673F3FC4B}">
      <dsp:nvSpPr>
        <dsp:cNvPr id="0" name=""/>
        <dsp:cNvSpPr/>
      </dsp:nvSpPr>
      <dsp:spPr>
        <a:xfrm>
          <a:off x="463848" y="3205977"/>
          <a:ext cx="843360" cy="8433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F2977-C481-4999-AD9B-DCA90CEA128A}">
      <dsp:nvSpPr>
        <dsp:cNvPr id="0" name=""/>
        <dsp:cNvSpPr/>
      </dsp:nvSpPr>
      <dsp:spPr>
        <a:xfrm>
          <a:off x="1771057" y="2860965"/>
          <a:ext cx="4842108" cy="1533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83" tIns="162283" rIns="162283" bIns="16228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Resources posted throughout the year</a:t>
          </a:r>
        </a:p>
      </dsp:txBody>
      <dsp:txXfrm>
        <a:off x="1771057" y="2860965"/>
        <a:ext cx="4842108" cy="1533383"/>
      </dsp:txXfrm>
    </dsp:sp>
    <dsp:sp modelId="{B023CE3D-28AA-45AF-80C3-3104FCAC1368}">
      <dsp:nvSpPr>
        <dsp:cNvPr id="0" name=""/>
        <dsp:cNvSpPr/>
      </dsp:nvSpPr>
      <dsp:spPr>
        <a:xfrm>
          <a:off x="6613166" y="2516000"/>
          <a:ext cx="4145344" cy="2223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83" tIns="162283" rIns="162283" bIns="162283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Key dates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Manuals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Accommodations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Training videos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Benchmark administration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Practice tests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CBT practice test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Downloadable PDFs of the PBT practice test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Reporting resources</a:t>
          </a:r>
        </a:p>
      </dsp:txBody>
      <dsp:txXfrm>
        <a:off x="6613166" y="2516000"/>
        <a:ext cx="4145344" cy="2223313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E35D5-27E5-448C-B292-41CAF24358F0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Monday–Friday from 9:00 a.m.–6:00 p.m. (ET)</a:t>
          </a:r>
        </a:p>
      </dsp:txBody>
      <dsp:txXfrm rot="-5400000">
        <a:off x="3785616" y="295201"/>
        <a:ext cx="6647092" cy="1532257"/>
      </dsp:txXfrm>
    </dsp:sp>
    <dsp:sp modelId="{DECFC76A-F0AD-4DAB-AADC-2E7ED42096A1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Hours</a:t>
          </a:r>
        </a:p>
      </dsp:txBody>
      <dsp:txXfrm>
        <a:off x="103614" y="103667"/>
        <a:ext cx="3578388" cy="1915324"/>
      </dsp:txXfrm>
    </dsp:sp>
    <dsp:sp modelId="{1B66CD3E-9892-4090-979F-578299E495A2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Phone: 800-887-7027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Email: 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BIETechSupport@cognia.org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Chat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 (accessible from the BIE Science Help &amp; Support site)</a:t>
          </a:r>
        </a:p>
      </dsp:txBody>
      <dsp:txXfrm rot="-5400000">
        <a:off x="3785616" y="2523880"/>
        <a:ext cx="6647092" cy="1532257"/>
      </dsp:txXfrm>
    </dsp:sp>
    <dsp:sp modelId="{D77FE7B2-5B7F-4E67-B6AD-A15D67CEAFC4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-410917"/>
                <a:satOff val="-85486"/>
                <a:lumOff val="485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-410917"/>
                <a:satOff val="-85486"/>
                <a:lumOff val="485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-410917"/>
                <a:satOff val="-85486"/>
                <a:lumOff val="485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Contact information</a:t>
          </a:r>
        </a:p>
      </dsp:txBody>
      <dsp:txXfrm>
        <a:off x="103614" y="2332346"/>
        <a:ext cx="3578388" cy="191532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F2A5A-6268-4A44-910A-3D155DABCBF0}">
      <dsp:nvSpPr>
        <dsp:cNvPr id="0" name=""/>
        <dsp:cNvSpPr/>
      </dsp:nvSpPr>
      <dsp:spPr>
        <a:xfrm>
          <a:off x="4347783" y="98333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803D2-A73D-4591-B425-2ABC1573372A}">
      <dsp:nvSpPr>
        <dsp:cNvPr id="0" name=""/>
        <dsp:cNvSpPr/>
      </dsp:nvSpPr>
      <dsp:spPr>
        <a:xfrm>
          <a:off x="3159783" y="339746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Open Q&amp;A</a:t>
          </a:r>
        </a:p>
      </dsp:txBody>
      <dsp:txXfrm>
        <a:off x="3159783" y="3397466"/>
        <a:ext cx="4320000" cy="72000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D970E-5B8A-4878-8E42-C5AA09511D90}">
      <dsp:nvSpPr>
        <dsp:cNvPr id="0" name=""/>
        <dsp:cNvSpPr/>
      </dsp:nvSpPr>
      <dsp:spPr>
        <a:xfrm>
          <a:off x="1963800" y="70804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9980A-153C-472B-85B0-CA75CC84E932}">
      <dsp:nvSpPr>
        <dsp:cNvPr id="0" name=""/>
        <dsp:cNvSpPr/>
      </dsp:nvSpPr>
      <dsp:spPr>
        <a:xfrm>
          <a:off x="559800" y="234626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BIE</a:t>
          </a:r>
        </a:p>
      </dsp:txBody>
      <dsp:txXfrm>
        <a:off x="559800" y="2346263"/>
        <a:ext cx="4320000" cy="648000"/>
      </dsp:txXfrm>
    </dsp:sp>
    <dsp:sp modelId="{3197FE25-463E-4EDE-9CB7-FF7F4A4B4E2F}">
      <dsp:nvSpPr>
        <dsp:cNvPr id="0" name=""/>
        <dsp:cNvSpPr/>
      </dsp:nvSpPr>
      <dsp:spPr>
        <a:xfrm>
          <a:off x="559800" y="3052968"/>
          <a:ext cx="4320000" cy="59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Aurelia Shorty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aurelia.shorty@bie.edu</a:t>
          </a:r>
        </a:p>
      </dsp:txBody>
      <dsp:txXfrm>
        <a:off x="559800" y="3052968"/>
        <a:ext cx="4320000" cy="590320"/>
      </dsp:txXfrm>
    </dsp:sp>
    <dsp:sp modelId="{9C805AAC-1D08-4E1B-B2E2-4CE7A7E30407}">
      <dsp:nvSpPr>
        <dsp:cNvPr id="0" name=""/>
        <dsp:cNvSpPr/>
      </dsp:nvSpPr>
      <dsp:spPr>
        <a:xfrm>
          <a:off x="7039800" y="708048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2D4C7-B77B-4D00-824E-3CC0D2C60B25}">
      <dsp:nvSpPr>
        <dsp:cNvPr id="0" name=""/>
        <dsp:cNvSpPr/>
      </dsp:nvSpPr>
      <dsp:spPr>
        <a:xfrm>
          <a:off x="5635800" y="234626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Cognia</a:t>
          </a:r>
          <a:endParaRPr lang="en-US" sz="3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35800" y="2346263"/>
        <a:ext cx="4320000" cy="648000"/>
      </dsp:txXfrm>
    </dsp:sp>
    <dsp:sp modelId="{97B63541-F78D-4EFB-A9E3-357456D88C0B}">
      <dsp:nvSpPr>
        <dsp:cNvPr id="0" name=""/>
        <dsp:cNvSpPr/>
      </dsp:nvSpPr>
      <dsp:spPr>
        <a:xfrm>
          <a:off x="5635800" y="3052968"/>
          <a:ext cx="4320000" cy="59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Mara Allaire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mara.allaire@cognia.org</a:t>
          </a:r>
        </a:p>
      </dsp:txBody>
      <dsp:txXfrm>
        <a:off x="5635800" y="3052968"/>
        <a:ext cx="4320000" cy="590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88146-A3C0-4E5C-904C-16CDED3A071D}">
      <dsp:nvSpPr>
        <dsp:cNvPr id="0" name=""/>
        <dsp:cNvSpPr/>
      </dsp:nvSpPr>
      <dsp:spPr>
        <a:xfrm>
          <a:off x="0" y="36098"/>
          <a:ext cx="11273588" cy="8220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DDDF2-358D-49B6-AD97-0BD5EC727471}">
      <dsp:nvSpPr>
        <dsp:cNvPr id="0" name=""/>
        <dsp:cNvSpPr/>
      </dsp:nvSpPr>
      <dsp:spPr>
        <a:xfrm>
          <a:off x="248676" y="191240"/>
          <a:ext cx="452139" cy="4521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63252-3962-47A5-A390-9D96A2DD5C48}">
      <dsp:nvSpPr>
        <dsp:cNvPr id="0" name=""/>
        <dsp:cNvSpPr/>
      </dsp:nvSpPr>
      <dsp:spPr>
        <a:xfrm>
          <a:off x="949492" y="6274"/>
          <a:ext cx="5073114" cy="82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3" tIns="87003" rIns="87003" bIns="8700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Grades</a:t>
          </a:r>
        </a:p>
      </dsp:txBody>
      <dsp:txXfrm>
        <a:off x="949492" y="6274"/>
        <a:ext cx="5073114" cy="822071"/>
      </dsp:txXfrm>
    </dsp:sp>
    <dsp:sp modelId="{FBEE2C48-3D5E-4C5A-AB58-A8C837EB1BA0}">
      <dsp:nvSpPr>
        <dsp:cNvPr id="0" name=""/>
        <dsp:cNvSpPr/>
      </dsp:nvSpPr>
      <dsp:spPr>
        <a:xfrm>
          <a:off x="6008458" y="6274"/>
          <a:ext cx="5242229" cy="82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3" tIns="87003" rIns="87003" bIns="870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5, 8, 11</a:t>
          </a:r>
        </a:p>
      </dsp:txBody>
      <dsp:txXfrm>
        <a:off x="6008458" y="6274"/>
        <a:ext cx="5242229" cy="822071"/>
      </dsp:txXfrm>
    </dsp:sp>
    <dsp:sp modelId="{B82A3AAB-7CA4-41ED-8C64-4F78CA12C7B1}">
      <dsp:nvSpPr>
        <dsp:cNvPr id="0" name=""/>
        <dsp:cNvSpPr/>
      </dsp:nvSpPr>
      <dsp:spPr>
        <a:xfrm>
          <a:off x="0" y="1033460"/>
          <a:ext cx="11273588" cy="8220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F3D4F-F7A9-49C7-831C-CE6DABE8BC46}">
      <dsp:nvSpPr>
        <dsp:cNvPr id="0" name=""/>
        <dsp:cNvSpPr/>
      </dsp:nvSpPr>
      <dsp:spPr>
        <a:xfrm>
          <a:off x="248676" y="1218829"/>
          <a:ext cx="452139" cy="452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79636-C7B2-43F9-9B28-ED1DC8F338EA}">
      <dsp:nvSpPr>
        <dsp:cNvPr id="0" name=""/>
        <dsp:cNvSpPr/>
      </dsp:nvSpPr>
      <dsp:spPr>
        <a:xfrm>
          <a:off x="949492" y="1033863"/>
          <a:ext cx="5073114" cy="82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3" tIns="87003" rIns="87003" bIns="8700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Modes</a:t>
          </a:r>
        </a:p>
      </dsp:txBody>
      <dsp:txXfrm>
        <a:off x="949492" y="1033863"/>
        <a:ext cx="5073114" cy="822071"/>
      </dsp:txXfrm>
    </dsp:sp>
    <dsp:sp modelId="{55DCCDB6-ABC2-4332-8550-021F6F68DB56}">
      <dsp:nvSpPr>
        <dsp:cNvPr id="0" name=""/>
        <dsp:cNvSpPr/>
      </dsp:nvSpPr>
      <dsp:spPr>
        <a:xfrm>
          <a:off x="6025442" y="1033863"/>
          <a:ext cx="5208262" cy="82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3" tIns="87003" rIns="87003" bIns="870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Computer-based (CBT)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Paper-based (PBT)</a:t>
          </a:r>
        </a:p>
      </dsp:txBody>
      <dsp:txXfrm>
        <a:off x="6025442" y="1033863"/>
        <a:ext cx="5208262" cy="822071"/>
      </dsp:txXfrm>
    </dsp:sp>
    <dsp:sp modelId="{21AC4F9F-EA3D-42F9-A227-01B808B53A34}">
      <dsp:nvSpPr>
        <dsp:cNvPr id="0" name=""/>
        <dsp:cNvSpPr/>
      </dsp:nvSpPr>
      <dsp:spPr>
        <a:xfrm>
          <a:off x="0" y="2065300"/>
          <a:ext cx="11273588" cy="8220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93F35-D47B-44CA-AE58-F9C18798A73C}">
      <dsp:nvSpPr>
        <dsp:cNvPr id="0" name=""/>
        <dsp:cNvSpPr/>
      </dsp:nvSpPr>
      <dsp:spPr>
        <a:xfrm>
          <a:off x="248676" y="2246419"/>
          <a:ext cx="452139" cy="452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3AD84-E2D4-400A-BA53-C7D66FC99E18}">
      <dsp:nvSpPr>
        <dsp:cNvPr id="0" name=""/>
        <dsp:cNvSpPr/>
      </dsp:nvSpPr>
      <dsp:spPr>
        <a:xfrm>
          <a:off x="949492" y="2061453"/>
          <a:ext cx="5073114" cy="82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3" tIns="87003" rIns="87003" bIns="8700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Number of Test Sessions</a:t>
          </a:r>
        </a:p>
      </dsp:txBody>
      <dsp:txXfrm>
        <a:off x="949492" y="2061453"/>
        <a:ext cx="5073114" cy="822071"/>
      </dsp:txXfrm>
    </dsp:sp>
    <dsp:sp modelId="{D4DA7181-9DC9-4B09-95E3-53D684ECBC80}">
      <dsp:nvSpPr>
        <dsp:cNvPr id="0" name=""/>
        <dsp:cNvSpPr/>
      </dsp:nvSpPr>
      <dsp:spPr>
        <a:xfrm>
          <a:off x="6022607" y="2061453"/>
          <a:ext cx="5250052" cy="82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3" tIns="87003" rIns="87003" bIns="870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per grade</a:t>
          </a:r>
        </a:p>
      </dsp:txBody>
      <dsp:txXfrm>
        <a:off x="6022607" y="2061453"/>
        <a:ext cx="5250052" cy="822071"/>
      </dsp:txXfrm>
    </dsp:sp>
    <dsp:sp modelId="{F8BC1E4D-92AD-4F60-B081-91DEBDAB04D4}">
      <dsp:nvSpPr>
        <dsp:cNvPr id="0" name=""/>
        <dsp:cNvSpPr/>
      </dsp:nvSpPr>
      <dsp:spPr>
        <a:xfrm>
          <a:off x="0" y="3089042"/>
          <a:ext cx="11273588" cy="8220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58571-2737-4EA1-9D90-2195FA9E46BF}">
      <dsp:nvSpPr>
        <dsp:cNvPr id="0" name=""/>
        <dsp:cNvSpPr/>
      </dsp:nvSpPr>
      <dsp:spPr>
        <a:xfrm>
          <a:off x="248676" y="3274008"/>
          <a:ext cx="452139" cy="4521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FF1A6-C322-49D8-8085-37C1FD5F6A93}">
      <dsp:nvSpPr>
        <dsp:cNvPr id="0" name=""/>
        <dsp:cNvSpPr/>
      </dsp:nvSpPr>
      <dsp:spPr>
        <a:xfrm>
          <a:off x="949492" y="3089042"/>
          <a:ext cx="5073114" cy="82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3" tIns="87003" rIns="87003" bIns="8700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Accommodated Test Forms</a:t>
          </a:r>
        </a:p>
      </dsp:txBody>
      <dsp:txXfrm>
        <a:off x="949492" y="3089042"/>
        <a:ext cx="5073114" cy="822071"/>
      </dsp:txXfrm>
    </dsp:sp>
    <dsp:sp modelId="{91FCCFD9-BDF2-4880-9576-9FB92522EED6}">
      <dsp:nvSpPr>
        <dsp:cNvPr id="0" name=""/>
        <dsp:cNvSpPr/>
      </dsp:nvSpPr>
      <dsp:spPr>
        <a:xfrm>
          <a:off x="6022607" y="3089042"/>
          <a:ext cx="5250052" cy="82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3" tIns="87003" rIns="87003" bIns="870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Online: Text-to-Speech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Paper: Standard print, Large print, braille, human reader</a:t>
          </a:r>
        </a:p>
      </dsp:txBody>
      <dsp:txXfrm>
        <a:off x="6022607" y="3089042"/>
        <a:ext cx="5250052" cy="822071"/>
      </dsp:txXfrm>
    </dsp:sp>
    <dsp:sp modelId="{637695A4-5C44-4E3D-B334-CBC3B46EA6D4}">
      <dsp:nvSpPr>
        <dsp:cNvPr id="0" name=""/>
        <dsp:cNvSpPr/>
      </dsp:nvSpPr>
      <dsp:spPr>
        <a:xfrm>
          <a:off x="0" y="4116632"/>
          <a:ext cx="11273588" cy="8220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0EF8F-48DF-40F9-8367-3BFCE6EC5C37}">
      <dsp:nvSpPr>
        <dsp:cNvPr id="0" name=""/>
        <dsp:cNvSpPr/>
      </dsp:nvSpPr>
      <dsp:spPr>
        <a:xfrm>
          <a:off x="248676" y="4301598"/>
          <a:ext cx="452139" cy="45213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730CA-128C-45CE-ACDC-C542839713D6}">
      <dsp:nvSpPr>
        <dsp:cNvPr id="0" name=""/>
        <dsp:cNvSpPr/>
      </dsp:nvSpPr>
      <dsp:spPr>
        <a:xfrm>
          <a:off x="949492" y="4116632"/>
          <a:ext cx="5073114" cy="82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3" tIns="87003" rIns="87003" bIns="8700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Participation Requirements</a:t>
          </a:r>
        </a:p>
      </dsp:txBody>
      <dsp:txXfrm>
        <a:off x="949492" y="4116632"/>
        <a:ext cx="5073114" cy="822071"/>
      </dsp:txXfrm>
    </dsp:sp>
    <dsp:sp modelId="{7C1773D0-27C0-4C88-80D1-5F5FCEDCED07}">
      <dsp:nvSpPr>
        <dsp:cNvPr id="0" name=""/>
        <dsp:cNvSpPr/>
      </dsp:nvSpPr>
      <dsp:spPr>
        <a:xfrm>
          <a:off x="6022607" y="4116632"/>
          <a:ext cx="5250052" cy="82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3" tIns="87003" rIns="87003" bIns="8700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Required for all BIE schools with a few exceptions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signed waiver has been obtained by BIE and USDE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Permission obtained to participate in your local state assessment</a:t>
          </a:r>
          <a:endParaRPr lang="en-US" sz="1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22607" y="4116632"/>
        <a:ext cx="5250052" cy="8220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FF039-2ED1-45F1-89F7-2A05AF9BAC0C}">
      <dsp:nvSpPr>
        <dsp:cNvPr id="0" name=""/>
        <dsp:cNvSpPr/>
      </dsp:nvSpPr>
      <dsp:spPr>
        <a:xfrm>
          <a:off x="559800" y="523520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09D54-49DC-4E78-B670-406B430A4B9D}">
      <dsp:nvSpPr>
        <dsp:cNvPr id="0" name=""/>
        <dsp:cNvSpPr/>
      </dsp:nvSpPr>
      <dsp:spPr>
        <a:xfrm>
          <a:off x="559800" y="21776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Portal: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https://bie.cognia.org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9800" y="2177605"/>
        <a:ext cx="4320000" cy="648000"/>
      </dsp:txXfrm>
    </dsp:sp>
    <dsp:sp modelId="{9F4E0EA5-66CB-46E4-8773-D9E67ACC3346}">
      <dsp:nvSpPr>
        <dsp:cNvPr id="0" name=""/>
        <dsp:cNvSpPr/>
      </dsp:nvSpPr>
      <dsp:spPr>
        <a:xfrm>
          <a:off x="559800" y="2891691"/>
          <a:ext cx="4320000" cy="936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School Test Coordinators (STCs)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 Coordinators (ITCs)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Administrators (TAs)</a:t>
          </a:r>
        </a:p>
      </dsp:txBody>
      <dsp:txXfrm>
        <a:off x="559800" y="2891691"/>
        <a:ext cx="4320000" cy="936126"/>
      </dsp:txXfrm>
    </dsp:sp>
    <dsp:sp modelId="{D623A718-A60E-480F-B75F-7A91E0647FB9}">
      <dsp:nvSpPr>
        <dsp:cNvPr id="0" name=""/>
        <dsp:cNvSpPr/>
      </dsp:nvSpPr>
      <dsp:spPr>
        <a:xfrm>
          <a:off x="5635800" y="523520"/>
          <a:ext cx="1512000" cy="1512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AC286-8B8A-48D7-833A-5D0BAD55BB8F}">
      <dsp:nvSpPr>
        <dsp:cNvPr id="0" name=""/>
        <dsp:cNvSpPr/>
      </dsp:nvSpPr>
      <dsp:spPr>
        <a:xfrm>
          <a:off x="5635800" y="21776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Computer testers – BIE Science Assessment Kiosk</a:t>
          </a:r>
        </a:p>
      </dsp:txBody>
      <dsp:txXfrm>
        <a:off x="5635800" y="2177605"/>
        <a:ext cx="4320000" cy="648000"/>
      </dsp:txXfrm>
    </dsp:sp>
    <dsp:sp modelId="{5611F1E4-C964-4AFF-B1F5-69C21680ADA8}">
      <dsp:nvSpPr>
        <dsp:cNvPr id="0" name=""/>
        <dsp:cNvSpPr/>
      </dsp:nvSpPr>
      <dsp:spPr>
        <a:xfrm>
          <a:off x="5635800" y="2891691"/>
          <a:ext cx="4320000" cy="936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 for students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be downloaded on school devices prior to testing</a:t>
          </a:r>
        </a:p>
      </dsp:txBody>
      <dsp:txXfrm>
        <a:off x="5635800" y="2891691"/>
        <a:ext cx="4320000" cy="9361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60719-D5D8-44C7-95BA-2975034E2418}">
      <dsp:nvSpPr>
        <dsp:cNvPr id="0" name=""/>
        <dsp:cNvSpPr/>
      </dsp:nvSpPr>
      <dsp:spPr>
        <a:xfrm>
          <a:off x="0" y="1622476"/>
          <a:ext cx="11616489" cy="2073003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49D318-2F55-4077-A956-B162E2061650}">
      <dsp:nvSpPr>
        <dsp:cNvPr id="0" name=""/>
        <dsp:cNvSpPr/>
      </dsp:nvSpPr>
      <dsp:spPr>
        <a:xfrm>
          <a:off x="5172" y="22058"/>
          <a:ext cx="1115985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 8, 2025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Kiosk available for download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72" y="22058"/>
        <a:ext cx="1115985" cy="2127182"/>
      </dsp:txXfrm>
    </dsp:sp>
    <dsp:sp modelId="{AC578F26-4EF3-40CB-A343-17B08FF63B2C}">
      <dsp:nvSpPr>
        <dsp:cNvPr id="0" name=""/>
        <dsp:cNvSpPr/>
      </dsp:nvSpPr>
      <dsp:spPr>
        <a:xfrm>
          <a:off x="297266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86E8E6-1577-4B71-A90F-CFD2843DDB3B}">
      <dsp:nvSpPr>
        <dsp:cNvPr id="0" name=""/>
        <dsp:cNvSpPr/>
      </dsp:nvSpPr>
      <dsp:spPr>
        <a:xfrm>
          <a:off x="1160720" y="3190774"/>
          <a:ext cx="1821266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 22, 2025 – Mar 6, 2026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Benchmark administration window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60720" y="3190774"/>
        <a:ext cx="1821266" cy="2127182"/>
      </dsp:txXfrm>
    </dsp:sp>
    <dsp:sp modelId="{9B98DC79-DFA2-499C-A818-797E4058FFEC}">
      <dsp:nvSpPr>
        <dsp:cNvPr id="0" name=""/>
        <dsp:cNvSpPr/>
      </dsp:nvSpPr>
      <dsp:spPr>
        <a:xfrm>
          <a:off x="1805455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683EB7-5256-47C1-9A05-DD09EA1BA480}">
      <dsp:nvSpPr>
        <dsp:cNvPr id="0" name=""/>
        <dsp:cNvSpPr/>
      </dsp:nvSpPr>
      <dsp:spPr>
        <a:xfrm>
          <a:off x="3021549" y="22058"/>
          <a:ext cx="1318824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 8, 2025 – Jan 16, 2026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Student Registration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1549" y="22058"/>
        <a:ext cx="1318824" cy="2127182"/>
      </dsp:txXfrm>
    </dsp:sp>
    <dsp:sp modelId="{0E6F28BD-E9C6-4E51-AA86-22F9E98E6C1C}">
      <dsp:nvSpPr>
        <dsp:cNvPr id="0" name=""/>
        <dsp:cNvSpPr/>
      </dsp:nvSpPr>
      <dsp:spPr>
        <a:xfrm>
          <a:off x="3415064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AE66C6-E826-41BF-BC6D-18EF08249919}">
      <dsp:nvSpPr>
        <dsp:cNvPr id="0" name=""/>
        <dsp:cNvSpPr/>
      </dsp:nvSpPr>
      <dsp:spPr>
        <a:xfrm>
          <a:off x="4379937" y="3190774"/>
          <a:ext cx="1978300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Feb 23, 2026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Printed testing materials arrive in schools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9937" y="3190774"/>
        <a:ext cx="1978300" cy="2127182"/>
      </dsp:txXfrm>
    </dsp:sp>
    <dsp:sp modelId="{4269F062-1049-42BF-9190-B1600C82B3C0}">
      <dsp:nvSpPr>
        <dsp:cNvPr id="0" name=""/>
        <dsp:cNvSpPr/>
      </dsp:nvSpPr>
      <dsp:spPr>
        <a:xfrm>
          <a:off x="5103189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ED9007-3F2E-439E-B65C-5475B9B7D2ED}">
      <dsp:nvSpPr>
        <dsp:cNvPr id="0" name=""/>
        <dsp:cNvSpPr/>
      </dsp:nvSpPr>
      <dsp:spPr>
        <a:xfrm>
          <a:off x="6397800" y="22058"/>
          <a:ext cx="1461567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Feb 23 – Apr 10, 2026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Additional paper materials ordering window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97800" y="22058"/>
        <a:ext cx="1461567" cy="2127182"/>
      </dsp:txXfrm>
    </dsp:sp>
    <dsp:sp modelId="{2A4DA2E0-07DE-4CFE-8C86-CCC2DEF1E908}">
      <dsp:nvSpPr>
        <dsp:cNvPr id="0" name=""/>
        <dsp:cNvSpPr/>
      </dsp:nvSpPr>
      <dsp:spPr>
        <a:xfrm>
          <a:off x="6862686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31CCBC-A946-4847-8E62-394A22EC23DE}">
      <dsp:nvSpPr>
        <dsp:cNvPr id="0" name=""/>
        <dsp:cNvSpPr/>
      </dsp:nvSpPr>
      <dsp:spPr>
        <a:xfrm>
          <a:off x="7898930" y="3190774"/>
          <a:ext cx="2550736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 2, 2026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tests available for scheduling in portal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98930" y="3190774"/>
        <a:ext cx="2550736" cy="2127182"/>
      </dsp:txXfrm>
    </dsp:sp>
    <dsp:sp modelId="{1F01DBF9-C657-4C6A-9D39-0F01AE2B86D2}">
      <dsp:nvSpPr>
        <dsp:cNvPr id="0" name=""/>
        <dsp:cNvSpPr/>
      </dsp:nvSpPr>
      <dsp:spPr>
        <a:xfrm>
          <a:off x="8908401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60719-D5D8-44C7-95BA-2975034E2418}">
      <dsp:nvSpPr>
        <dsp:cNvPr id="0" name=""/>
        <dsp:cNvSpPr/>
      </dsp:nvSpPr>
      <dsp:spPr>
        <a:xfrm>
          <a:off x="0" y="1622476"/>
          <a:ext cx="11616489" cy="2073003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49D318-2F55-4077-A956-B162E2061650}">
      <dsp:nvSpPr>
        <dsp:cNvPr id="0" name=""/>
        <dsp:cNvSpPr/>
      </dsp:nvSpPr>
      <dsp:spPr>
        <a:xfrm>
          <a:off x="2768" y="22058"/>
          <a:ext cx="1925442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 9 – Apr 17, 2026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administration window</a:t>
          </a:r>
          <a:endParaRPr lang="en-US" sz="18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68" y="22058"/>
        <a:ext cx="1925442" cy="2127182"/>
      </dsp:txXfrm>
    </dsp:sp>
    <dsp:sp modelId="{AC578F26-4EF3-40CB-A343-17B08FF63B2C}">
      <dsp:nvSpPr>
        <dsp:cNvPr id="0" name=""/>
        <dsp:cNvSpPr/>
      </dsp:nvSpPr>
      <dsp:spPr>
        <a:xfrm>
          <a:off x="699591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6F482-3450-4ACA-B446-976C15CA85BE}">
      <dsp:nvSpPr>
        <dsp:cNvPr id="0" name=""/>
        <dsp:cNvSpPr/>
      </dsp:nvSpPr>
      <dsp:spPr>
        <a:xfrm>
          <a:off x="1959797" y="3190774"/>
          <a:ext cx="1825135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 20 – Apr 22, 2026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STC post-testing clean-up window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59797" y="3190774"/>
        <a:ext cx="1825135" cy="2127182"/>
      </dsp:txXfrm>
    </dsp:sp>
    <dsp:sp modelId="{A2DFAA36-DF5D-4700-813C-17E7B7281AB5}">
      <dsp:nvSpPr>
        <dsp:cNvPr id="0" name=""/>
        <dsp:cNvSpPr/>
      </dsp:nvSpPr>
      <dsp:spPr>
        <a:xfrm>
          <a:off x="2606467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75D35E-F520-403B-9F0C-5248AFC2CD59}">
      <dsp:nvSpPr>
        <dsp:cNvPr id="0" name=""/>
        <dsp:cNvSpPr/>
      </dsp:nvSpPr>
      <dsp:spPr>
        <a:xfrm>
          <a:off x="3816520" y="22058"/>
          <a:ext cx="1136365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 16 – Apr 24, 2026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UPS pickup window for paper test materials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16520" y="22058"/>
        <a:ext cx="1136365" cy="2127182"/>
      </dsp:txXfrm>
    </dsp:sp>
    <dsp:sp modelId="{F653B199-7758-4802-AF83-2C2B740D5A58}">
      <dsp:nvSpPr>
        <dsp:cNvPr id="0" name=""/>
        <dsp:cNvSpPr/>
      </dsp:nvSpPr>
      <dsp:spPr>
        <a:xfrm>
          <a:off x="4118804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3F56A0-510B-431C-985F-D59AF1441E63}">
      <dsp:nvSpPr>
        <dsp:cNvPr id="0" name=""/>
        <dsp:cNvSpPr/>
      </dsp:nvSpPr>
      <dsp:spPr>
        <a:xfrm>
          <a:off x="4984471" y="3190774"/>
          <a:ext cx="1270425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 24, 2026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Deadline for return of secure paper materials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84471" y="3190774"/>
        <a:ext cx="1270425" cy="2127182"/>
      </dsp:txXfrm>
    </dsp:sp>
    <dsp:sp modelId="{E9EA8B15-C229-4703-B007-81A6A0981D6A}">
      <dsp:nvSpPr>
        <dsp:cNvPr id="0" name=""/>
        <dsp:cNvSpPr/>
      </dsp:nvSpPr>
      <dsp:spPr>
        <a:xfrm>
          <a:off x="5353786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3690D1-D4EC-4B7B-A709-C6C4A58CAD4E}">
      <dsp:nvSpPr>
        <dsp:cNvPr id="0" name=""/>
        <dsp:cNvSpPr/>
      </dsp:nvSpPr>
      <dsp:spPr>
        <a:xfrm>
          <a:off x="6286483" y="22058"/>
          <a:ext cx="1226254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Jun 26, 2026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Final reports available in Data Interaction (DI)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86483" y="22058"/>
        <a:ext cx="1226254" cy="2127182"/>
      </dsp:txXfrm>
    </dsp:sp>
    <dsp:sp modelId="{50123C3C-DE13-4AB5-842D-FCAA1E1A986D}">
      <dsp:nvSpPr>
        <dsp:cNvPr id="0" name=""/>
        <dsp:cNvSpPr/>
      </dsp:nvSpPr>
      <dsp:spPr>
        <a:xfrm>
          <a:off x="6633712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00B40-6BFA-41D8-AFC9-C0DEB390C122}">
      <dsp:nvSpPr>
        <dsp:cNvPr id="0" name=""/>
        <dsp:cNvSpPr/>
      </dsp:nvSpPr>
      <dsp:spPr>
        <a:xfrm>
          <a:off x="7544324" y="3190774"/>
          <a:ext cx="1439248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Jul 15, 2026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Static ISRs download available in DI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44324" y="3190774"/>
        <a:ext cx="1439248" cy="2127182"/>
      </dsp:txXfrm>
    </dsp:sp>
    <dsp:sp modelId="{6F8B5FC4-07FE-4414-A57A-927F08883A8C}">
      <dsp:nvSpPr>
        <dsp:cNvPr id="0" name=""/>
        <dsp:cNvSpPr/>
      </dsp:nvSpPr>
      <dsp:spPr>
        <a:xfrm>
          <a:off x="7998051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BAB0C7-C60D-48CC-B07C-6416D4C3283A}">
      <dsp:nvSpPr>
        <dsp:cNvPr id="0" name=""/>
        <dsp:cNvSpPr/>
      </dsp:nvSpPr>
      <dsp:spPr>
        <a:xfrm>
          <a:off x="9015159" y="0"/>
          <a:ext cx="1436911" cy="21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Aug 6, 2026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Print reports available for schools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15159" y="0"/>
        <a:ext cx="1436911" cy="2127182"/>
      </dsp:txXfrm>
    </dsp:sp>
    <dsp:sp modelId="{3DD5A02D-9851-4E0B-A934-DC4FE156E37B}">
      <dsp:nvSpPr>
        <dsp:cNvPr id="0" name=""/>
        <dsp:cNvSpPr/>
      </dsp:nvSpPr>
      <dsp:spPr>
        <a:xfrm>
          <a:off x="9467717" y="2393080"/>
          <a:ext cx="531795" cy="5317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48261-7A95-427E-89AD-8E4E0F4B4EA9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55C82-F235-469B-A69F-8EA3CFC8D43C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E2541-9525-45F1-BE4F-77A55C200984}">
      <dsp:nvSpPr>
        <dsp:cNvPr id="0" name=""/>
        <dsp:cNvSpPr/>
      </dsp:nvSpPr>
      <dsp:spPr>
        <a:xfrm>
          <a:off x="836323" y="3399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Principal’s Verification Form</a:t>
          </a:r>
        </a:p>
      </dsp:txBody>
      <dsp:txXfrm>
        <a:off x="836323" y="3399"/>
        <a:ext cx="4732020" cy="724089"/>
      </dsp:txXfrm>
    </dsp:sp>
    <dsp:sp modelId="{31F7CA72-AC5F-4ED4-8B5D-8B1265456A3B}">
      <dsp:nvSpPr>
        <dsp:cNvPr id="0" name=""/>
        <dsp:cNvSpPr/>
      </dsp:nvSpPr>
      <dsp:spPr>
        <a:xfrm>
          <a:off x="5568343" y="3399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Completed by the school principal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Used as a checklist and signed at the end of the administration</a:t>
          </a:r>
        </a:p>
      </dsp:txBody>
      <dsp:txXfrm>
        <a:off x="5568343" y="3399"/>
        <a:ext cx="4947256" cy="724089"/>
      </dsp:txXfrm>
    </dsp:sp>
    <dsp:sp modelId="{D36633FA-43BE-47CA-A782-AF532AB3451E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FDA9D-B42C-4267-80A3-1CF9672D89F9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7F02F-D017-4DBB-98EE-44CB858C75DC}">
      <dsp:nvSpPr>
        <dsp:cNvPr id="0" name=""/>
        <dsp:cNvSpPr/>
      </dsp:nvSpPr>
      <dsp:spPr>
        <a:xfrm>
          <a:off x="836323" y="908511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Staff Confidentiality Form</a:t>
          </a:r>
        </a:p>
      </dsp:txBody>
      <dsp:txXfrm>
        <a:off x="836323" y="908511"/>
        <a:ext cx="4732020" cy="724089"/>
      </dsp:txXfrm>
    </dsp:sp>
    <dsp:sp modelId="{ADAF2D92-00FE-4C30-B5A1-5C2CFD0AAF3A}">
      <dsp:nvSpPr>
        <dsp:cNvPr id="0" name=""/>
        <dsp:cNvSpPr/>
      </dsp:nvSpPr>
      <dsp:spPr>
        <a:xfrm>
          <a:off x="5568343" y="908511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Completed by all staff handling secure materials</a:t>
          </a:r>
        </a:p>
      </dsp:txBody>
      <dsp:txXfrm>
        <a:off x="5568343" y="908511"/>
        <a:ext cx="4947256" cy="724089"/>
      </dsp:txXfrm>
    </dsp:sp>
    <dsp:sp modelId="{75C4A3CB-1E39-4633-8069-C0BC9B941044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E442E-39BD-49DD-8D1B-41F4C832212E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2465E-32D9-4783-A502-AEF6EDD37646}">
      <dsp:nvSpPr>
        <dsp:cNvPr id="0" name=""/>
        <dsp:cNvSpPr/>
      </dsp:nvSpPr>
      <dsp:spPr>
        <a:xfrm>
          <a:off x="836323" y="1813624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Testing Irregularity Reporting Form</a:t>
          </a:r>
        </a:p>
      </dsp:txBody>
      <dsp:txXfrm>
        <a:off x="836323" y="1813624"/>
        <a:ext cx="4732020" cy="724089"/>
      </dsp:txXfrm>
    </dsp:sp>
    <dsp:sp modelId="{31A79335-C6DD-4E1C-8876-18250EC8EBBF}">
      <dsp:nvSpPr>
        <dsp:cNvPr id="0" name=""/>
        <dsp:cNvSpPr/>
      </dsp:nvSpPr>
      <dsp:spPr>
        <a:xfrm>
          <a:off x="5568343" y="1813624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Completed to document and report the occurrence of a testing irregularity.</a:t>
          </a:r>
        </a:p>
      </dsp:txBody>
      <dsp:txXfrm>
        <a:off x="5568343" y="1813624"/>
        <a:ext cx="4947256" cy="724089"/>
      </dsp:txXfrm>
    </dsp:sp>
    <dsp:sp modelId="{ACBD3D2F-4378-49D7-BFA0-F86FF1A2EC56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1D95A-A9F7-4BBE-BFE3-59ADA96826F3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F2DB2-282A-4C6F-B82B-4759BA37F121}">
      <dsp:nvSpPr>
        <dsp:cNvPr id="0" name=""/>
        <dsp:cNvSpPr/>
      </dsp:nvSpPr>
      <dsp:spPr>
        <a:xfrm>
          <a:off x="836323" y="2718736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Appendix E of TAM: Forms &amp; Signs</a:t>
          </a:r>
        </a:p>
      </dsp:txBody>
      <dsp:txXfrm>
        <a:off x="836323" y="2718736"/>
        <a:ext cx="4732020" cy="724089"/>
      </dsp:txXfrm>
    </dsp:sp>
    <dsp:sp modelId="{C56293CE-E4BE-40E6-863F-429CCB868398}">
      <dsp:nvSpPr>
        <dsp:cNvPr id="0" name=""/>
        <dsp:cNvSpPr/>
      </dsp:nvSpPr>
      <dsp:spPr>
        <a:xfrm>
          <a:off x="5568343" y="2718736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Both the TAM and the forms are available to download from the Help &amp; Support site, resources section</a:t>
          </a:r>
        </a:p>
      </dsp:txBody>
      <dsp:txXfrm>
        <a:off x="5568343" y="2718736"/>
        <a:ext cx="4947256" cy="724089"/>
      </dsp:txXfrm>
    </dsp:sp>
    <dsp:sp modelId="{6B05E81D-0C72-4870-830D-33256A1BC684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E365B-6050-40CD-B5B1-4086D368343E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5702D-8831-4C9D-B740-6DDF1EDB8D3F}">
      <dsp:nvSpPr>
        <dsp:cNvPr id="0" name=""/>
        <dsp:cNvSpPr/>
      </dsp:nvSpPr>
      <dsp:spPr>
        <a:xfrm>
          <a:off x="836323" y="3623848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Checklist</a:t>
          </a:r>
        </a:p>
      </dsp:txBody>
      <dsp:txXfrm>
        <a:off x="836323" y="3623848"/>
        <a:ext cx="4732020" cy="724089"/>
      </dsp:txXfrm>
    </dsp:sp>
    <dsp:sp modelId="{1DFAA271-8528-48FC-8A85-9C288304CE0A}">
      <dsp:nvSpPr>
        <dsp:cNvPr id="0" name=""/>
        <dsp:cNvSpPr/>
      </dsp:nvSpPr>
      <dsp:spPr>
        <a:xfrm>
          <a:off x="5568343" y="3623848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Used to track paper test materials in/out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Appendix C of TAM and TCM</a:t>
          </a:r>
        </a:p>
      </dsp:txBody>
      <dsp:txXfrm>
        <a:off x="5568343" y="3623848"/>
        <a:ext cx="494725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272B2-BEAE-4065-A74D-224FEC87B86B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7D93C-9E77-42B8-BF39-670B479612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7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9CEE0-3310-DBC7-A272-8A9FDF5D5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786AE3-B156-5AE2-5648-62B263F971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45D9E3-F6A1-B60E-0488-45CD0B408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871F1-2E9A-289E-30CB-1A1B4FDA15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D7A2A-129C-CE4A-B580-E60E29CFD21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89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644BD-1B67-7EB6-D6D1-A3F3A082B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CDFAA3-9C9C-B15A-42C4-21BCDA9FA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9E65BD-0318-44A4-AD2B-0A72DCC59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4036C-0C43-8D70-8F67-A5A86F485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4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51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25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965B6-F817-0F9A-F046-ED833B0DB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862C90-71EC-4727-1200-89B4D6526D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F46567-667B-8D20-9005-DF4AE5B72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1B0AD-74C7-1FE4-7DE9-FECAFAA28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00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00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26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84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F0CAB-0BDF-D411-1D10-96E8BCF6F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8FADA1-D45E-D6A0-4329-FF2F7BB27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5DDEBC-0B56-94F9-9C5F-C9251764A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2A923-719D-783B-85EB-17F727F6F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85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16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3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6A496-C64B-3A42-B1FE-5C4F373167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837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D1422-6F14-D480-D320-5A66D01C8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7DA044-7C5A-2B45-4D4E-8C5EB0816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46E144-A604-524E-2F2F-7CFF44428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6BB78-CEAF-A222-A815-067B599B2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1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DA857-98CA-DC51-927D-9A396094E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FD832E-7185-46C8-B351-DB44E13E8D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D93A3-7D88-F9EC-598D-F25C2CD6D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FFCC2-CC49-1977-B814-F03F90A632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05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88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72332-9D4A-9F49-A3EE-599F2411C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9CF92C-A8F8-B443-A4E5-812DAE724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96344B-E082-2570-73C3-19DB4514F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5CEC0-F84D-27E2-01E5-7E7B2F2D6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148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CCA68-D9E6-934E-B8F8-10C147F0A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D0E4E5-1C5B-D153-24DA-3F190B4C1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EB9E10-C594-6E3C-DDC0-134390BB2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86902-CC08-9C26-F450-E51EA3BC0A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99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A6BFC-67E2-E954-56E6-C27CA79FF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42BDA7-BA52-BE85-CF0C-6C002791C7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02CB87-76CD-824E-F1C9-48860728A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BD6E8-9742-F2FF-407A-8A3FF585D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02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57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F4D7A-D126-27F1-3F35-B551FB023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702563-B14E-4401-CB31-7F2D5AAA3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6E9F4E-361D-2D11-8AB4-12B2CB5B0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FE868-7E29-69B2-907E-C8BC9716A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2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894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07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5A50D-6ABB-95C2-B178-8AB090771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15357E-6116-6052-13B0-271C9609F6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358D05-A9A8-4BB7-258B-E06D2DE52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ED535-90BE-E585-0FB7-38B81EC80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881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629E9-9004-1475-FF7B-371697E07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3C4F08-2712-B591-C028-2DF731A599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9975F7-1796-D67D-253D-9EF2DCC1E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2831C-51F8-0F10-F431-E569029ECC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749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A0FD2-BEE0-A401-EC90-992F02165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8BD92E-0E82-A0CA-E4C2-DBCD8970D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CE7F77-8BF1-3E6C-595D-C4EB43C38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0974B-F547-B497-AFC0-36EAB8CB4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087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609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C916A-67D5-BE72-D550-7AEC3A1A1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8D8FAF-C0DA-689F-2F60-49C685E9A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006C57-2C24-A8E0-A717-CBDFE75A1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087A7-637C-7247-3D78-B16139BDD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937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79626-DDC7-A051-9449-900E5EF01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7B9F38-CE0D-4758-916D-A198465DA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E31AA3-0553-90BF-19E6-11179340E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0141B-1100-7EBA-281C-61422D73F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390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4D587-7A43-2F66-AF1F-822BFD3EC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4F3985-A309-8606-480A-B9A0A34395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AA96BC-E380-FE3F-BB21-BF811E64E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4A8E6-3A4A-E243-90B5-A67189D12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868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958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1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EEA37-0CA4-6970-0FE0-C486EF6AE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7C4894-F07E-125F-376E-C46FCB411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0DBC3F-1099-0221-4A90-1E28E4A08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965F8-C6D4-DF33-48F2-4AF9B3DD6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834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603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2C5AE-9A85-8650-962B-18CCCF436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CDC4ED-AC33-C8D4-CCC0-E3F508DAB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5AFCF3-EE1E-FC80-6605-815151BE5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EE988-511C-1914-0DBC-888C9B650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477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878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4BF11-88E5-A4A2-4930-968878A34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2F42D-5603-97B2-FD69-C7F5674ED2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E0F49-8CE8-5F95-F4A1-653EB2AD2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C52CD-BD43-5B8C-E92F-95F7DEB24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479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6675C-ECAC-9E0A-DAF5-CC3EC7DA1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B37777-9856-9589-163D-8136783019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D3E04-E08C-840D-501E-7B5C888BC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C5E07-E627-6CB9-735F-B369A519CE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67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096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78F6D-D444-3B88-7D54-41D3C6FFC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CA57D1-63F9-067B-FC65-A9ADD1E1D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FADD88-96FA-3888-B9D6-226115DCD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25DC9-A87F-F958-CCE5-87189039D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729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261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A496-C64B-3A42-B1FE-5C4F37316775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979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0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62A99-5458-C140-9176-AF4DE31F511D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66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DF2CE-E48A-2A7A-D5D8-506F01A02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17A2DC-E0F5-028C-BE48-3054F5A91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89889C-87BA-74AE-C60B-79DA88A89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eMetric 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51049-9A81-0507-E902-C28352C0C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D7A2A-129C-CE4A-B580-E60E29CFD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906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7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88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7D93C-9E77-42B8-BF39-670B479612B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9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3.pn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3.png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3.png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png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7.png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7.png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05AECA8B-EA39-6746-A560-FB14522D3C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4360545" y="731520"/>
            <a:ext cx="1524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AA15F5-602E-D741-A41D-8EA1F7C2D24B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2172D85A-A26A-F74E-80F1-7AF3503FE139}" type="datetimeyyyy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fld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136C9A-D5A3-F53B-748B-36E8FF09DAAD}"/>
              </a:ext>
            </a:extLst>
          </p:cNvPr>
          <p:cNvSpPr/>
          <p:nvPr userDrawn="1"/>
        </p:nvSpPr>
        <p:spPr>
          <a:xfrm>
            <a:off x="-369651" y="0"/>
            <a:ext cx="18936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1A8B46-C780-9D9F-1163-9D35C684CF2F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38A1D8-6391-BDA9-7BA2-B1C11A800ED0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C114C8CF-C87D-F8FC-2F74-1D82541B47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6B6F3082-B8F8-F91E-E69A-4C082B94C2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3EE2EE-EFE4-5138-7CB9-D70EC1503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Subtitle, presenter name, and/or date</a:t>
            </a:r>
          </a:p>
        </p:txBody>
      </p:sp>
    </p:spTree>
    <p:extLst>
      <p:ext uri="{BB962C8B-B14F-4D97-AF65-F5344CB8AC3E}">
        <p14:creationId xmlns:p14="http://schemas.microsoft.com/office/powerpoint/2010/main" val="1688712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9DF68-0EE8-E14E-A18F-A69CED62C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713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8392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" preserve="1">
  <p:cSld name="Team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524454" y="4052306"/>
            <a:ext cx="25887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2"/>
          </p:nvPr>
        </p:nvSpPr>
        <p:spPr>
          <a:xfrm>
            <a:off x="524454" y="3539268"/>
            <a:ext cx="2588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rgbClr val="0D1D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3"/>
          </p:nvPr>
        </p:nvSpPr>
        <p:spPr>
          <a:xfrm>
            <a:off x="3377853" y="4052306"/>
            <a:ext cx="25887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4"/>
          </p:nvPr>
        </p:nvSpPr>
        <p:spPr>
          <a:xfrm>
            <a:off x="3377853" y="3539268"/>
            <a:ext cx="2588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rgbClr val="0D1D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5"/>
          </p:nvPr>
        </p:nvSpPr>
        <p:spPr>
          <a:xfrm>
            <a:off x="6216589" y="4052306"/>
            <a:ext cx="25887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6"/>
          </p:nvPr>
        </p:nvSpPr>
        <p:spPr>
          <a:xfrm>
            <a:off x="6216589" y="3539268"/>
            <a:ext cx="2588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rgbClr val="0D1D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7"/>
          </p:nvPr>
        </p:nvSpPr>
        <p:spPr>
          <a:xfrm>
            <a:off x="9068972" y="4052306"/>
            <a:ext cx="25887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8"/>
          </p:nvPr>
        </p:nvSpPr>
        <p:spPr>
          <a:xfrm>
            <a:off x="9068972" y="3539268"/>
            <a:ext cx="2588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rgbClr val="0D1D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>
            <a:spLocks noGrp="1"/>
          </p:cNvSpPr>
          <p:nvPr>
            <p:ph type="pic" idx="9"/>
          </p:nvPr>
        </p:nvSpPr>
        <p:spPr>
          <a:xfrm>
            <a:off x="523875" y="1629853"/>
            <a:ext cx="2589300" cy="172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8" name="Google Shape;108;p14"/>
          <p:cNvSpPr>
            <a:spLocks noGrp="1"/>
          </p:cNvSpPr>
          <p:nvPr>
            <p:ph type="pic" idx="13"/>
          </p:nvPr>
        </p:nvSpPr>
        <p:spPr>
          <a:xfrm>
            <a:off x="3377345" y="1629853"/>
            <a:ext cx="2589300" cy="172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9" name="Google Shape;109;p14"/>
          <p:cNvSpPr>
            <a:spLocks noGrp="1"/>
          </p:cNvSpPr>
          <p:nvPr>
            <p:ph type="pic" idx="14"/>
          </p:nvPr>
        </p:nvSpPr>
        <p:spPr>
          <a:xfrm>
            <a:off x="6225444" y="1629853"/>
            <a:ext cx="2589300" cy="172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0" name="Google Shape;110;p14"/>
          <p:cNvSpPr>
            <a:spLocks noGrp="1"/>
          </p:cNvSpPr>
          <p:nvPr>
            <p:ph type="pic" idx="15"/>
          </p:nvPr>
        </p:nvSpPr>
        <p:spPr>
          <a:xfrm>
            <a:off x="9077325" y="1629853"/>
            <a:ext cx="2589300" cy="172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94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" preserve="1">
  <p:cSld name="Bio slid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524454" y="1525979"/>
            <a:ext cx="67335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>
            <a:spLocks noGrp="1"/>
          </p:cNvSpPr>
          <p:nvPr>
            <p:ph type="pic" idx="2"/>
          </p:nvPr>
        </p:nvSpPr>
        <p:spPr>
          <a:xfrm>
            <a:off x="7540487" y="1525979"/>
            <a:ext cx="4126200" cy="311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3"/>
          </p:nvPr>
        </p:nvSpPr>
        <p:spPr>
          <a:xfrm>
            <a:off x="7540487" y="4893134"/>
            <a:ext cx="41262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7540486" y="5583019"/>
            <a:ext cx="4126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email@cognia.org</a:t>
            </a:r>
            <a:endParaRPr sz="1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123.456.7890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2959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io slide" preserve="1">
  <p:cSld name="1_Bio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524454" y="1525978"/>
            <a:ext cx="6733500" cy="47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2"/>
          </p:nvPr>
        </p:nvSpPr>
        <p:spPr>
          <a:xfrm>
            <a:off x="7540487" y="4893134"/>
            <a:ext cx="41262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7540486" y="5583019"/>
            <a:ext cx="4126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email@cognia.org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123.456.7890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>
            <a:spLocks noGrp="1"/>
          </p:cNvSpPr>
          <p:nvPr>
            <p:ph type="pic" idx="3"/>
          </p:nvPr>
        </p:nvSpPr>
        <p:spPr>
          <a:xfrm>
            <a:off x="7540486" y="1525978"/>
            <a:ext cx="4125900" cy="31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507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-grey" preserve="1">
  <p:cSld name="1_Title and Content-gre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8" name="Google Shape;12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07979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- with watermark" preserve="1">
  <p:cSld name="Title Only- with watermar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571063">
            <a:off x="8546566" y="-2395780"/>
            <a:ext cx="5614469" cy="561446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338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Layout" preserve="1">
  <p:cSld name="Comparison Layou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6599236" y="4919940"/>
            <a:ext cx="5592900" cy="100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-82063" y="1648186"/>
            <a:ext cx="5709000" cy="100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515938" y="2863158"/>
            <a:ext cx="4568700" cy="30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2"/>
          </p:nvPr>
        </p:nvSpPr>
        <p:spPr>
          <a:xfrm>
            <a:off x="515938" y="1903728"/>
            <a:ext cx="4374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3"/>
          </p:nvPr>
        </p:nvSpPr>
        <p:spPr>
          <a:xfrm>
            <a:off x="7128979" y="1667975"/>
            <a:ext cx="4546800" cy="30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4"/>
          </p:nvPr>
        </p:nvSpPr>
        <p:spPr>
          <a:xfrm>
            <a:off x="7128978" y="5175482"/>
            <a:ext cx="45375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5" name="Google Shape;145;p19"/>
          <p:cNvGrpSpPr/>
          <p:nvPr/>
        </p:nvGrpSpPr>
        <p:grpSpPr>
          <a:xfrm>
            <a:off x="5018503" y="1652762"/>
            <a:ext cx="1002000" cy="1002000"/>
            <a:chOff x="5084763" y="1652762"/>
            <a:chExt cx="1002000" cy="1002000"/>
          </a:xfrm>
        </p:grpSpPr>
        <p:sp>
          <p:nvSpPr>
            <p:cNvPr id="146" name="Google Shape;146;p19"/>
            <p:cNvSpPr/>
            <p:nvPr/>
          </p:nvSpPr>
          <p:spPr>
            <a:xfrm>
              <a:off x="5084763" y="1652762"/>
              <a:ext cx="1002000" cy="100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7" name="Google Shape;147;p19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-9291565">
              <a:off x="5204746" y="1787959"/>
              <a:ext cx="726925" cy="726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19"/>
          <p:cNvGrpSpPr/>
          <p:nvPr/>
        </p:nvGrpSpPr>
        <p:grpSpPr>
          <a:xfrm>
            <a:off x="6034316" y="4919939"/>
            <a:ext cx="1002000" cy="1002000"/>
            <a:chOff x="6100576" y="4919939"/>
            <a:chExt cx="1002000" cy="1002000"/>
          </a:xfrm>
        </p:grpSpPr>
        <p:sp>
          <p:nvSpPr>
            <p:cNvPr id="149" name="Google Shape;149;p19"/>
            <p:cNvSpPr/>
            <p:nvPr/>
          </p:nvSpPr>
          <p:spPr>
            <a:xfrm>
              <a:off x="6100576" y="4919939"/>
              <a:ext cx="1002000" cy="100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0" name="Google Shape;150;p19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17136">
              <a:off x="6228387" y="5059713"/>
              <a:ext cx="726925" cy="726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155792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blue" preserve="1">
  <p:cSld name="Title and Content-blu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3" name="Google Shape;1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Georgia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5641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with photo" preserve="1">
  <p:cSld name="comparison with photo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8308181" y="1630018"/>
            <a:ext cx="3883800" cy="437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9833702" y="1823757"/>
            <a:ext cx="832200" cy="832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0" y="1630018"/>
            <a:ext cx="3883800" cy="437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1526011" y="1823757"/>
            <a:ext cx="832200" cy="832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219126" y="3207024"/>
            <a:ext cx="3445500" cy="25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>
            <a:spLocks noGrp="1"/>
          </p:cNvSpPr>
          <p:nvPr>
            <p:ph type="pic" idx="2"/>
          </p:nvPr>
        </p:nvSpPr>
        <p:spPr>
          <a:xfrm>
            <a:off x="3883819" y="1630018"/>
            <a:ext cx="4424400" cy="4373100"/>
          </a:xfrm>
          <a:prstGeom prst="rect">
            <a:avLst/>
          </a:prstGeom>
          <a:solidFill>
            <a:srgbClr val="CFCDC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3"/>
          </p:nvPr>
        </p:nvSpPr>
        <p:spPr>
          <a:xfrm>
            <a:off x="8527490" y="3207024"/>
            <a:ext cx="3445200" cy="25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4"/>
          </p:nvPr>
        </p:nvSpPr>
        <p:spPr>
          <a:xfrm>
            <a:off x="219126" y="2711636"/>
            <a:ext cx="344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5"/>
          </p:nvPr>
        </p:nvSpPr>
        <p:spPr>
          <a:xfrm>
            <a:off x="8527124" y="2711636"/>
            <a:ext cx="344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1" name="Google Shape;171;p2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546753">
            <a:off x="1598682" y="1916788"/>
            <a:ext cx="666404" cy="66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65541">
            <a:off x="9908070" y="1906607"/>
            <a:ext cx="666403" cy="666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6107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Image" preserve="1">
  <p:cSld name="Title and Content with Imag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>
            <a:spLocks noGrp="1"/>
          </p:cNvSpPr>
          <p:nvPr>
            <p:ph type="pic" idx="2"/>
          </p:nvPr>
        </p:nvSpPr>
        <p:spPr>
          <a:xfrm>
            <a:off x="5884648" y="0"/>
            <a:ext cx="6307500" cy="578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4937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7" name="Google Shape;177;p2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 rotWithShape="1">
          <a:blip r:embed="rId3" cstate="email">
            <a:alphaModFix amt="8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7346150">
            <a:off x="4757087" y="4428491"/>
            <a:ext cx="2246358" cy="2246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623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uter screen shot" preserve="1">
  <p:cSld name="Computer screen sho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3476" y="-925238"/>
            <a:ext cx="11422758" cy="913820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>
            <a:spLocks noGrp="1"/>
          </p:cNvSpPr>
          <p:nvPr>
            <p:ph type="pic" idx="2"/>
          </p:nvPr>
        </p:nvSpPr>
        <p:spPr>
          <a:xfrm>
            <a:off x="4557011" y="794201"/>
            <a:ext cx="6970500" cy="421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82" name="Google Shape;182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532761" y="522123"/>
            <a:ext cx="35439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532761" y="2122323"/>
            <a:ext cx="35439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220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4FDBC-52F6-4F48-9B5C-4C10E126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4FAC-E3C8-234D-AD42-D273C030F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8101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4765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 shot-iPad" preserve="1">
  <p:cSld name="screen shot-iPad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3085" y="-303261"/>
            <a:ext cx="6792688" cy="7910019"/>
          </a:xfrm>
          <a:prstGeom prst="rect">
            <a:avLst/>
          </a:prstGeom>
          <a:noFill/>
          <a:ln>
            <a:noFill/>
          </a:ln>
          <a:effectLst>
            <a:reflection stA="6000" endPos="35000" fadeDir="5400012" sy="-100000" algn="bl" rotWithShape="0"/>
          </a:effectLst>
        </p:spPr>
      </p:pic>
      <p:pic>
        <p:nvPicPr>
          <p:cNvPr id="187" name="Google Shape;187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532761" y="522123"/>
            <a:ext cx="63360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body" idx="1"/>
          </p:nvPr>
        </p:nvSpPr>
        <p:spPr>
          <a:xfrm>
            <a:off x="532761" y="2068286"/>
            <a:ext cx="6336000" cy="3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0" name="Google Shape;190;p25"/>
          <p:cNvSpPr>
            <a:spLocks noGrp="1"/>
          </p:cNvSpPr>
          <p:nvPr>
            <p:ph type="pic" idx="2"/>
          </p:nvPr>
        </p:nvSpPr>
        <p:spPr>
          <a:xfrm>
            <a:off x="7141029" y="410816"/>
            <a:ext cx="4648200" cy="6153300"/>
          </a:xfrm>
          <a:prstGeom prst="roundRect">
            <a:avLst>
              <a:gd name="adj" fmla="val 1945"/>
            </a:avLst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729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 shot-iPhone" preserve="1">
  <p:cSld name="screen shot-iPhon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30776"/>
            <a:ext cx="5563240" cy="7712940"/>
          </a:xfrm>
          <a:prstGeom prst="rect">
            <a:avLst/>
          </a:prstGeom>
          <a:noFill/>
          <a:ln>
            <a:noFill/>
          </a:ln>
          <a:effectLst>
            <a:reflection stA="6000" endPos="35000" fadeDir="5400012" sy="-100000" algn="bl" rotWithShape="0"/>
          </a:effectLst>
        </p:spPr>
      </p:pic>
      <p:pic>
        <p:nvPicPr>
          <p:cNvPr id="193" name="Google Shape;193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532760" y="522123"/>
            <a:ext cx="71742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1"/>
          </p:nvPr>
        </p:nvSpPr>
        <p:spPr>
          <a:xfrm>
            <a:off x="532761" y="2068286"/>
            <a:ext cx="7174200" cy="3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6" name="Google Shape;196;p26"/>
          <p:cNvSpPr>
            <a:spLocks noGrp="1"/>
          </p:cNvSpPr>
          <p:nvPr>
            <p:ph type="pic" idx="2"/>
          </p:nvPr>
        </p:nvSpPr>
        <p:spPr>
          <a:xfrm>
            <a:off x="8401881" y="410817"/>
            <a:ext cx="2862600" cy="6071400"/>
          </a:xfrm>
          <a:prstGeom prst="roundRect">
            <a:avLst>
              <a:gd name="adj" fmla="val 14385"/>
            </a:avLst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613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 shot and title" preserve="1">
  <p:cSld name="Screen shot and title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>
            <a:spLocks noGrp="1"/>
          </p:cNvSpPr>
          <p:nvPr>
            <p:ph type="pic" idx="2"/>
          </p:nvPr>
        </p:nvSpPr>
        <p:spPr>
          <a:xfrm>
            <a:off x="0" y="1371600"/>
            <a:ext cx="12192000" cy="563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9076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 shot with content" preserve="1">
  <p:cSld name="Screen shot with conten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>
            <a:spLocks noGrp="1"/>
          </p:cNvSpPr>
          <p:nvPr>
            <p:ph type="pic" idx="2"/>
          </p:nvPr>
        </p:nvSpPr>
        <p:spPr>
          <a:xfrm>
            <a:off x="3928534" y="429398"/>
            <a:ext cx="8025900" cy="59064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  <a:reflection stA="13000" endPos="68000" fadeDir="5400012" sy="-100000" algn="bl" rotWithShape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203" name="Google Shape;203;p2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404813" y="555989"/>
            <a:ext cx="3207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1"/>
          </p:nvPr>
        </p:nvSpPr>
        <p:spPr>
          <a:xfrm>
            <a:off x="404812" y="2156189"/>
            <a:ext cx="32076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6782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_red" preserve="1">
  <p:cSld name="Section break_red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4038600" y="1709738"/>
            <a:ext cx="73089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1"/>
          </p:nvPr>
        </p:nvSpPr>
        <p:spPr>
          <a:xfrm>
            <a:off x="4038600" y="4589463"/>
            <a:ext cx="73089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6" name="Google Shape;22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7" name="Google Shape;22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28" name="Google Shape;228;p3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94025" y="119063"/>
            <a:ext cx="6857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0806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plit screen" preserve="1">
  <p:cSld name="Photo Split screen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>
            <a:spLocks noGrp="1"/>
          </p:cNvSpPr>
          <p:nvPr>
            <p:ph type="pic" idx="2"/>
          </p:nvPr>
        </p:nvSpPr>
        <p:spPr>
          <a:xfrm>
            <a:off x="6096000" y="14578"/>
            <a:ext cx="6096000" cy="5270400"/>
          </a:xfrm>
          <a:prstGeom prst="rect">
            <a:avLst/>
          </a:prstGeom>
          <a:solidFill>
            <a:srgbClr val="D8D8D8">
              <a:alpha val="24705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2" name="Google Shape;232;p32"/>
          <p:cNvSpPr txBox="1">
            <a:spLocks noGrp="1"/>
          </p:cNvSpPr>
          <p:nvPr>
            <p:ph type="title"/>
          </p:nvPr>
        </p:nvSpPr>
        <p:spPr>
          <a:xfrm>
            <a:off x="831850" y="748847"/>
            <a:ext cx="10515600" cy="23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body" idx="1"/>
          </p:nvPr>
        </p:nvSpPr>
        <p:spPr>
          <a:xfrm>
            <a:off x="831850" y="5713230"/>
            <a:ext cx="105156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pic>
        <p:nvPicPr>
          <p:cNvPr id="234" name="Google Shape;234;p3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2"/>
          <p:cNvSpPr>
            <a:spLocks noGrp="1"/>
          </p:cNvSpPr>
          <p:nvPr>
            <p:ph type="pic" idx="3"/>
          </p:nvPr>
        </p:nvSpPr>
        <p:spPr>
          <a:xfrm>
            <a:off x="-6351" y="14578"/>
            <a:ext cx="6096000" cy="5270400"/>
          </a:xfrm>
          <a:prstGeom prst="rect">
            <a:avLst/>
          </a:prstGeom>
          <a:solidFill>
            <a:srgbClr val="D8D8D8">
              <a:alpha val="24705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359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 dark" preserve="1">
  <p:cSld name="Photo slide dark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8" name="Google Shape;23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9" name="Google Shape;23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40" name="Google Shape;240;p3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>
              <a:alpha val="24705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1" name="Google Shape;241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pic>
        <p:nvPicPr>
          <p:cNvPr id="243" name="Google Shape;243;p3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8698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Plum" preserve="1">
  <p:cSld name="Quote Plum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/>
        </p:nvSpPr>
        <p:spPr>
          <a:xfrm>
            <a:off x="677852" y="1694317"/>
            <a:ext cx="2233200" cy="19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800"/>
              <a:buFont typeface="Georgia"/>
              <a:buNone/>
            </a:pPr>
            <a:r>
              <a:rPr lang="en-US" sz="14800" b="0" i="0" u="none" strike="noStrike" cap="none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1754156" y="1709738"/>
            <a:ext cx="95934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body" idx="1"/>
          </p:nvPr>
        </p:nvSpPr>
        <p:spPr>
          <a:xfrm>
            <a:off x="1754156" y="4589463"/>
            <a:ext cx="959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9" name="Google Shape;24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0" name="Google Shape;25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51" name="Google Shape;251;p3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1948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 light" preserve="1">
  <p:cSld name="photo slide ligh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4" name="Google Shape;25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5" name="Google Shape;25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56" name="Google Shape;256;p3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>
              <a:alpha val="24705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9402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 preserve="1">
  <p:cSld name="3_Title Only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536119" y="640081"/>
            <a:ext cx="55566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body" idx="1"/>
          </p:nvPr>
        </p:nvSpPr>
        <p:spPr>
          <a:xfrm>
            <a:off x="539318" y="2232105"/>
            <a:ext cx="5556600" cy="3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body" idx="2"/>
          </p:nvPr>
        </p:nvSpPr>
        <p:spPr>
          <a:xfrm>
            <a:off x="539318" y="1736717"/>
            <a:ext cx="5556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3" name="Google Shape;263;p36"/>
          <p:cNvPicPr preferRelativeResize="0"/>
          <p:nvPr/>
        </p:nvPicPr>
        <p:blipFill rotWithShape="1">
          <a:blip r:embed="rId2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761218">
            <a:off x="6199490" y="-651868"/>
            <a:ext cx="7383912" cy="738391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6"/>
          <p:cNvSpPr>
            <a:spLocks noGrp="1"/>
          </p:cNvSpPr>
          <p:nvPr>
            <p:ph type="pic" idx="3"/>
          </p:nvPr>
        </p:nvSpPr>
        <p:spPr>
          <a:xfrm>
            <a:off x="7980054" y="1128697"/>
            <a:ext cx="3822900" cy="3822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61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2134F95-D2A7-0240-ADE9-991CD80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A3C22-1547-3F49-8AE6-8CB665D096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8456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full logo" preserve="1">
  <p:cSld name="Title and Content-full logo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37"/>
          <p:cNvSpPr txBox="1">
            <a:spLocks noGrp="1"/>
          </p:cNvSpPr>
          <p:nvPr>
            <p:ph type="dt" idx="10"/>
          </p:nvPr>
        </p:nvSpPr>
        <p:spPr>
          <a:xfrm>
            <a:off x="1870840" y="6356350"/>
            <a:ext cx="171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9" name="Google Shape;26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0" name="Google Shape;27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71" name="Google Shape;271;p3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79" y="6448425"/>
            <a:ext cx="1137709" cy="2730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2064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black" preserve="1">
  <p:cSld name="Title and Content-black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6" name="Google Shape;2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7" name="Google Shape;2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78" name="Google Shape;278;p3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9496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Black" preserve="1">
  <p:cSld name="Emphasis Black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39"/>
          <p:cNvSpPr txBox="1">
            <a:spLocks noGrp="1"/>
          </p:cNvSpPr>
          <p:nvPr>
            <p:ph type="dt" idx="10"/>
          </p:nvPr>
        </p:nvSpPr>
        <p:spPr>
          <a:xfrm>
            <a:off x="1492468" y="6356350"/>
            <a:ext cx="208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3" name="Google Shape;28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4" name="Google Shape;28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85" name="Google Shape;285;p3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008" y="6464300"/>
            <a:ext cx="1137709" cy="273050"/>
          </a:xfrm>
          <a:prstGeom prst="rect">
            <a:avLst/>
          </a:prstGeom>
          <a:solidFill>
            <a:srgbClr val="1A1A1A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2772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blue" preserve="1">
  <p:cSld name="emphasis blue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0" name="Google Shape;29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1" name="Google Shape;29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92" name="Google Shape;292;p4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3656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plum" preserve="1">
  <p:cSld name="emphasis plum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7" name="Google Shape;29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8" name="Google Shape;29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99" name="Google Shape;299;p4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9652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List" preserve="1">
  <p:cSld name="Graphic Lis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4412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5" name="Google Shape;305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7" name="Google Shape;307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9" name="Google Shape;30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0" name="Google Shape;31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36390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4" name="Google Shape;31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5" name="Google Shape;31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6" name="Google Shape;31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7" name="Google Shape;31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67153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5"/>
          <p:cNvSpPr>
            <a:spLocks noGrp="1"/>
          </p:cNvSpPr>
          <p:nvPr>
            <p:ph type="pic" idx="2"/>
          </p:nvPr>
        </p:nvSpPr>
        <p:spPr>
          <a:xfrm>
            <a:off x="5183188" y="457201"/>
            <a:ext cx="6172200" cy="5403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1" name="Google Shape;32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2" name="Google Shape;32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3" name="Google Shape;32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4" name="Google Shape;32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32726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 preserve="1">
  <p:cSld name="7_Title and Conten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6"/>
          <p:cNvSpPr txBox="1">
            <a:spLocks noGrp="1"/>
          </p:cNvSpPr>
          <p:nvPr>
            <p:ph type="title"/>
          </p:nvPr>
        </p:nvSpPr>
        <p:spPr>
          <a:xfrm>
            <a:off x="4858328" y="566502"/>
            <a:ext cx="69429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46"/>
          <p:cNvSpPr>
            <a:spLocks noGrp="1"/>
          </p:cNvSpPr>
          <p:nvPr>
            <p:ph type="pic" idx="2"/>
          </p:nvPr>
        </p:nvSpPr>
        <p:spPr>
          <a:xfrm>
            <a:off x="0" y="0"/>
            <a:ext cx="44241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28" name="Google Shape;328;p4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6"/>
          <p:cNvSpPr txBox="1">
            <a:spLocks noGrp="1"/>
          </p:cNvSpPr>
          <p:nvPr>
            <p:ph type="body" idx="1"/>
          </p:nvPr>
        </p:nvSpPr>
        <p:spPr>
          <a:xfrm>
            <a:off x="4858328" y="2117725"/>
            <a:ext cx="6927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1031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468" y="6356350"/>
            <a:ext cx="208893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4477630-3BAE-6643-8628-1456DFD720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236008" y="6464300"/>
            <a:ext cx="1137708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5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with Image" preserve="1">
  <p:cSld name="1_Title and Content with Image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47"/>
          <p:cNvSpPr>
            <a:spLocks noGrp="1"/>
          </p:cNvSpPr>
          <p:nvPr>
            <p:ph type="pic" idx="2"/>
          </p:nvPr>
        </p:nvSpPr>
        <p:spPr>
          <a:xfrm>
            <a:off x="6738853" y="4722"/>
            <a:ext cx="5487300" cy="687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3" name="Google Shape;333;p47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4937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4" name="Google Shape;334;p4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480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 preserve="1">
  <p:cSld name="Title and Vertical Tex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48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9" name="Google Shape;33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0" name="Google Shape;34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38940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5" name="Google Shape;345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6" name="Google Shape;346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29504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utions Slide 1_Blue" preserve="1">
  <p:cSld name="Solutions Slide 1_Blue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0"/>
          <p:cNvSpPr txBox="1">
            <a:spLocks noGrp="1"/>
          </p:cNvSpPr>
          <p:nvPr>
            <p:ph type="sldNum" idx="12"/>
          </p:nvPr>
        </p:nvSpPr>
        <p:spPr>
          <a:xfrm>
            <a:off x="9448800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grpSp>
        <p:nvGrpSpPr>
          <p:cNvPr id="349" name="Google Shape;349;p50"/>
          <p:cNvGrpSpPr/>
          <p:nvPr/>
        </p:nvGrpSpPr>
        <p:grpSpPr>
          <a:xfrm>
            <a:off x="3784600" y="-120553"/>
            <a:ext cx="2057441" cy="6978794"/>
            <a:chOff x="0" y="-47625"/>
            <a:chExt cx="812800" cy="2757000"/>
          </a:xfrm>
        </p:grpSpPr>
        <p:sp>
          <p:nvSpPr>
            <p:cNvPr id="350" name="Google Shape;350;p50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48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50"/>
            <p:cNvSpPr txBox="1"/>
            <p:nvPr/>
          </p:nvSpPr>
          <p:spPr>
            <a:xfrm>
              <a:off x="0" y="-47625"/>
              <a:ext cx="812700" cy="27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19003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endParaRPr sz="933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2" name="Google Shape;352;p50"/>
          <p:cNvSpPr/>
          <p:nvPr/>
        </p:nvSpPr>
        <p:spPr>
          <a:xfrm>
            <a:off x="10076364" y="6201917"/>
            <a:ext cx="1805860" cy="583293"/>
          </a:xfrm>
          <a:custGeom>
            <a:avLst/>
            <a:gdLst/>
            <a:ahLst/>
            <a:cxnLst/>
            <a:rect l="l" t="t" r="r" b="b"/>
            <a:pathLst>
              <a:path w="5514075" h="1781046" extrusionOk="0">
                <a:moveTo>
                  <a:pt x="0" y="0"/>
                </a:moveTo>
                <a:lnTo>
                  <a:pt x="5514076" y="0"/>
                </a:lnTo>
                <a:lnTo>
                  <a:pt x="5514076" y="1781046"/>
                </a:lnTo>
                <a:lnTo>
                  <a:pt x="0" y="1781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0"/>
          <p:cNvSpPr txBox="1">
            <a:spLocks noGrp="1"/>
          </p:cNvSpPr>
          <p:nvPr>
            <p:ph type="body" idx="1"/>
          </p:nvPr>
        </p:nvSpPr>
        <p:spPr>
          <a:xfrm>
            <a:off x="7354741" y="936671"/>
            <a:ext cx="4376700" cy="2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50"/>
          <p:cNvSpPr txBox="1">
            <a:spLocks noGrp="1"/>
          </p:cNvSpPr>
          <p:nvPr>
            <p:ph type="body" idx="2"/>
          </p:nvPr>
        </p:nvSpPr>
        <p:spPr>
          <a:xfrm>
            <a:off x="7354740" y="3765675"/>
            <a:ext cx="4376700" cy="2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50"/>
          <p:cNvSpPr>
            <a:spLocks noGrp="1"/>
          </p:cNvSpPr>
          <p:nvPr>
            <p:ph type="pic" idx="3"/>
          </p:nvPr>
        </p:nvSpPr>
        <p:spPr>
          <a:xfrm>
            <a:off x="4798432" y="936670"/>
            <a:ext cx="2319300" cy="229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6" name="Google Shape;356;p50"/>
          <p:cNvSpPr>
            <a:spLocks noGrp="1"/>
          </p:cNvSpPr>
          <p:nvPr>
            <p:ph type="pic" idx="4"/>
          </p:nvPr>
        </p:nvSpPr>
        <p:spPr>
          <a:xfrm>
            <a:off x="4798431" y="3762962"/>
            <a:ext cx="2319300" cy="229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7" name="Google Shape;357;p50"/>
          <p:cNvSpPr txBox="1">
            <a:spLocks noGrp="1"/>
          </p:cNvSpPr>
          <p:nvPr>
            <p:ph type="title"/>
          </p:nvPr>
        </p:nvSpPr>
        <p:spPr>
          <a:xfrm>
            <a:off x="-1" y="2081893"/>
            <a:ext cx="3784500" cy="28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24429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(Text) 1_Dark Blue" preserve="1">
  <p:cSld name="Body Slide (Text) 1_Dark Blue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1"/>
          <p:cNvSpPr txBox="1">
            <a:spLocks noGrp="1"/>
          </p:cNvSpPr>
          <p:nvPr>
            <p:ph type="sldNum" idx="12"/>
          </p:nvPr>
        </p:nvSpPr>
        <p:spPr>
          <a:xfrm>
            <a:off x="9448800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grpSp>
        <p:nvGrpSpPr>
          <p:cNvPr id="360" name="Google Shape;360;p51"/>
          <p:cNvGrpSpPr/>
          <p:nvPr/>
        </p:nvGrpSpPr>
        <p:grpSpPr>
          <a:xfrm>
            <a:off x="685800" y="207148"/>
            <a:ext cx="10820186" cy="1501255"/>
            <a:chOff x="0" y="-38100"/>
            <a:chExt cx="4274726" cy="593100"/>
          </a:xfrm>
        </p:grpSpPr>
        <p:sp>
          <p:nvSpPr>
            <p:cNvPr id="361" name="Google Shape;361;p51"/>
            <p:cNvSpPr/>
            <p:nvPr/>
          </p:nvSpPr>
          <p:spPr>
            <a:xfrm>
              <a:off x="0" y="0"/>
              <a:ext cx="4274726" cy="554949"/>
            </a:xfrm>
            <a:custGeom>
              <a:avLst/>
              <a:gdLst/>
              <a:ahLst/>
              <a:cxnLst/>
              <a:rect l="l" t="t" r="r" b="b"/>
              <a:pathLst>
                <a:path w="4274726" h="554949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554949"/>
                  </a:lnTo>
                  <a:lnTo>
                    <a:pt x="0" y="554949"/>
                  </a:lnTo>
                  <a:close/>
                </a:path>
              </a:pathLst>
            </a:custGeom>
            <a:solidFill>
              <a:srgbClr val="1329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51"/>
            <p:cNvSpPr txBox="1"/>
            <p:nvPr/>
          </p:nvSpPr>
          <p:spPr>
            <a:xfrm>
              <a:off x="0" y="-38100"/>
              <a:ext cx="4274700" cy="5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140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51"/>
          <p:cNvSpPr/>
          <p:nvPr/>
        </p:nvSpPr>
        <p:spPr>
          <a:xfrm>
            <a:off x="10076364" y="6201917"/>
            <a:ext cx="1805860" cy="583293"/>
          </a:xfrm>
          <a:custGeom>
            <a:avLst/>
            <a:gdLst/>
            <a:ahLst/>
            <a:cxnLst/>
            <a:rect l="l" t="t" r="r" b="b"/>
            <a:pathLst>
              <a:path w="5514075" h="1781046" extrusionOk="0">
                <a:moveTo>
                  <a:pt x="0" y="0"/>
                </a:moveTo>
                <a:lnTo>
                  <a:pt x="5514076" y="0"/>
                </a:lnTo>
                <a:lnTo>
                  <a:pt x="5514076" y="1781046"/>
                </a:lnTo>
                <a:lnTo>
                  <a:pt x="0" y="1781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1"/>
          <p:cNvSpPr txBox="1">
            <a:spLocks noGrp="1"/>
          </p:cNvSpPr>
          <p:nvPr>
            <p:ph type="body" idx="1"/>
          </p:nvPr>
        </p:nvSpPr>
        <p:spPr>
          <a:xfrm>
            <a:off x="5452637" y="2090738"/>
            <a:ext cx="5840400" cy="3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51"/>
          <p:cNvSpPr>
            <a:spLocks noGrp="1"/>
          </p:cNvSpPr>
          <p:nvPr>
            <p:ph type="pic" idx="2"/>
          </p:nvPr>
        </p:nvSpPr>
        <p:spPr>
          <a:xfrm>
            <a:off x="898951" y="2142332"/>
            <a:ext cx="4057800" cy="3694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6" name="Google Shape;366;p51"/>
          <p:cNvSpPr txBox="1">
            <a:spLocks noGrp="1"/>
          </p:cNvSpPr>
          <p:nvPr>
            <p:ph type="title"/>
          </p:nvPr>
        </p:nvSpPr>
        <p:spPr>
          <a:xfrm>
            <a:off x="824592" y="434574"/>
            <a:ext cx="105483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03239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(Text) 2_Dark Blue" preserve="1">
  <p:cSld name="Body Slide (Text) 2_Dark Blue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2"/>
          <p:cNvSpPr txBox="1">
            <a:spLocks noGrp="1"/>
          </p:cNvSpPr>
          <p:nvPr>
            <p:ph type="sldNum" idx="12"/>
          </p:nvPr>
        </p:nvSpPr>
        <p:spPr>
          <a:xfrm>
            <a:off x="9448800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grpSp>
        <p:nvGrpSpPr>
          <p:cNvPr id="369" name="Google Shape;369;p52"/>
          <p:cNvGrpSpPr/>
          <p:nvPr/>
        </p:nvGrpSpPr>
        <p:grpSpPr>
          <a:xfrm>
            <a:off x="685800" y="207148"/>
            <a:ext cx="10820186" cy="1501255"/>
            <a:chOff x="0" y="-38100"/>
            <a:chExt cx="4274726" cy="593100"/>
          </a:xfrm>
        </p:grpSpPr>
        <p:sp>
          <p:nvSpPr>
            <p:cNvPr id="370" name="Google Shape;370;p52"/>
            <p:cNvSpPr/>
            <p:nvPr/>
          </p:nvSpPr>
          <p:spPr>
            <a:xfrm>
              <a:off x="0" y="0"/>
              <a:ext cx="4274726" cy="554949"/>
            </a:xfrm>
            <a:custGeom>
              <a:avLst/>
              <a:gdLst/>
              <a:ahLst/>
              <a:cxnLst/>
              <a:rect l="l" t="t" r="r" b="b"/>
              <a:pathLst>
                <a:path w="4274726" h="554949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554949"/>
                  </a:lnTo>
                  <a:lnTo>
                    <a:pt x="0" y="554949"/>
                  </a:lnTo>
                  <a:close/>
                </a:path>
              </a:pathLst>
            </a:custGeom>
            <a:solidFill>
              <a:srgbClr val="1329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52"/>
            <p:cNvSpPr txBox="1"/>
            <p:nvPr/>
          </p:nvSpPr>
          <p:spPr>
            <a:xfrm>
              <a:off x="0" y="-38100"/>
              <a:ext cx="4274700" cy="5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140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2" name="Google Shape;372;p52"/>
          <p:cNvSpPr/>
          <p:nvPr/>
        </p:nvSpPr>
        <p:spPr>
          <a:xfrm>
            <a:off x="10076364" y="6201917"/>
            <a:ext cx="1805860" cy="583293"/>
          </a:xfrm>
          <a:custGeom>
            <a:avLst/>
            <a:gdLst/>
            <a:ahLst/>
            <a:cxnLst/>
            <a:rect l="l" t="t" r="r" b="b"/>
            <a:pathLst>
              <a:path w="5514075" h="1781046" extrusionOk="0">
                <a:moveTo>
                  <a:pt x="0" y="0"/>
                </a:moveTo>
                <a:lnTo>
                  <a:pt x="5514076" y="0"/>
                </a:lnTo>
                <a:lnTo>
                  <a:pt x="5514076" y="1781046"/>
                </a:lnTo>
                <a:lnTo>
                  <a:pt x="0" y="1781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2"/>
          <p:cNvSpPr txBox="1">
            <a:spLocks noGrp="1"/>
          </p:cNvSpPr>
          <p:nvPr>
            <p:ph type="body" idx="1"/>
          </p:nvPr>
        </p:nvSpPr>
        <p:spPr>
          <a:xfrm>
            <a:off x="990434" y="2136134"/>
            <a:ext cx="5840400" cy="3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18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52"/>
          <p:cNvSpPr>
            <a:spLocks noGrp="1"/>
          </p:cNvSpPr>
          <p:nvPr>
            <p:ph type="pic" idx="2"/>
          </p:nvPr>
        </p:nvSpPr>
        <p:spPr>
          <a:xfrm>
            <a:off x="7339179" y="2187728"/>
            <a:ext cx="3862500" cy="3694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75" name="Google Shape;375;p52"/>
          <p:cNvSpPr txBox="1">
            <a:spLocks noGrp="1"/>
          </p:cNvSpPr>
          <p:nvPr>
            <p:ph type="title"/>
          </p:nvPr>
        </p:nvSpPr>
        <p:spPr>
          <a:xfrm>
            <a:off x="824592" y="434574"/>
            <a:ext cx="105483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8575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(Visual) 2_Dark Blue" preserve="1">
  <p:cSld name="Body Slide (Visual) 2_Dark Blue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"/>
          <p:cNvSpPr txBox="1">
            <a:spLocks noGrp="1"/>
          </p:cNvSpPr>
          <p:nvPr>
            <p:ph type="sldNum" idx="12"/>
          </p:nvPr>
        </p:nvSpPr>
        <p:spPr>
          <a:xfrm>
            <a:off x="9448800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78" name="Google Shape;378;p53"/>
          <p:cNvSpPr/>
          <p:nvPr/>
        </p:nvSpPr>
        <p:spPr>
          <a:xfrm>
            <a:off x="10076364" y="6201917"/>
            <a:ext cx="1805860" cy="583293"/>
          </a:xfrm>
          <a:custGeom>
            <a:avLst/>
            <a:gdLst/>
            <a:ahLst/>
            <a:cxnLst/>
            <a:rect l="l" t="t" r="r" b="b"/>
            <a:pathLst>
              <a:path w="5514075" h="1781046" extrusionOk="0">
                <a:moveTo>
                  <a:pt x="0" y="0"/>
                </a:moveTo>
                <a:lnTo>
                  <a:pt x="5514076" y="0"/>
                </a:lnTo>
                <a:lnTo>
                  <a:pt x="5514076" y="1781046"/>
                </a:lnTo>
                <a:lnTo>
                  <a:pt x="0" y="1781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endParaRPr sz="933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3"/>
          <p:cNvSpPr>
            <a:spLocks noGrp="1"/>
          </p:cNvSpPr>
          <p:nvPr>
            <p:ph type="pic" idx="2"/>
          </p:nvPr>
        </p:nvSpPr>
        <p:spPr>
          <a:xfrm>
            <a:off x="1125538" y="2130425"/>
            <a:ext cx="10002900" cy="3724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380" name="Google Shape;380;p53"/>
          <p:cNvGrpSpPr/>
          <p:nvPr/>
        </p:nvGrpSpPr>
        <p:grpSpPr>
          <a:xfrm>
            <a:off x="685800" y="207148"/>
            <a:ext cx="10820186" cy="1501255"/>
            <a:chOff x="0" y="-38100"/>
            <a:chExt cx="4274726" cy="593100"/>
          </a:xfrm>
        </p:grpSpPr>
        <p:sp>
          <p:nvSpPr>
            <p:cNvPr id="381" name="Google Shape;381;p53"/>
            <p:cNvSpPr/>
            <p:nvPr/>
          </p:nvSpPr>
          <p:spPr>
            <a:xfrm>
              <a:off x="0" y="0"/>
              <a:ext cx="4274726" cy="554949"/>
            </a:xfrm>
            <a:custGeom>
              <a:avLst/>
              <a:gdLst/>
              <a:ahLst/>
              <a:cxnLst/>
              <a:rect l="l" t="t" r="r" b="b"/>
              <a:pathLst>
                <a:path w="4274726" h="554949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554949"/>
                  </a:lnTo>
                  <a:lnTo>
                    <a:pt x="0" y="554949"/>
                  </a:lnTo>
                  <a:close/>
                </a:path>
              </a:pathLst>
            </a:custGeom>
            <a:solidFill>
              <a:srgbClr val="1329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53"/>
            <p:cNvSpPr txBox="1"/>
            <p:nvPr/>
          </p:nvSpPr>
          <p:spPr>
            <a:xfrm>
              <a:off x="0" y="-38100"/>
              <a:ext cx="4274700" cy="5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140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53"/>
          <p:cNvSpPr txBox="1">
            <a:spLocks noGrp="1"/>
          </p:cNvSpPr>
          <p:nvPr>
            <p:ph type="title"/>
          </p:nvPr>
        </p:nvSpPr>
        <p:spPr>
          <a:xfrm>
            <a:off x="824592" y="434574"/>
            <a:ext cx="105483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05876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2_Title and Conten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"/>
          <p:cNvSpPr txBox="1">
            <a:spLocks noGrp="1"/>
          </p:cNvSpPr>
          <p:nvPr>
            <p:ph type="title"/>
          </p:nvPr>
        </p:nvSpPr>
        <p:spPr>
          <a:xfrm>
            <a:off x="838200" y="35306"/>
            <a:ext cx="10515600" cy="9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300"/>
              <a:buFont typeface="Poppins Semi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4"/>
          <p:cNvSpPr txBox="1">
            <a:spLocks noGrp="1"/>
          </p:cNvSpPr>
          <p:nvPr>
            <p:ph type="body" idx="1"/>
          </p:nvPr>
        </p:nvSpPr>
        <p:spPr>
          <a:xfrm>
            <a:off x="838200" y="135189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54"/>
          <p:cNvSpPr txBox="1"/>
          <p:nvPr/>
        </p:nvSpPr>
        <p:spPr>
          <a:xfrm>
            <a:off x="2183461" y="994505"/>
            <a:ext cx="8080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282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4"/>
          <p:cNvSpPr/>
          <p:nvPr/>
        </p:nvSpPr>
        <p:spPr>
          <a:xfrm>
            <a:off x="6096000" y="6544680"/>
            <a:ext cx="6087755" cy="319940"/>
          </a:xfrm>
          <a:custGeom>
            <a:avLst/>
            <a:gdLst/>
            <a:ahLst/>
            <a:cxnLst/>
            <a:rect l="l" t="t" r="r" b="b"/>
            <a:pathLst>
              <a:path w="6671512" h="222955" extrusionOk="0">
                <a:moveTo>
                  <a:pt x="0" y="0"/>
                </a:moveTo>
                <a:lnTo>
                  <a:pt x="6671512" y="0"/>
                </a:lnTo>
                <a:lnTo>
                  <a:pt x="6671512" y="222955"/>
                </a:lnTo>
                <a:lnTo>
                  <a:pt x="0" y="222955"/>
                </a:lnTo>
                <a:close/>
              </a:path>
            </a:pathLst>
          </a:custGeom>
          <a:solidFill>
            <a:srgbClr val="13294B">
              <a:alpha val="5098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89" name="Google Shape;389;p54"/>
          <p:cNvSpPr txBox="1">
            <a:spLocks noGrp="1"/>
          </p:cNvSpPr>
          <p:nvPr>
            <p:ph type="sldNum" idx="12"/>
          </p:nvPr>
        </p:nvSpPr>
        <p:spPr>
          <a:xfrm>
            <a:off x="9448799" y="64928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90" name="Google Shape;390;p54"/>
          <p:cNvSpPr/>
          <p:nvPr/>
        </p:nvSpPr>
        <p:spPr>
          <a:xfrm>
            <a:off x="0" y="6544681"/>
            <a:ext cx="6194358" cy="320858"/>
          </a:xfrm>
          <a:custGeom>
            <a:avLst/>
            <a:gdLst/>
            <a:ahLst/>
            <a:cxnLst/>
            <a:rect l="l" t="t" r="r" b="b"/>
            <a:pathLst>
              <a:path w="3601371" h="375273" extrusionOk="0">
                <a:moveTo>
                  <a:pt x="0" y="0"/>
                </a:moveTo>
                <a:lnTo>
                  <a:pt x="3601371" y="0"/>
                </a:lnTo>
                <a:lnTo>
                  <a:pt x="3601371" y="375273"/>
                </a:lnTo>
                <a:lnTo>
                  <a:pt x="0" y="375273"/>
                </a:lnTo>
                <a:close/>
              </a:path>
            </a:pathLst>
          </a:custGeom>
          <a:solidFill>
            <a:srgbClr val="13294B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391" name="Google Shape;391;p54"/>
          <p:cNvCxnSpPr/>
          <p:nvPr/>
        </p:nvCxnSpPr>
        <p:spPr>
          <a:xfrm>
            <a:off x="2277631" y="1011108"/>
            <a:ext cx="7636800" cy="0"/>
          </a:xfrm>
          <a:prstGeom prst="straightConnector1">
            <a:avLst/>
          </a:prstGeom>
          <a:noFill/>
          <a:ln w="38100" cap="flat" cmpd="sng">
            <a:solidFill>
              <a:srgbClr val="FFDE5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69491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(Visual) 1_Dark Blue" preserve="1">
  <p:cSld name="Body Slide (Visual) 1_Dark Blue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5"/>
          <p:cNvSpPr txBox="1">
            <a:spLocks noGrp="1"/>
          </p:cNvSpPr>
          <p:nvPr>
            <p:ph type="sldNum" idx="12"/>
          </p:nvPr>
        </p:nvSpPr>
        <p:spPr>
          <a:xfrm>
            <a:off x="9448800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grpSp>
        <p:nvGrpSpPr>
          <p:cNvPr id="394" name="Google Shape;394;p55"/>
          <p:cNvGrpSpPr/>
          <p:nvPr/>
        </p:nvGrpSpPr>
        <p:grpSpPr>
          <a:xfrm>
            <a:off x="0" y="-470837"/>
            <a:ext cx="4618414" cy="7329470"/>
            <a:chOff x="0" y="-38100"/>
            <a:chExt cx="4274726" cy="593100"/>
          </a:xfrm>
        </p:grpSpPr>
        <p:sp>
          <p:nvSpPr>
            <p:cNvPr id="395" name="Google Shape;395;p55"/>
            <p:cNvSpPr/>
            <p:nvPr/>
          </p:nvSpPr>
          <p:spPr>
            <a:xfrm>
              <a:off x="0" y="0"/>
              <a:ext cx="4274726" cy="554949"/>
            </a:xfrm>
            <a:custGeom>
              <a:avLst/>
              <a:gdLst/>
              <a:ahLst/>
              <a:cxnLst/>
              <a:rect l="l" t="t" r="r" b="b"/>
              <a:pathLst>
                <a:path w="4274726" h="554949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554949"/>
                  </a:lnTo>
                  <a:lnTo>
                    <a:pt x="0" y="554949"/>
                  </a:lnTo>
                  <a:close/>
                </a:path>
              </a:pathLst>
            </a:custGeom>
            <a:solidFill>
              <a:srgbClr val="1329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55"/>
            <p:cNvSpPr txBox="1"/>
            <p:nvPr/>
          </p:nvSpPr>
          <p:spPr>
            <a:xfrm>
              <a:off x="0" y="-38100"/>
              <a:ext cx="4274700" cy="59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75" tIns="33875" rIns="33875" bIns="33875" anchor="ctr" anchorCtr="0">
              <a:noAutofit/>
            </a:bodyPr>
            <a:lstStyle/>
            <a:p>
              <a:pPr marL="0" marR="0" lvl="0" indent="0" algn="ctr" rtl="0">
                <a:lnSpc>
                  <a:spcPct val="140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7" name="Google Shape;397;p55"/>
          <p:cNvSpPr/>
          <p:nvPr/>
        </p:nvSpPr>
        <p:spPr>
          <a:xfrm>
            <a:off x="10076364" y="6201917"/>
            <a:ext cx="1805860" cy="583293"/>
          </a:xfrm>
          <a:custGeom>
            <a:avLst/>
            <a:gdLst/>
            <a:ahLst/>
            <a:cxnLst/>
            <a:rect l="l" t="t" r="r" b="b"/>
            <a:pathLst>
              <a:path w="5514075" h="1781046" extrusionOk="0">
                <a:moveTo>
                  <a:pt x="0" y="0"/>
                </a:moveTo>
                <a:lnTo>
                  <a:pt x="5514076" y="0"/>
                </a:lnTo>
                <a:lnTo>
                  <a:pt x="5514076" y="1781046"/>
                </a:lnTo>
                <a:lnTo>
                  <a:pt x="0" y="1781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5"/>
          <p:cNvSpPr>
            <a:spLocks noGrp="1"/>
          </p:cNvSpPr>
          <p:nvPr>
            <p:ph type="pic" idx="2"/>
          </p:nvPr>
        </p:nvSpPr>
        <p:spPr>
          <a:xfrm>
            <a:off x="5884311" y="989805"/>
            <a:ext cx="5184900" cy="48783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9" name="Google Shape;399;p55"/>
          <p:cNvSpPr txBox="1">
            <a:spLocks noGrp="1"/>
          </p:cNvSpPr>
          <p:nvPr>
            <p:ph type="title"/>
          </p:nvPr>
        </p:nvSpPr>
        <p:spPr>
          <a:xfrm>
            <a:off x="142139" y="2857628"/>
            <a:ext cx="43341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13005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ncy bullet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85B43DD-67D9-894A-9B0B-E851A98C1330}"/>
              </a:ext>
            </a:extLst>
          </p:cNvPr>
          <p:cNvSpPr/>
          <p:nvPr userDrawn="1"/>
        </p:nvSpPr>
        <p:spPr>
          <a:xfrm>
            <a:off x="805873" y="466228"/>
            <a:ext cx="11386128" cy="9774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202D1A-A217-1745-8A8B-5EC74D18F938}"/>
              </a:ext>
            </a:extLst>
          </p:cNvPr>
          <p:cNvGrpSpPr/>
          <p:nvPr userDrawn="1"/>
        </p:nvGrpSpPr>
        <p:grpSpPr>
          <a:xfrm>
            <a:off x="314598" y="451714"/>
            <a:ext cx="1001899" cy="1001899"/>
            <a:chOff x="329370" y="1648186"/>
            <a:chExt cx="1001899" cy="10018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AEF623-E82B-A74C-A8D0-8A8240EA92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9370" y="1648186"/>
              <a:ext cx="1001899" cy="1001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7DE2629-5730-F848-8E33-1082710454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17130">
              <a:off x="457182" y="1787960"/>
              <a:ext cx="726926" cy="72692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4885" y="576943"/>
            <a:ext cx="10421587" cy="740228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34885" y="1996462"/>
            <a:ext cx="9341304" cy="3744060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3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4866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dark overlay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69808-79EC-4B4F-ABE1-5C92BB8C2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827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2F83-82B7-D0E2-0EE4-F6D24AD6F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4FAFA-B47E-9EFE-A01D-9342CF016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B3459-2CDB-69F9-91EA-6F04432E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A5A9F-A371-76C4-4285-C4B406FD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9B6D3-A1D4-F064-A037-CF7C2942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CB12-A7B0-AF4E-8F62-BD44CE23C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379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 preserve="1">
  <p:cSld name="Cover slide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7"/>
          <p:cNvSpPr/>
          <p:nvPr/>
        </p:nvSpPr>
        <p:spPr>
          <a:xfrm>
            <a:off x="-369651" y="0"/>
            <a:ext cx="1893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9" name="Google Shape;409;p57"/>
          <p:cNvGrpSpPr/>
          <p:nvPr/>
        </p:nvGrpSpPr>
        <p:grpSpPr>
          <a:xfrm>
            <a:off x="-3149203" y="0"/>
            <a:ext cx="6900900" cy="6858000"/>
            <a:chOff x="-3149203" y="0"/>
            <a:chExt cx="6900900" cy="6858000"/>
          </a:xfrm>
        </p:grpSpPr>
        <p:sp>
          <p:nvSpPr>
            <p:cNvPr id="410" name="Google Shape;410;p57"/>
            <p:cNvSpPr/>
            <p:nvPr/>
          </p:nvSpPr>
          <p:spPr>
            <a:xfrm>
              <a:off x="-3149203" y="0"/>
              <a:ext cx="6900900" cy="6858000"/>
            </a:xfrm>
            <a:prstGeom prst="ellipse">
              <a:avLst/>
            </a:prstGeom>
            <a:solidFill>
              <a:schemeClr val="lt1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1" name="Google Shape;411;p57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127772" y="0"/>
              <a:ext cx="6857999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2" name="Google Shape;412;p57"/>
          <p:cNvSpPr txBox="1"/>
          <p:nvPr/>
        </p:nvSpPr>
        <p:spPr>
          <a:xfrm>
            <a:off x="2217605" y="6438750"/>
            <a:ext cx="1205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2024 Cognia, Inc.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Google Shape;413;p5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0545" y="731520"/>
            <a:ext cx="1523999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7"/>
          <p:cNvSpPr txBox="1">
            <a:spLocks noGrp="1"/>
          </p:cNvSpPr>
          <p:nvPr>
            <p:ph type="ctrTitle"/>
          </p:nvPr>
        </p:nvSpPr>
        <p:spPr>
          <a:xfrm>
            <a:off x="4260500" y="1725260"/>
            <a:ext cx="6407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6000"/>
              <a:buFont typeface="Georgia"/>
              <a:buNone/>
              <a:defRPr sz="6000">
                <a:solidFill>
                  <a:srgbClr val="1A1A1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57"/>
          <p:cNvSpPr txBox="1">
            <a:spLocks noGrp="1"/>
          </p:cNvSpPr>
          <p:nvPr>
            <p:ph type="subTitle" idx="1"/>
          </p:nvPr>
        </p:nvSpPr>
        <p:spPr>
          <a:xfrm>
            <a:off x="4260500" y="4204935"/>
            <a:ext cx="6407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5174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ncy bullets with header" preserve="1">
  <p:cSld name="Fancy bullets with header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8"/>
          <p:cNvSpPr/>
          <p:nvPr/>
        </p:nvSpPr>
        <p:spPr>
          <a:xfrm>
            <a:off x="805873" y="466228"/>
            <a:ext cx="11386200" cy="97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8" name="Google Shape;418;p58"/>
          <p:cNvGrpSpPr/>
          <p:nvPr/>
        </p:nvGrpSpPr>
        <p:grpSpPr>
          <a:xfrm>
            <a:off x="314598" y="451714"/>
            <a:ext cx="1002000" cy="1002000"/>
            <a:chOff x="329370" y="1648186"/>
            <a:chExt cx="1002000" cy="1002000"/>
          </a:xfrm>
        </p:grpSpPr>
        <p:sp>
          <p:nvSpPr>
            <p:cNvPr id="419" name="Google Shape;419;p58"/>
            <p:cNvSpPr/>
            <p:nvPr/>
          </p:nvSpPr>
          <p:spPr>
            <a:xfrm>
              <a:off x="329370" y="1648186"/>
              <a:ext cx="1002000" cy="100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0" name="Google Shape;420;p58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17136">
              <a:off x="457181" y="1787960"/>
              <a:ext cx="726925" cy="726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1" name="Google Shape;421;p58"/>
          <p:cNvSpPr txBox="1">
            <a:spLocks noGrp="1"/>
          </p:cNvSpPr>
          <p:nvPr>
            <p:ph type="title"/>
          </p:nvPr>
        </p:nvSpPr>
        <p:spPr>
          <a:xfrm>
            <a:off x="1534885" y="576943"/>
            <a:ext cx="104217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58"/>
          <p:cNvSpPr txBox="1">
            <a:spLocks noGrp="1"/>
          </p:cNvSpPr>
          <p:nvPr>
            <p:ph type="body" idx="1"/>
          </p:nvPr>
        </p:nvSpPr>
        <p:spPr>
          <a:xfrm>
            <a:off x="1534885" y="1996462"/>
            <a:ext cx="9341400" cy="3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86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Font typeface="Arial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585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5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7" name="Google Shape;427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8" name="Google Shape;428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9" name="Google Shape;429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20782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3" name="Google Shape;433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4" name="Google Shape;434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5" name="Google Shape;435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8180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_blue" type="secHead" preserve="1">
  <p:cSld name="Section break_blue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1"/>
          <p:cNvSpPr txBox="1">
            <a:spLocks noGrp="1"/>
          </p:cNvSpPr>
          <p:nvPr>
            <p:ph type="title"/>
          </p:nvPr>
        </p:nvSpPr>
        <p:spPr>
          <a:xfrm>
            <a:off x="4038600" y="1709738"/>
            <a:ext cx="73089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61"/>
          <p:cNvSpPr txBox="1">
            <a:spLocks noGrp="1"/>
          </p:cNvSpPr>
          <p:nvPr>
            <p:ph type="body" idx="1"/>
          </p:nvPr>
        </p:nvSpPr>
        <p:spPr>
          <a:xfrm>
            <a:off x="4038600" y="4589463"/>
            <a:ext cx="73089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439" name="Google Shape;439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0" name="Google Shape;440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1" name="Google Shape;441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442" name="Google Shape;442;p6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6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06450">
            <a:off x="-2994026" y="119064"/>
            <a:ext cx="6857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6360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 preserve="1">
  <p:cSld name="6_Title and Content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2"/>
          <p:cNvSpPr txBox="1">
            <a:spLocks noGrp="1"/>
          </p:cNvSpPr>
          <p:nvPr>
            <p:ph type="body" idx="1"/>
          </p:nvPr>
        </p:nvSpPr>
        <p:spPr>
          <a:xfrm>
            <a:off x="292095" y="2117725"/>
            <a:ext cx="5420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62"/>
          <p:cNvSpPr txBox="1">
            <a:spLocks noGrp="1"/>
          </p:cNvSpPr>
          <p:nvPr>
            <p:ph type="title"/>
          </p:nvPr>
        </p:nvSpPr>
        <p:spPr>
          <a:xfrm>
            <a:off x="292095" y="538721"/>
            <a:ext cx="5435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62"/>
          <p:cNvSpPr>
            <a:spLocks noGrp="1"/>
          </p:cNvSpPr>
          <p:nvPr>
            <p:ph type="pic" idx="2"/>
          </p:nvPr>
        </p:nvSpPr>
        <p:spPr>
          <a:xfrm>
            <a:off x="6122500" y="2748"/>
            <a:ext cx="60696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48" name="Google Shape;448;p6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6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008" y="6464300"/>
            <a:ext cx="1137709" cy="273050"/>
          </a:xfrm>
          <a:prstGeom prst="rect">
            <a:avLst/>
          </a:prstGeom>
          <a:solidFill>
            <a:srgbClr val="1A1A1A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39687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2" name="Google Shape;452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3" name="Google Shape;453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123059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3" name="Google Shape;463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4" name="Google Shape;464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44090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ncy bullets" preserve="1">
  <p:cSld name="fancy bullets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6"/>
          <p:cNvSpPr txBox="1">
            <a:spLocks noGrp="1"/>
          </p:cNvSpPr>
          <p:nvPr>
            <p:ph type="body" idx="1"/>
          </p:nvPr>
        </p:nvSpPr>
        <p:spPr>
          <a:xfrm>
            <a:off x="838199" y="1814738"/>
            <a:ext cx="10515600" cy="4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86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Font typeface="Arial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7359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plit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4578"/>
            <a:ext cx="6096000" cy="5270345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Split screen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48847"/>
            <a:ext cx="10515600" cy="233532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713230"/>
            <a:ext cx="10515600" cy="6431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69808-79EC-4B4F-ABE1-5C92BB8C2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35">
            <a:extLst>
              <a:ext uri="{FF2B5EF4-FFF2-40B4-BE49-F238E27FC236}">
                <a16:creationId xmlns:a16="http://schemas.microsoft.com/office/drawing/2014/main" id="{876B9B39-99EF-934B-B196-E1EDFDED24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351" y="14578"/>
            <a:ext cx="6096001" cy="5270345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Split screen</a:t>
            </a:r>
          </a:p>
        </p:txBody>
      </p:sp>
    </p:spTree>
    <p:extLst>
      <p:ext uri="{BB962C8B-B14F-4D97-AF65-F5344CB8AC3E}">
        <p14:creationId xmlns:p14="http://schemas.microsoft.com/office/powerpoint/2010/main" val="14136792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- cobrand 1" preserve="1">
  <p:cSld name="Cover Slide- cobrand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7"/>
          <p:cNvSpPr/>
          <p:nvPr/>
        </p:nvSpPr>
        <p:spPr>
          <a:xfrm>
            <a:off x="-164387" y="-1"/>
            <a:ext cx="12356400" cy="14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0" name="Google Shape;470;p67"/>
          <p:cNvGrpSpPr/>
          <p:nvPr/>
        </p:nvGrpSpPr>
        <p:grpSpPr>
          <a:xfrm>
            <a:off x="-3149203" y="0"/>
            <a:ext cx="6900900" cy="6858000"/>
            <a:chOff x="-3149203" y="0"/>
            <a:chExt cx="6900900" cy="6858000"/>
          </a:xfrm>
        </p:grpSpPr>
        <p:sp>
          <p:nvSpPr>
            <p:cNvPr id="471" name="Google Shape;471;p67"/>
            <p:cNvSpPr/>
            <p:nvPr/>
          </p:nvSpPr>
          <p:spPr>
            <a:xfrm>
              <a:off x="-3149203" y="0"/>
              <a:ext cx="6900900" cy="6858000"/>
            </a:xfrm>
            <a:prstGeom prst="ellipse">
              <a:avLst/>
            </a:prstGeom>
            <a:solidFill>
              <a:schemeClr val="lt1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2" name="Google Shape;472;p67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127772" y="0"/>
              <a:ext cx="6857999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3" name="Google Shape;473;p67"/>
          <p:cNvSpPr txBox="1"/>
          <p:nvPr/>
        </p:nvSpPr>
        <p:spPr>
          <a:xfrm>
            <a:off x="2217605" y="6438750"/>
            <a:ext cx="1205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2023 Cognia, Inc.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67"/>
          <p:cNvSpPr txBox="1">
            <a:spLocks noGrp="1"/>
          </p:cNvSpPr>
          <p:nvPr>
            <p:ph type="ctrTitle"/>
          </p:nvPr>
        </p:nvSpPr>
        <p:spPr>
          <a:xfrm>
            <a:off x="4260500" y="1725260"/>
            <a:ext cx="6407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6000"/>
              <a:buFont typeface="Georgia"/>
              <a:buNone/>
              <a:defRPr sz="6000">
                <a:solidFill>
                  <a:srgbClr val="1A1A1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67"/>
          <p:cNvSpPr txBox="1">
            <a:spLocks noGrp="1"/>
          </p:cNvSpPr>
          <p:nvPr>
            <p:ph type="subTitle" idx="1"/>
          </p:nvPr>
        </p:nvSpPr>
        <p:spPr>
          <a:xfrm>
            <a:off x="4260500" y="4204935"/>
            <a:ext cx="6407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76" name="Google Shape;476;p6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7875" y="640080"/>
            <a:ext cx="1523999" cy="365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4279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with photo" preserve="1">
  <p:cSld name="Cover Slide with photo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9" name="Google Shape;479;p68"/>
          <p:cNvSpPr/>
          <p:nvPr/>
        </p:nvSpPr>
        <p:spPr>
          <a:xfrm>
            <a:off x="89648" y="6382871"/>
            <a:ext cx="390300" cy="34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481" name="Google Shape;481;p68"/>
          <p:cNvPicPr preferRelativeResize="0"/>
          <p:nvPr/>
        </p:nvPicPr>
        <p:blipFill rotWithShape="1">
          <a:blip r:embed="rId2">
            <a:alphaModFix amt="36000"/>
          </a:blip>
          <a:srcRect/>
          <a:stretch/>
        </p:blipFill>
        <p:spPr>
          <a:xfrm rot="5400000">
            <a:off x="-1773330" y="-1621623"/>
            <a:ext cx="10262020" cy="1026202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68"/>
          <p:cNvSpPr>
            <a:spLocks noGrp="1"/>
          </p:cNvSpPr>
          <p:nvPr>
            <p:ph type="pic" idx="2"/>
          </p:nvPr>
        </p:nvSpPr>
        <p:spPr>
          <a:xfrm>
            <a:off x="704850" y="856557"/>
            <a:ext cx="5305800" cy="5305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83" name="Google Shape;483;p6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6735" y="640080"/>
            <a:ext cx="1523999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68"/>
          <p:cNvSpPr txBox="1">
            <a:spLocks noGrp="1"/>
          </p:cNvSpPr>
          <p:nvPr>
            <p:ph type="ctrTitle"/>
          </p:nvPr>
        </p:nvSpPr>
        <p:spPr>
          <a:xfrm>
            <a:off x="6343650" y="2164584"/>
            <a:ext cx="5364300" cy="25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68"/>
          <p:cNvSpPr txBox="1">
            <a:spLocks noGrp="1"/>
          </p:cNvSpPr>
          <p:nvPr>
            <p:ph type="subTitle" idx="1"/>
          </p:nvPr>
        </p:nvSpPr>
        <p:spPr>
          <a:xfrm>
            <a:off x="6343650" y="4852416"/>
            <a:ext cx="53643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6" name="Google Shape;486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87" name="Google Shape;487;p68"/>
          <p:cNvSpPr txBox="1"/>
          <p:nvPr/>
        </p:nvSpPr>
        <p:spPr>
          <a:xfrm>
            <a:off x="86442" y="6606059"/>
            <a:ext cx="1205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2023 Cognia, Inc.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1686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" preserve="1">
  <p:cSld name="Team Slide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9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69"/>
          <p:cNvSpPr txBox="1">
            <a:spLocks noGrp="1"/>
          </p:cNvSpPr>
          <p:nvPr>
            <p:ph type="body" idx="1"/>
          </p:nvPr>
        </p:nvSpPr>
        <p:spPr>
          <a:xfrm>
            <a:off x="524454" y="4052306"/>
            <a:ext cx="25887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p69"/>
          <p:cNvSpPr txBox="1">
            <a:spLocks noGrp="1"/>
          </p:cNvSpPr>
          <p:nvPr>
            <p:ph type="body" idx="2"/>
          </p:nvPr>
        </p:nvSpPr>
        <p:spPr>
          <a:xfrm>
            <a:off x="524454" y="3539268"/>
            <a:ext cx="2588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rgbClr val="0D1D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69"/>
          <p:cNvSpPr txBox="1">
            <a:spLocks noGrp="1"/>
          </p:cNvSpPr>
          <p:nvPr>
            <p:ph type="body" idx="3"/>
          </p:nvPr>
        </p:nvSpPr>
        <p:spPr>
          <a:xfrm>
            <a:off x="3377853" y="4052306"/>
            <a:ext cx="25887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69"/>
          <p:cNvSpPr txBox="1">
            <a:spLocks noGrp="1"/>
          </p:cNvSpPr>
          <p:nvPr>
            <p:ph type="body" idx="4"/>
          </p:nvPr>
        </p:nvSpPr>
        <p:spPr>
          <a:xfrm>
            <a:off x="3377853" y="3539268"/>
            <a:ext cx="2588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rgbClr val="0D1D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69"/>
          <p:cNvSpPr txBox="1">
            <a:spLocks noGrp="1"/>
          </p:cNvSpPr>
          <p:nvPr>
            <p:ph type="body" idx="5"/>
          </p:nvPr>
        </p:nvSpPr>
        <p:spPr>
          <a:xfrm>
            <a:off x="6216589" y="4052306"/>
            <a:ext cx="25887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5" name="Google Shape;495;p69"/>
          <p:cNvSpPr txBox="1">
            <a:spLocks noGrp="1"/>
          </p:cNvSpPr>
          <p:nvPr>
            <p:ph type="body" idx="6"/>
          </p:nvPr>
        </p:nvSpPr>
        <p:spPr>
          <a:xfrm>
            <a:off x="6216589" y="3539268"/>
            <a:ext cx="2588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rgbClr val="0D1D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6" name="Google Shape;496;p69"/>
          <p:cNvSpPr txBox="1">
            <a:spLocks noGrp="1"/>
          </p:cNvSpPr>
          <p:nvPr>
            <p:ph type="body" idx="7"/>
          </p:nvPr>
        </p:nvSpPr>
        <p:spPr>
          <a:xfrm>
            <a:off x="9068972" y="4052306"/>
            <a:ext cx="25887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7" name="Google Shape;497;p69"/>
          <p:cNvSpPr txBox="1">
            <a:spLocks noGrp="1"/>
          </p:cNvSpPr>
          <p:nvPr>
            <p:ph type="body" idx="8"/>
          </p:nvPr>
        </p:nvSpPr>
        <p:spPr>
          <a:xfrm>
            <a:off x="9068972" y="3539268"/>
            <a:ext cx="2588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rgbClr val="0D1D5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8" name="Google Shape;498;p69"/>
          <p:cNvSpPr>
            <a:spLocks noGrp="1"/>
          </p:cNvSpPr>
          <p:nvPr>
            <p:ph type="pic" idx="9"/>
          </p:nvPr>
        </p:nvSpPr>
        <p:spPr>
          <a:xfrm>
            <a:off x="523875" y="1629853"/>
            <a:ext cx="2589300" cy="172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99" name="Google Shape;499;p69"/>
          <p:cNvSpPr>
            <a:spLocks noGrp="1"/>
          </p:cNvSpPr>
          <p:nvPr>
            <p:ph type="pic" idx="13"/>
          </p:nvPr>
        </p:nvSpPr>
        <p:spPr>
          <a:xfrm>
            <a:off x="3377345" y="1629853"/>
            <a:ext cx="2589300" cy="172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0" name="Google Shape;500;p69"/>
          <p:cNvSpPr>
            <a:spLocks noGrp="1"/>
          </p:cNvSpPr>
          <p:nvPr>
            <p:ph type="pic" idx="14"/>
          </p:nvPr>
        </p:nvSpPr>
        <p:spPr>
          <a:xfrm>
            <a:off x="6225444" y="1629853"/>
            <a:ext cx="2589300" cy="172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1" name="Google Shape;501;p69"/>
          <p:cNvSpPr>
            <a:spLocks noGrp="1"/>
          </p:cNvSpPr>
          <p:nvPr>
            <p:ph type="pic" idx="15"/>
          </p:nvPr>
        </p:nvSpPr>
        <p:spPr>
          <a:xfrm>
            <a:off x="9077325" y="1629853"/>
            <a:ext cx="2589300" cy="172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6872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" preserve="1">
  <p:cSld name="Bio slide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0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70"/>
          <p:cNvSpPr txBox="1">
            <a:spLocks noGrp="1"/>
          </p:cNvSpPr>
          <p:nvPr>
            <p:ph type="body" idx="1"/>
          </p:nvPr>
        </p:nvSpPr>
        <p:spPr>
          <a:xfrm>
            <a:off x="524454" y="1525979"/>
            <a:ext cx="67335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5" name="Google Shape;505;p70"/>
          <p:cNvSpPr>
            <a:spLocks noGrp="1"/>
          </p:cNvSpPr>
          <p:nvPr>
            <p:ph type="pic" idx="2"/>
          </p:nvPr>
        </p:nvSpPr>
        <p:spPr>
          <a:xfrm>
            <a:off x="7540487" y="1525979"/>
            <a:ext cx="4126200" cy="311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6" name="Google Shape;506;p70"/>
          <p:cNvSpPr txBox="1">
            <a:spLocks noGrp="1"/>
          </p:cNvSpPr>
          <p:nvPr>
            <p:ph type="body" idx="3"/>
          </p:nvPr>
        </p:nvSpPr>
        <p:spPr>
          <a:xfrm>
            <a:off x="7540487" y="4893134"/>
            <a:ext cx="41262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7" name="Google Shape;507;p70"/>
          <p:cNvSpPr/>
          <p:nvPr/>
        </p:nvSpPr>
        <p:spPr>
          <a:xfrm>
            <a:off x="7540486" y="5583019"/>
            <a:ext cx="4126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email@cognia.org</a:t>
            </a:r>
            <a:endParaRPr sz="1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123.456.7890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4855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io slide" preserve="1">
  <p:cSld name="1_Bio slide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1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71"/>
          <p:cNvSpPr txBox="1">
            <a:spLocks noGrp="1"/>
          </p:cNvSpPr>
          <p:nvPr>
            <p:ph type="body" idx="1"/>
          </p:nvPr>
        </p:nvSpPr>
        <p:spPr>
          <a:xfrm>
            <a:off x="524454" y="1525978"/>
            <a:ext cx="6733500" cy="47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1" name="Google Shape;511;p71"/>
          <p:cNvSpPr txBox="1">
            <a:spLocks noGrp="1"/>
          </p:cNvSpPr>
          <p:nvPr>
            <p:ph type="body" idx="2"/>
          </p:nvPr>
        </p:nvSpPr>
        <p:spPr>
          <a:xfrm>
            <a:off x="7540487" y="4893134"/>
            <a:ext cx="41262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2" name="Google Shape;512;p71"/>
          <p:cNvSpPr/>
          <p:nvPr/>
        </p:nvSpPr>
        <p:spPr>
          <a:xfrm>
            <a:off x="7540486" y="5583019"/>
            <a:ext cx="4126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email@cognia.org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123.456.7890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3" name="Google Shape;513;p7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71"/>
          <p:cNvSpPr>
            <a:spLocks noGrp="1"/>
          </p:cNvSpPr>
          <p:nvPr>
            <p:ph type="pic" idx="3"/>
          </p:nvPr>
        </p:nvSpPr>
        <p:spPr>
          <a:xfrm>
            <a:off x="7540486" y="1525978"/>
            <a:ext cx="4125900" cy="311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134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-grey" preserve="1">
  <p:cSld name="1_Title and Content-grey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8" name="Google Shape;518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9" name="Google Shape;519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0" name="Google Shape;520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72399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- with watermark" preserve="1">
  <p:cSld name="Title Only- with watermark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4" name="Google Shape;524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5" name="Google Shape;525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526" name="Google Shape;526;p73"/>
          <p:cNvPicPr preferRelativeResize="0"/>
          <p:nvPr/>
        </p:nvPicPr>
        <p:blipFill rotWithShape="1"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571063">
            <a:off x="8546566" y="-2395780"/>
            <a:ext cx="5614469" cy="5614469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29444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Layout" preserve="1">
  <p:cSld name="Comparison Layout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4"/>
          <p:cNvSpPr/>
          <p:nvPr/>
        </p:nvSpPr>
        <p:spPr>
          <a:xfrm>
            <a:off x="6599236" y="4919940"/>
            <a:ext cx="5592900" cy="100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74"/>
          <p:cNvSpPr/>
          <p:nvPr/>
        </p:nvSpPr>
        <p:spPr>
          <a:xfrm>
            <a:off x="-82063" y="1648186"/>
            <a:ext cx="5709000" cy="100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74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74"/>
          <p:cNvSpPr txBox="1">
            <a:spLocks noGrp="1"/>
          </p:cNvSpPr>
          <p:nvPr>
            <p:ph type="body" idx="1"/>
          </p:nvPr>
        </p:nvSpPr>
        <p:spPr>
          <a:xfrm>
            <a:off x="515938" y="2863158"/>
            <a:ext cx="4568700" cy="30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" name="Google Shape;533;p74"/>
          <p:cNvSpPr txBox="1">
            <a:spLocks noGrp="1"/>
          </p:cNvSpPr>
          <p:nvPr>
            <p:ph type="body" idx="2"/>
          </p:nvPr>
        </p:nvSpPr>
        <p:spPr>
          <a:xfrm>
            <a:off x="515938" y="1903728"/>
            <a:ext cx="4374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4" name="Google Shape;534;p74"/>
          <p:cNvSpPr txBox="1">
            <a:spLocks noGrp="1"/>
          </p:cNvSpPr>
          <p:nvPr>
            <p:ph type="body" idx="3"/>
          </p:nvPr>
        </p:nvSpPr>
        <p:spPr>
          <a:xfrm>
            <a:off x="7128979" y="1667975"/>
            <a:ext cx="4546800" cy="30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p74"/>
          <p:cNvSpPr txBox="1">
            <a:spLocks noGrp="1"/>
          </p:cNvSpPr>
          <p:nvPr>
            <p:ph type="body" idx="4"/>
          </p:nvPr>
        </p:nvSpPr>
        <p:spPr>
          <a:xfrm>
            <a:off x="7128978" y="5175482"/>
            <a:ext cx="45375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36" name="Google Shape;536;p74"/>
          <p:cNvGrpSpPr/>
          <p:nvPr/>
        </p:nvGrpSpPr>
        <p:grpSpPr>
          <a:xfrm>
            <a:off x="5018503" y="1652762"/>
            <a:ext cx="1002000" cy="1002000"/>
            <a:chOff x="5084763" y="1652762"/>
            <a:chExt cx="1002000" cy="1002000"/>
          </a:xfrm>
        </p:grpSpPr>
        <p:sp>
          <p:nvSpPr>
            <p:cNvPr id="537" name="Google Shape;537;p74"/>
            <p:cNvSpPr/>
            <p:nvPr/>
          </p:nvSpPr>
          <p:spPr>
            <a:xfrm>
              <a:off x="5084763" y="1652762"/>
              <a:ext cx="1002000" cy="100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38" name="Google Shape;538;p74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-9291565">
              <a:off x="5204746" y="1787958"/>
              <a:ext cx="726925" cy="726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" name="Google Shape;539;p74"/>
          <p:cNvGrpSpPr/>
          <p:nvPr/>
        </p:nvGrpSpPr>
        <p:grpSpPr>
          <a:xfrm>
            <a:off x="6034316" y="4919939"/>
            <a:ext cx="1002000" cy="1002000"/>
            <a:chOff x="6100576" y="4919939"/>
            <a:chExt cx="1002000" cy="1002000"/>
          </a:xfrm>
        </p:grpSpPr>
        <p:sp>
          <p:nvSpPr>
            <p:cNvPr id="540" name="Google Shape;540;p74"/>
            <p:cNvSpPr/>
            <p:nvPr/>
          </p:nvSpPr>
          <p:spPr>
            <a:xfrm>
              <a:off x="6100576" y="4919939"/>
              <a:ext cx="1002000" cy="100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1" name="Google Shape;541;p74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17136">
              <a:off x="6228387" y="5059713"/>
              <a:ext cx="726925" cy="726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3647405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blue" preserve="1">
  <p:cSld name="Title and Content-blue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4" name="Google Shape;544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5" name="Google Shape;545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46" name="Google Shape;546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Georgia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8" name="Google Shape;548;p7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1827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 preserve="1">
  <p:cSld name="2_Title Only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6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059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light overlay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56311213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with photo" preserve="1">
  <p:cSld name="comparison with photo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7"/>
          <p:cNvSpPr/>
          <p:nvPr/>
        </p:nvSpPr>
        <p:spPr>
          <a:xfrm>
            <a:off x="8308181" y="1630018"/>
            <a:ext cx="3883800" cy="437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77"/>
          <p:cNvSpPr/>
          <p:nvPr/>
        </p:nvSpPr>
        <p:spPr>
          <a:xfrm>
            <a:off x="9833702" y="1823757"/>
            <a:ext cx="832200" cy="832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77"/>
          <p:cNvSpPr/>
          <p:nvPr/>
        </p:nvSpPr>
        <p:spPr>
          <a:xfrm>
            <a:off x="0" y="1630018"/>
            <a:ext cx="3883800" cy="437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77"/>
          <p:cNvSpPr/>
          <p:nvPr/>
        </p:nvSpPr>
        <p:spPr>
          <a:xfrm>
            <a:off x="1526011" y="1823757"/>
            <a:ext cx="832200" cy="832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77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77"/>
          <p:cNvSpPr txBox="1">
            <a:spLocks noGrp="1"/>
          </p:cNvSpPr>
          <p:nvPr>
            <p:ph type="body" idx="1"/>
          </p:nvPr>
        </p:nvSpPr>
        <p:spPr>
          <a:xfrm>
            <a:off x="219126" y="3207024"/>
            <a:ext cx="3445500" cy="25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77"/>
          <p:cNvSpPr>
            <a:spLocks noGrp="1"/>
          </p:cNvSpPr>
          <p:nvPr>
            <p:ph type="pic" idx="2"/>
          </p:nvPr>
        </p:nvSpPr>
        <p:spPr>
          <a:xfrm>
            <a:off x="3883819" y="1630018"/>
            <a:ext cx="4424400" cy="4373100"/>
          </a:xfrm>
          <a:prstGeom prst="rect">
            <a:avLst/>
          </a:prstGeom>
          <a:solidFill>
            <a:srgbClr val="CFCDC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59" name="Google Shape;559;p77"/>
          <p:cNvSpPr txBox="1">
            <a:spLocks noGrp="1"/>
          </p:cNvSpPr>
          <p:nvPr>
            <p:ph type="body" idx="3"/>
          </p:nvPr>
        </p:nvSpPr>
        <p:spPr>
          <a:xfrm>
            <a:off x="8527490" y="3207024"/>
            <a:ext cx="3445200" cy="25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0" name="Google Shape;560;p77"/>
          <p:cNvSpPr txBox="1">
            <a:spLocks noGrp="1"/>
          </p:cNvSpPr>
          <p:nvPr>
            <p:ph type="body" idx="4"/>
          </p:nvPr>
        </p:nvSpPr>
        <p:spPr>
          <a:xfrm>
            <a:off x="219126" y="2711636"/>
            <a:ext cx="344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1" name="Google Shape;561;p77"/>
          <p:cNvSpPr txBox="1">
            <a:spLocks noGrp="1"/>
          </p:cNvSpPr>
          <p:nvPr>
            <p:ph type="body" idx="5"/>
          </p:nvPr>
        </p:nvSpPr>
        <p:spPr>
          <a:xfrm>
            <a:off x="8527124" y="2711636"/>
            <a:ext cx="344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62" name="Google Shape;562;p7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546753">
            <a:off x="1598682" y="1916789"/>
            <a:ext cx="666404" cy="66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7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65541">
            <a:off x="9908070" y="1906607"/>
            <a:ext cx="666403" cy="666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28712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Image" preserve="1">
  <p:cSld name="Title and Content with Image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8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6" name="Google Shape;566;p78"/>
          <p:cNvSpPr>
            <a:spLocks noGrp="1"/>
          </p:cNvSpPr>
          <p:nvPr>
            <p:ph type="pic" idx="2"/>
          </p:nvPr>
        </p:nvSpPr>
        <p:spPr>
          <a:xfrm>
            <a:off x="5884648" y="0"/>
            <a:ext cx="6307500" cy="578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67" name="Google Shape;567;p78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4937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68" name="Google Shape;568;p7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78"/>
          <p:cNvPicPr preferRelativeResize="0"/>
          <p:nvPr/>
        </p:nvPicPr>
        <p:blipFill rotWithShape="1">
          <a:blip r:embed="rId3" cstate="email">
            <a:alphaModFix amt="8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7346150">
            <a:off x="4757087" y="4428490"/>
            <a:ext cx="2246358" cy="2246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66565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uter screen shot" preserve="1">
  <p:cSld name="Computer screen shot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7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3476" y="-925238"/>
            <a:ext cx="11422758" cy="9138207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79"/>
          <p:cNvSpPr>
            <a:spLocks noGrp="1"/>
          </p:cNvSpPr>
          <p:nvPr>
            <p:ph type="pic" idx="2"/>
          </p:nvPr>
        </p:nvSpPr>
        <p:spPr>
          <a:xfrm>
            <a:off x="4557011" y="794201"/>
            <a:ext cx="6970500" cy="421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73" name="Google Shape;573;p7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79"/>
          <p:cNvSpPr txBox="1">
            <a:spLocks noGrp="1"/>
          </p:cNvSpPr>
          <p:nvPr>
            <p:ph type="title"/>
          </p:nvPr>
        </p:nvSpPr>
        <p:spPr>
          <a:xfrm>
            <a:off x="532761" y="522123"/>
            <a:ext cx="35439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79"/>
          <p:cNvSpPr txBox="1">
            <a:spLocks noGrp="1"/>
          </p:cNvSpPr>
          <p:nvPr>
            <p:ph type="body" idx="1"/>
          </p:nvPr>
        </p:nvSpPr>
        <p:spPr>
          <a:xfrm>
            <a:off x="532761" y="2122323"/>
            <a:ext cx="35439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85336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 shot-iPad" preserve="1">
  <p:cSld name="screen shot-iPad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8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3085" y="-303261"/>
            <a:ext cx="6792689" cy="7910019"/>
          </a:xfrm>
          <a:prstGeom prst="rect">
            <a:avLst/>
          </a:prstGeom>
          <a:noFill/>
          <a:ln>
            <a:noFill/>
          </a:ln>
          <a:effectLst>
            <a:reflection stA="6000" endPos="35000" fadeDir="5400012" sy="-100000" algn="bl" rotWithShape="0"/>
          </a:effectLst>
        </p:spPr>
      </p:pic>
      <p:pic>
        <p:nvPicPr>
          <p:cNvPr id="578" name="Google Shape;578;p8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80"/>
          <p:cNvSpPr txBox="1">
            <a:spLocks noGrp="1"/>
          </p:cNvSpPr>
          <p:nvPr>
            <p:ph type="title"/>
          </p:nvPr>
        </p:nvSpPr>
        <p:spPr>
          <a:xfrm>
            <a:off x="532761" y="522123"/>
            <a:ext cx="63360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80"/>
          <p:cNvSpPr txBox="1">
            <a:spLocks noGrp="1"/>
          </p:cNvSpPr>
          <p:nvPr>
            <p:ph type="body" idx="1"/>
          </p:nvPr>
        </p:nvSpPr>
        <p:spPr>
          <a:xfrm>
            <a:off x="532761" y="2068286"/>
            <a:ext cx="6336000" cy="3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1" name="Google Shape;581;p80"/>
          <p:cNvSpPr>
            <a:spLocks noGrp="1"/>
          </p:cNvSpPr>
          <p:nvPr>
            <p:ph type="pic" idx="2"/>
          </p:nvPr>
        </p:nvSpPr>
        <p:spPr>
          <a:xfrm>
            <a:off x="7141029" y="410816"/>
            <a:ext cx="4648200" cy="6153300"/>
          </a:xfrm>
          <a:prstGeom prst="roundRect">
            <a:avLst>
              <a:gd name="adj" fmla="val 1945"/>
            </a:avLst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141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 shot-iPhone" preserve="1">
  <p:cSld name="screen shot-iPhone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8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30776"/>
            <a:ext cx="5563240" cy="7712940"/>
          </a:xfrm>
          <a:prstGeom prst="rect">
            <a:avLst/>
          </a:prstGeom>
          <a:noFill/>
          <a:ln>
            <a:noFill/>
          </a:ln>
          <a:effectLst>
            <a:reflection stA="6000" endPos="35000" fadeDir="5400012" sy="-100000" algn="bl" rotWithShape="0"/>
          </a:effectLst>
        </p:spPr>
      </p:pic>
      <p:pic>
        <p:nvPicPr>
          <p:cNvPr id="584" name="Google Shape;584;p8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81"/>
          <p:cNvSpPr txBox="1">
            <a:spLocks noGrp="1"/>
          </p:cNvSpPr>
          <p:nvPr>
            <p:ph type="title"/>
          </p:nvPr>
        </p:nvSpPr>
        <p:spPr>
          <a:xfrm>
            <a:off x="532760" y="522123"/>
            <a:ext cx="71742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81"/>
          <p:cNvSpPr txBox="1">
            <a:spLocks noGrp="1"/>
          </p:cNvSpPr>
          <p:nvPr>
            <p:ph type="body" idx="1"/>
          </p:nvPr>
        </p:nvSpPr>
        <p:spPr>
          <a:xfrm>
            <a:off x="532761" y="2068286"/>
            <a:ext cx="7174200" cy="3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7" name="Google Shape;587;p81"/>
          <p:cNvSpPr>
            <a:spLocks noGrp="1"/>
          </p:cNvSpPr>
          <p:nvPr>
            <p:ph type="pic" idx="2"/>
          </p:nvPr>
        </p:nvSpPr>
        <p:spPr>
          <a:xfrm>
            <a:off x="8401881" y="410817"/>
            <a:ext cx="2862600" cy="6071400"/>
          </a:xfrm>
          <a:prstGeom prst="roundRect">
            <a:avLst>
              <a:gd name="adj" fmla="val 14385"/>
            </a:avLst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1481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 shot and title" preserve="1">
  <p:cSld name="Screen shot and title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2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82"/>
          <p:cNvSpPr>
            <a:spLocks noGrp="1"/>
          </p:cNvSpPr>
          <p:nvPr>
            <p:ph type="pic" idx="2"/>
          </p:nvPr>
        </p:nvSpPr>
        <p:spPr>
          <a:xfrm>
            <a:off x="0" y="1371600"/>
            <a:ext cx="12192000" cy="563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91" name="Google Shape;591;p8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3350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 shot with content" preserve="1">
  <p:cSld name="Screen shot with content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83"/>
          <p:cNvSpPr>
            <a:spLocks noGrp="1"/>
          </p:cNvSpPr>
          <p:nvPr>
            <p:ph type="pic" idx="2"/>
          </p:nvPr>
        </p:nvSpPr>
        <p:spPr>
          <a:xfrm>
            <a:off x="3928534" y="429398"/>
            <a:ext cx="8025900" cy="59064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  <a:reflection stA="13000" endPos="68000" fadeDir="5400012" sy="-100000" algn="bl" rotWithShape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94" name="Google Shape;594;p8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83"/>
          <p:cNvSpPr txBox="1">
            <a:spLocks noGrp="1"/>
          </p:cNvSpPr>
          <p:nvPr>
            <p:ph type="title"/>
          </p:nvPr>
        </p:nvSpPr>
        <p:spPr>
          <a:xfrm>
            <a:off x="404813" y="555989"/>
            <a:ext cx="3207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83"/>
          <p:cNvSpPr txBox="1">
            <a:spLocks noGrp="1"/>
          </p:cNvSpPr>
          <p:nvPr>
            <p:ph type="body" idx="1"/>
          </p:nvPr>
        </p:nvSpPr>
        <p:spPr>
          <a:xfrm>
            <a:off x="404812" y="2156189"/>
            <a:ext cx="32076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642883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_plum" preserve="1">
  <p:cSld name="Section break_plum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4"/>
          <p:cNvSpPr txBox="1">
            <a:spLocks noGrp="1"/>
          </p:cNvSpPr>
          <p:nvPr>
            <p:ph type="title"/>
          </p:nvPr>
        </p:nvSpPr>
        <p:spPr>
          <a:xfrm>
            <a:off x="4038600" y="1709738"/>
            <a:ext cx="73089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84"/>
          <p:cNvSpPr txBox="1">
            <a:spLocks noGrp="1"/>
          </p:cNvSpPr>
          <p:nvPr>
            <p:ph type="body" idx="1"/>
          </p:nvPr>
        </p:nvSpPr>
        <p:spPr>
          <a:xfrm>
            <a:off x="4038600" y="4589463"/>
            <a:ext cx="73089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600" name="Google Shape;600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1" name="Google Shape;601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2" name="Google Shape;602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603" name="Google Shape;603;p8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8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49713">
            <a:off x="-2994026" y="119063"/>
            <a:ext cx="6857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73273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_green" preserve="1">
  <p:cSld name="Section break_green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5"/>
          <p:cNvSpPr txBox="1">
            <a:spLocks noGrp="1"/>
          </p:cNvSpPr>
          <p:nvPr>
            <p:ph type="title"/>
          </p:nvPr>
        </p:nvSpPr>
        <p:spPr>
          <a:xfrm>
            <a:off x="4038600" y="1709738"/>
            <a:ext cx="73089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85"/>
          <p:cNvSpPr txBox="1">
            <a:spLocks noGrp="1"/>
          </p:cNvSpPr>
          <p:nvPr>
            <p:ph type="body" idx="1"/>
          </p:nvPr>
        </p:nvSpPr>
        <p:spPr>
          <a:xfrm>
            <a:off x="4038600" y="4589463"/>
            <a:ext cx="73089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9" name="Google Shape;609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0" name="Google Shape;610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611" name="Google Shape;611;p8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8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08101">
            <a:off x="-2994025" y="119063"/>
            <a:ext cx="685800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36443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_red" preserve="1">
  <p:cSld name="Section break_red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86"/>
          <p:cNvSpPr txBox="1">
            <a:spLocks noGrp="1"/>
          </p:cNvSpPr>
          <p:nvPr>
            <p:ph type="title"/>
          </p:nvPr>
        </p:nvSpPr>
        <p:spPr>
          <a:xfrm>
            <a:off x="4038600" y="1709738"/>
            <a:ext cx="73089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86"/>
          <p:cNvSpPr txBox="1">
            <a:spLocks noGrp="1"/>
          </p:cNvSpPr>
          <p:nvPr>
            <p:ph type="body" idx="1"/>
          </p:nvPr>
        </p:nvSpPr>
        <p:spPr>
          <a:xfrm>
            <a:off x="4038600" y="4589463"/>
            <a:ext cx="73089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616" name="Google Shape;616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7" name="Google Shape;617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8" name="Google Shape;618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619" name="Google Shape;619;p8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8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94025" y="119063"/>
            <a:ext cx="6857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734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47186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plit screen" preserve="1">
  <p:cSld name="Photo Split screen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7"/>
          <p:cNvSpPr>
            <a:spLocks noGrp="1"/>
          </p:cNvSpPr>
          <p:nvPr>
            <p:ph type="pic" idx="2"/>
          </p:nvPr>
        </p:nvSpPr>
        <p:spPr>
          <a:xfrm>
            <a:off x="6096000" y="14578"/>
            <a:ext cx="6096000" cy="5270400"/>
          </a:xfrm>
          <a:prstGeom prst="rect">
            <a:avLst/>
          </a:prstGeom>
          <a:solidFill>
            <a:srgbClr val="D8D8D8">
              <a:alpha val="2471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23" name="Google Shape;623;p87"/>
          <p:cNvSpPr txBox="1">
            <a:spLocks noGrp="1"/>
          </p:cNvSpPr>
          <p:nvPr>
            <p:ph type="title"/>
          </p:nvPr>
        </p:nvSpPr>
        <p:spPr>
          <a:xfrm>
            <a:off x="831850" y="748847"/>
            <a:ext cx="10515600" cy="23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87"/>
          <p:cNvSpPr txBox="1">
            <a:spLocks noGrp="1"/>
          </p:cNvSpPr>
          <p:nvPr>
            <p:ph type="body" idx="1"/>
          </p:nvPr>
        </p:nvSpPr>
        <p:spPr>
          <a:xfrm>
            <a:off x="831850" y="5713230"/>
            <a:ext cx="105156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pic>
        <p:nvPicPr>
          <p:cNvPr id="625" name="Google Shape;625;p8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87"/>
          <p:cNvSpPr>
            <a:spLocks noGrp="1"/>
          </p:cNvSpPr>
          <p:nvPr>
            <p:ph type="pic" idx="3"/>
          </p:nvPr>
        </p:nvSpPr>
        <p:spPr>
          <a:xfrm>
            <a:off x="-6351" y="14578"/>
            <a:ext cx="6096000" cy="5270400"/>
          </a:xfrm>
          <a:prstGeom prst="rect">
            <a:avLst/>
          </a:prstGeom>
          <a:solidFill>
            <a:srgbClr val="D8D8D8">
              <a:alpha val="2471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265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 dark" preserve="1">
  <p:cSld name="Photo slide dark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29" name="Google Shape;629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0" name="Google Shape;630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1" name="Google Shape;631;p8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>
              <a:alpha val="2471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32" name="Google Shape;632;p8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8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pic>
        <p:nvPicPr>
          <p:cNvPr id="634" name="Google Shape;634;p8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05141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 light" preserve="1">
  <p:cSld name="photo slide light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5" name="Google Shape;645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6" name="Google Shape;646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47" name="Google Shape;647;p9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>
              <a:alpha val="2471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48" name="Google Shape;648;p9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9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637641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 preserve="1">
  <p:cSld name="3_Title Only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1"/>
          <p:cNvSpPr txBox="1">
            <a:spLocks noGrp="1"/>
          </p:cNvSpPr>
          <p:nvPr>
            <p:ph type="title"/>
          </p:nvPr>
        </p:nvSpPr>
        <p:spPr>
          <a:xfrm>
            <a:off x="536119" y="640081"/>
            <a:ext cx="55566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91"/>
          <p:cNvSpPr txBox="1">
            <a:spLocks noGrp="1"/>
          </p:cNvSpPr>
          <p:nvPr>
            <p:ph type="body" idx="1"/>
          </p:nvPr>
        </p:nvSpPr>
        <p:spPr>
          <a:xfrm>
            <a:off x="539318" y="2232105"/>
            <a:ext cx="5556600" cy="3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3" name="Google Shape;653;p91"/>
          <p:cNvSpPr txBox="1">
            <a:spLocks noGrp="1"/>
          </p:cNvSpPr>
          <p:nvPr>
            <p:ph type="body" idx="2"/>
          </p:nvPr>
        </p:nvSpPr>
        <p:spPr>
          <a:xfrm>
            <a:off x="539318" y="1736717"/>
            <a:ext cx="55566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54" name="Google Shape;654;p91"/>
          <p:cNvPicPr preferRelativeResize="0"/>
          <p:nvPr/>
        </p:nvPicPr>
        <p:blipFill rotWithShape="1">
          <a:blip r:embed="rId2" cstate="email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761218">
            <a:off x="6199491" y="-651868"/>
            <a:ext cx="7383912" cy="7383912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91"/>
          <p:cNvSpPr>
            <a:spLocks noGrp="1"/>
          </p:cNvSpPr>
          <p:nvPr>
            <p:ph type="pic" idx="3"/>
          </p:nvPr>
        </p:nvSpPr>
        <p:spPr>
          <a:xfrm>
            <a:off x="7980054" y="1128697"/>
            <a:ext cx="3822900" cy="3822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703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full logo" preserve="1">
  <p:cSld name="Title and Content-full logo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9" name="Google Shape;659;p92"/>
          <p:cNvSpPr txBox="1">
            <a:spLocks noGrp="1"/>
          </p:cNvSpPr>
          <p:nvPr>
            <p:ph type="dt" idx="10"/>
          </p:nvPr>
        </p:nvSpPr>
        <p:spPr>
          <a:xfrm>
            <a:off x="1870840" y="6356350"/>
            <a:ext cx="171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0" name="Google Shape;660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1" name="Google Shape;661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662" name="Google Shape;662;p9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79" y="6448425"/>
            <a:ext cx="1137709" cy="2730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032938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black" preserve="1">
  <p:cSld name="Title and Content-black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6" name="Google Shape;666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7" name="Google Shape;667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8" name="Google Shape;668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669" name="Google Shape;669;p9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5099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Black" preserve="1">
  <p:cSld name="Emphasis Black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9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9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673" name="Google Shape;673;p94"/>
          <p:cNvSpPr txBox="1">
            <a:spLocks noGrp="1"/>
          </p:cNvSpPr>
          <p:nvPr>
            <p:ph type="dt" idx="10"/>
          </p:nvPr>
        </p:nvSpPr>
        <p:spPr>
          <a:xfrm>
            <a:off x="1492468" y="6356350"/>
            <a:ext cx="208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4" name="Google Shape;674;p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5" name="Google Shape;675;p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676" name="Google Shape;676;p9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008" y="6464300"/>
            <a:ext cx="1137709" cy="273050"/>
          </a:xfrm>
          <a:prstGeom prst="rect">
            <a:avLst/>
          </a:prstGeom>
          <a:solidFill>
            <a:srgbClr val="1A1A1A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06601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blue" preserve="1">
  <p:cSld name="emphasis blue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9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9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680" name="Google Shape;680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1" name="Google Shape;681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2" name="Google Shape;682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683" name="Google Shape;683;p9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79891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plum" preserve="1">
  <p:cSld name="emphasis plum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9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687" name="Google Shape;687;p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8" name="Google Shape;688;p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9" name="Google Shape;689;p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690" name="Google Shape;690;p9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67287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List" preserve="1">
  <p:cSld name="Graphic List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97"/>
          <p:cNvSpPr txBox="1">
            <a:spLocks noGrp="1"/>
          </p:cNvSpPr>
          <p:nvPr>
            <p:ph type="title"/>
          </p:nvPr>
        </p:nvSpPr>
        <p:spPr>
          <a:xfrm>
            <a:off x="515938" y="246621"/>
            <a:ext cx="11150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8810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42649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9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9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6" name="Google Shape;696;p9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7" name="Google Shape;697;p9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8" name="Google Shape;698;p9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9" name="Google Shape;699;p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0" name="Google Shape;700;p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1" name="Google Shape;701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3146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9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9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5" name="Google Shape;705;p9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6" name="Google Shape;706;p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7" name="Google Shape;707;p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8" name="Google Shape;708;p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047082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0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100"/>
          <p:cNvSpPr>
            <a:spLocks noGrp="1"/>
          </p:cNvSpPr>
          <p:nvPr>
            <p:ph type="pic" idx="2"/>
          </p:nvPr>
        </p:nvSpPr>
        <p:spPr>
          <a:xfrm>
            <a:off x="5183188" y="457201"/>
            <a:ext cx="6172200" cy="5403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12" name="Google Shape;712;p10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3" name="Google Shape;713;p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4" name="Google Shape;714;p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5" name="Google Shape;715;p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902565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 preserve="1">
  <p:cSld name="7_Title and Content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01"/>
          <p:cNvSpPr txBox="1">
            <a:spLocks noGrp="1"/>
          </p:cNvSpPr>
          <p:nvPr>
            <p:ph type="title"/>
          </p:nvPr>
        </p:nvSpPr>
        <p:spPr>
          <a:xfrm>
            <a:off x="4858328" y="566502"/>
            <a:ext cx="69429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101"/>
          <p:cNvSpPr>
            <a:spLocks noGrp="1"/>
          </p:cNvSpPr>
          <p:nvPr>
            <p:ph type="pic" idx="2"/>
          </p:nvPr>
        </p:nvSpPr>
        <p:spPr>
          <a:xfrm>
            <a:off x="0" y="0"/>
            <a:ext cx="44241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19" name="Google Shape;719;p10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101"/>
          <p:cNvSpPr txBox="1">
            <a:spLocks noGrp="1"/>
          </p:cNvSpPr>
          <p:nvPr>
            <p:ph type="body" idx="1"/>
          </p:nvPr>
        </p:nvSpPr>
        <p:spPr>
          <a:xfrm>
            <a:off x="4858328" y="2117725"/>
            <a:ext cx="6927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38929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with Image" preserve="1">
  <p:cSld name="1_Title and Content with Image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02"/>
          <p:cNvSpPr txBox="1">
            <a:spLocks noGrp="1"/>
          </p:cNvSpPr>
          <p:nvPr>
            <p:ph type="body" idx="1"/>
          </p:nvPr>
        </p:nvSpPr>
        <p:spPr>
          <a:xfrm>
            <a:off x="538960" y="1825625"/>
            <a:ext cx="491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3" name="Google Shape;723;p102"/>
          <p:cNvSpPr>
            <a:spLocks noGrp="1"/>
          </p:cNvSpPr>
          <p:nvPr>
            <p:ph type="pic" idx="2"/>
          </p:nvPr>
        </p:nvSpPr>
        <p:spPr>
          <a:xfrm>
            <a:off x="6738853" y="4722"/>
            <a:ext cx="5487300" cy="687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24" name="Google Shape;724;p102"/>
          <p:cNvSpPr txBox="1">
            <a:spLocks noGrp="1"/>
          </p:cNvSpPr>
          <p:nvPr>
            <p:ph type="title"/>
          </p:nvPr>
        </p:nvSpPr>
        <p:spPr>
          <a:xfrm>
            <a:off x="515938" y="499595"/>
            <a:ext cx="4937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5" name="Google Shape;725;p10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663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 preserve="1">
  <p:cSld name="Title and Vertical Text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0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9" name="Google Shape;729;p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0" name="Google Shape;730;p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1" name="Google Shape;731;p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583763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0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10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5" name="Google Shape;735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6" name="Google Shape;736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7" name="Google Shape;737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184711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136C9A-D5A3-F53B-748B-36E8FF09DAAD}"/>
              </a:ext>
            </a:extLst>
          </p:cNvPr>
          <p:cNvSpPr/>
          <p:nvPr userDrawn="1"/>
        </p:nvSpPr>
        <p:spPr>
          <a:xfrm>
            <a:off x="-369651" y="0"/>
            <a:ext cx="18936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1A8B46-C780-9D9F-1163-9D35C684CF2F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38A1D8-6391-BDA9-7BA2-B1C11A800ED0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C114C8CF-C87D-F8FC-2F74-1D82541B47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BAA15F5-602E-D741-A41D-8EA1F7C2D24B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05AECA8B-EA39-6746-A560-FB14522D3C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0545" y="731520"/>
            <a:ext cx="1524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B6F3082-B8F8-F91E-E69A-4C082B94C2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3EE2EE-EFE4-5138-7CB9-D70EC1503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1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136C9A-D5A3-F53B-748B-36E8FF09DAAD}"/>
              </a:ext>
            </a:extLst>
          </p:cNvPr>
          <p:cNvSpPr/>
          <p:nvPr userDrawn="1"/>
        </p:nvSpPr>
        <p:spPr>
          <a:xfrm>
            <a:off x="-369651" y="0"/>
            <a:ext cx="18936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1A8B46-C780-9D9F-1163-9D35C684CF2F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38A1D8-6391-BDA9-7BA2-B1C11A800ED0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C114C8CF-C87D-F8FC-2F74-1D82541B47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BAA15F5-602E-D741-A41D-8EA1F7C2D24B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6F3082-B8F8-F91E-E69A-4C082B94C2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3EE2EE-EFE4-5138-7CB9-D70EC1503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C5262-0CE5-A7CB-F3AD-E27A674D03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4860" y="731520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38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 cobra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B52627-EADF-D842-AF85-0EE903B40F9B}"/>
              </a:ext>
            </a:extLst>
          </p:cNvPr>
          <p:cNvSpPr/>
          <p:nvPr userDrawn="1"/>
        </p:nvSpPr>
        <p:spPr>
          <a:xfrm>
            <a:off x="-164387" y="-1"/>
            <a:ext cx="12356387" cy="1457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6E2A9A-11E4-B747-9FA8-370C3687BFC4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260F35-B6CF-8440-A4DC-CD22AB79D23D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141C4754-F3F0-F241-ABF3-7FF552FA88B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E3B041E-974A-1347-8B0A-DC770D79C240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DAAED83-487A-6D48-BE96-DCC735ADF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DFFC9CD-4FE6-094F-95D0-88E0AC550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B6E16F-2D9F-444D-B85D-28FA1C2CB1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7875" y="640080"/>
            <a:ext cx="15240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14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E8BAA4-C9B8-DB42-8D44-8E75F72D6266}"/>
              </a:ext>
            </a:extLst>
          </p:cNvPr>
          <p:cNvSpPr txBox="1">
            <a:spLocks/>
          </p:cNvSpPr>
          <p:nvPr userDrawn="1"/>
        </p:nvSpPr>
        <p:spPr>
          <a:xfrm>
            <a:off x="677852" y="1694317"/>
            <a:ext cx="2233299" cy="1907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148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4156" y="1709738"/>
            <a:ext cx="9593294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54156" y="4589463"/>
            <a:ext cx="959329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attribution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11246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Cover Slide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E3B041E-974A-1347-8B0A-DC770D79C240}"/>
              </a:ext>
            </a:extLst>
          </p:cNvPr>
          <p:cNvSpPr txBox="1"/>
          <p:nvPr userDrawn="1"/>
        </p:nvSpPr>
        <p:spPr>
          <a:xfrm>
            <a:off x="10531817" y="6407219"/>
            <a:ext cx="11737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©2025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DAAED83-487A-6D48-BE96-DCC735ADF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2360" y="1725260"/>
            <a:ext cx="9795640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DFFC9CD-4FE6-094F-95D0-88E0AC550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360" y="4204935"/>
            <a:ext cx="979564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D71703-5EFD-7335-42A7-B991E0679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7779" y="1252762"/>
            <a:ext cx="2277755" cy="91761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5073B4E-4BA0-45D5-0599-EDD721C14D57}"/>
              </a:ext>
            </a:extLst>
          </p:cNvPr>
          <p:cNvSpPr/>
          <p:nvPr userDrawn="1"/>
        </p:nvSpPr>
        <p:spPr>
          <a:xfrm>
            <a:off x="115614" y="6407219"/>
            <a:ext cx="409903" cy="3614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4411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1487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0AA5-26F0-8F4C-9D40-DA366BF4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DC09AF-ED1A-1242-B821-AA3F97E1359A}"/>
              </a:ext>
            </a:extLst>
          </p:cNvPr>
          <p:cNvSpPr/>
          <p:nvPr userDrawn="1"/>
        </p:nvSpPr>
        <p:spPr>
          <a:xfrm>
            <a:off x="89648" y="6382871"/>
            <a:ext cx="390432" cy="34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8670A-5478-7D4D-A87C-26BF027E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712457-8807-8240-A174-E53C092C7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 rot="5400000">
            <a:off x="-1773330" y="-1621623"/>
            <a:ext cx="10262020" cy="10262020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0BE73EB-4095-3347-9CDB-9907E381A4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4850" y="856557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92935F-7FD8-0048-8607-B26255E770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6735" y="640080"/>
            <a:ext cx="1524000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61A157-0140-864F-A450-4F69893E7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64584"/>
            <a:ext cx="5364256" cy="2514991"/>
          </a:xfrm>
        </p:spPr>
        <p:txBody>
          <a:bodyPr lIns="0"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1DD49-6E25-8240-BFFD-B5E3433D7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852416"/>
            <a:ext cx="5364256" cy="1100149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416B-9A73-D64C-91EC-8F6C9161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B2DCD5-7988-234D-B253-ABBF2F51763B}"/>
              </a:ext>
            </a:extLst>
          </p:cNvPr>
          <p:cNvSpPr txBox="1"/>
          <p:nvPr userDrawn="1"/>
        </p:nvSpPr>
        <p:spPr>
          <a:xfrm>
            <a:off x="86442" y="6606059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4795E061-8779-4B4B-A6E8-5F2676E58B2C}" type="datetimeyyyy">
              <a:rPr 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fld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337406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0AA5-26F0-8F4C-9D40-DA366BF4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DC09AF-ED1A-1242-B821-AA3F97E1359A}"/>
              </a:ext>
            </a:extLst>
          </p:cNvPr>
          <p:cNvSpPr/>
          <p:nvPr userDrawn="1"/>
        </p:nvSpPr>
        <p:spPr>
          <a:xfrm>
            <a:off x="89648" y="6382871"/>
            <a:ext cx="390432" cy="34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8670A-5478-7D4D-A87C-26BF027E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712457-8807-8240-A174-E53C092C7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 rot="5400000">
            <a:off x="-1773330" y="-1621623"/>
            <a:ext cx="10262020" cy="10262020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0BE73EB-4095-3347-9CDB-9907E381A4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4850" y="856557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1A157-0140-864F-A450-4F69893E7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64584"/>
            <a:ext cx="5364256" cy="2514991"/>
          </a:xfrm>
        </p:spPr>
        <p:txBody>
          <a:bodyPr lIns="0"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1DD49-6E25-8240-BFFD-B5E3433D7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852416"/>
            <a:ext cx="5364256" cy="1100149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416B-9A73-D64C-91EC-8F6C9161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B2DCD5-7988-234D-B253-ABBF2F51763B}"/>
              </a:ext>
            </a:extLst>
          </p:cNvPr>
          <p:cNvSpPr txBox="1"/>
          <p:nvPr userDrawn="1"/>
        </p:nvSpPr>
        <p:spPr>
          <a:xfrm>
            <a:off x="86442" y="6606059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Cognia, Inc</a:t>
            </a:r>
            <a:r>
              <a:rPr lang="en-US" sz="9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99AD1-6767-C632-D57B-93C4124C56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0762" y="711490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802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2001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u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0840" y="6356350"/>
            <a:ext cx="17105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BEC094A-15D0-724A-8365-63D482052A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679" y="6448425"/>
            <a:ext cx="1137708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18369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AB87FC-D223-5242-8E90-96F497A60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anchor="ctr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9F3F73-FFD7-DC40-BD24-BF81D49CC4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EFABDA-FFE6-2248-84CC-3332FDD12A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86889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DC120-9D8A-CC43-9D3C-DEE0010D42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21616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04510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3549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A0A63-284E-F6F8-BB42-CE101326C8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4963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04510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3549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A0A63-284E-F6F8-BB42-CE101326C8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 cobra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B52627-EADF-D842-AF85-0EE903B40F9B}"/>
              </a:ext>
            </a:extLst>
          </p:cNvPr>
          <p:cNvSpPr/>
          <p:nvPr userDrawn="1"/>
        </p:nvSpPr>
        <p:spPr>
          <a:xfrm>
            <a:off x="-164387" y="-1"/>
            <a:ext cx="12356387" cy="1457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6E2A9A-11E4-B747-9FA8-370C3687BFC4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260F35-B6CF-8440-A4DC-CD22AB79D23D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141C4754-F3F0-F241-ABF3-7FF552FA88B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E3B041E-974A-1347-8B0A-DC770D79C240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2172D85A-A26A-F74E-80F1-7AF3503FE139}" type="datetimeyyyy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fld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DAAED83-487A-6D48-BE96-DCC735ADF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DFFC9CD-4FE6-094F-95D0-88E0AC550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Subtitle, presenter name, and/or date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B6E16F-2D9F-444D-B85D-28FA1C2CB1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47875" y="640080"/>
            <a:ext cx="15240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3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9D848-656F-5144-A70D-96E156A126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4379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9DF68-0EE8-E14E-A18F-A69CED62C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9713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75946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9DF68-0EE8-E14E-A18F-A69CED62C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9713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913FB8-2357-3505-D75B-DA25D476D3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9113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4FDBC-52F6-4F48-9B5C-4C10E126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4FAC-E3C8-234D-AD42-D273C030F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08101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0540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4FDBC-52F6-4F48-9B5C-4C10E126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4FAC-E3C8-234D-AD42-D273C030F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08101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43CEED-74C3-7AD7-0294-77831157DB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2424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2134F95-D2A7-0240-ADE9-991CD80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A3C22-1547-3F49-8AE6-8CB665D096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02110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2134F95-D2A7-0240-ADE9-991CD80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A3C22-1547-3F49-8AE6-8CB665D096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BDBD1-E5FB-33A0-A45A-C7F64F2426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522" y="5851526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2873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468" y="6356350"/>
            <a:ext cx="208893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4477630-3BAE-6643-8628-1456DFD720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008" y="6464300"/>
            <a:ext cx="1137708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87064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Emphasis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468" y="6356350"/>
            <a:ext cx="208893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0AB0E9-3771-C2B0-A5E6-ED2D10621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562C77A-09AC-495C-2899-31C56081D9EB}"/>
              </a:ext>
            </a:extLst>
          </p:cNvPr>
          <p:cNvSpPr/>
          <p:nvPr userDrawn="1"/>
        </p:nvSpPr>
        <p:spPr>
          <a:xfrm>
            <a:off x="199698" y="6356350"/>
            <a:ext cx="388882" cy="3651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2940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Black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468" y="6356350"/>
            <a:ext cx="208893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62C77A-09AC-495C-2899-31C56081D9EB}"/>
              </a:ext>
            </a:extLst>
          </p:cNvPr>
          <p:cNvSpPr/>
          <p:nvPr userDrawn="1"/>
        </p:nvSpPr>
        <p:spPr>
          <a:xfrm>
            <a:off x="199698" y="6356350"/>
            <a:ext cx="388882" cy="3651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9236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dark overlay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69808-79EC-4B4F-ABE1-5C92BB8C2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279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919940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2863158"/>
            <a:ext cx="4568824" cy="3047312"/>
          </a:xfrm>
        </p:spPr>
        <p:txBody>
          <a:bodyPr lIns="0" tIns="0" rIns="0" bIns="0">
            <a:normAutofit/>
          </a:bodyPr>
          <a:lstStyle>
            <a:lvl1pPr marL="0" indent="-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5938" y="1903728"/>
            <a:ext cx="4374114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128979" y="1667975"/>
            <a:ext cx="4546924" cy="3047311"/>
          </a:xfrm>
        </p:spPr>
        <p:txBody>
          <a:bodyPr lIns="0" tIns="0" rIns="0" bIns="0" anchor="b">
            <a:normAutofit/>
          </a:bodyPr>
          <a:lstStyle>
            <a:lvl1pPr marL="0" indent="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128978" y="5175482"/>
            <a:ext cx="4537559" cy="536205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Topic 02 comes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1AFD90-8E15-0B47-868A-3055092CD34F}"/>
              </a:ext>
            </a:extLst>
          </p:cNvPr>
          <p:cNvGrpSpPr/>
          <p:nvPr userDrawn="1"/>
        </p:nvGrpSpPr>
        <p:grpSpPr>
          <a:xfrm>
            <a:off x="5018503" y="1652762"/>
            <a:ext cx="1001899" cy="1001899"/>
            <a:chOff x="5084763" y="1652762"/>
            <a:chExt cx="1001899" cy="100189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9C8692-230B-D543-A7F7-4FD61B04D1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84763" y="1652762"/>
              <a:ext cx="1001899" cy="100189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E622A0-29AC-9241-AA3D-127913D094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2308430">
              <a:off x="5204745" y="1787959"/>
              <a:ext cx="726926" cy="72692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734A3A-1266-BF4A-9A0B-09C2F1FE90DF}"/>
              </a:ext>
            </a:extLst>
          </p:cNvPr>
          <p:cNvGrpSpPr/>
          <p:nvPr userDrawn="1"/>
        </p:nvGrpSpPr>
        <p:grpSpPr>
          <a:xfrm>
            <a:off x="6034316" y="4919939"/>
            <a:ext cx="1001899" cy="1001899"/>
            <a:chOff x="6100576" y="4919939"/>
            <a:chExt cx="1001899" cy="100189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95B55F4-B501-3440-8904-A1C7F049CB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00576" y="4919939"/>
              <a:ext cx="1001899" cy="1001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AE88FE2-8663-1641-B2D7-44B069899E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17130">
              <a:off x="6228388" y="5059713"/>
              <a:ext cx="726926" cy="726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98136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plit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4578"/>
            <a:ext cx="6096000" cy="5270345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Split screen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48847"/>
            <a:ext cx="10515600" cy="233532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713230"/>
            <a:ext cx="10515600" cy="6431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69808-79EC-4B4F-ABE1-5C92BB8C2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35">
            <a:extLst>
              <a:ext uri="{FF2B5EF4-FFF2-40B4-BE49-F238E27FC236}">
                <a16:creationId xmlns:a16="http://schemas.microsoft.com/office/drawing/2014/main" id="{876B9B39-99EF-934B-B196-E1EDFDED24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351" y="14578"/>
            <a:ext cx="6096001" cy="5270345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Split screen</a:t>
            </a:r>
          </a:p>
        </p:txBody>
      </p:sp>
    </p:spTree>
    <p:extLst>
      <p:ext uri="{BB962C8B-B14F-4D97-AF65-F5344CB8AC3E}">
        <p14:creationId xmlns:p14="http://schemas.microsoft.com/office/powerpoint/2010/main" val="171385517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light overlay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9770626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50765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emphasi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59B24D-CD47-1EC9-F235-837CFC586F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466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20219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emphasis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31BECE-12F7-9CF0-4A71-65B98641EE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4440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E8BAA4-C9B8-DB42-8D44-8E75F72D6266}"/>
              </a:ext>
            </a:extLst>
          </p:cNvPr>
          <p:cNvSpPr txBox="1">
            <a:spLocks/>
          </p:cNvSpPr>
          <p:nvPr userDrawn="1"/>
        </p:nvSpPr>
        <p:spPr>
          <a:xfrm>
            <a:off x="677852" y="1694317"/>
            <a:ext cx="2233299" cy="1907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148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4156" y="1709738"/>
            <a:ext cx="9593294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54156" y="4589463"/>
            <a:ext cx="959329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attribution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43824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5257801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B70D63-5CF4-45F0-A27B-4B5A690B3AA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30006" y="1815114"/>
            <a:ext cx="5257801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75733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6361387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EB692-9388-E36A-306E-953526219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3699" y="3278300"/>
            <a:ext cx="3699666" cy="14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9738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6361387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EB692-9388-E36A-306E-953526219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3699" y="3278300"/>
            <a:ext cx="3699666" cy="14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95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8199" y="1814738"/>
            <a:ext cx="10515599" cy="4215947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2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5B1CDE-515C-904B-9CF7-B3E881571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6117102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919940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2863158"/>
            <a:ext cx="4568824" cy="3047312"/>
          </a:xfrm>
        </p:spPr>
        <p:txBody>
          <a:bodyPr lIns="0" tIns="0" rIns="0" bIns="0">
            <a:normAutofit/>
          </a:bodyPr>
          <a:lstStyle>
            <a:lvl1pPr marL="0" indent="-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5938" y="1903728"/>
            <a:ext cx="4374114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128979" y="1667975"/>
            <a:ext cx="4546924" cy="3047311"/>
          </a:xfrm>
        </p:spPr>
        <p:txBody>
          <a:bodyPr lIns="0" tIns="0" rIns="0" bIns="0" anchor="b">
            <a:normAutofit/>
          </a:bodyPr>
          <a:lstStyle>
            <a:lvl1pPr marL="0" indent="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128978" y="5175482"/>
            <a:ext cx="4537559" cy="536205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Topic 02 comes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1AFD90-8E15-0B47-868A-3055092CD34F}"/>
              </a:ext>
            </a:extLst>
          </p:cNvPr>
          <p:cNvGrpSpPr/>
          <p:nvPr userDrawn="1"/>
        </p:nvGrpSpPr>
        <p:grpSpPr>
          <a:xfrm>
            <a:off x="5018503" y="1652762"/>
            <a:ext cx="1001899" cy="1001899"/>
            <a:chOff x="5084763" y="1652762"/>
            <a:chExt cx="1001899" cy="100189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9C8692-230B-D543-A7F7-4FD61B04D1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84763" y="1652762"/>
              <a:ext cx="1001899" cy="100189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E622A0-29AC-9241-AA3D-127913D094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2308430">
              <a:off x="5204745" y="1787959"/>
              <a:ext cx="726926" cy="72692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734A3A-1266-BF4A-9A0B-09C2F1FE90DF}"/>
              </a:ext>
            </a:extLst>
          </p:cNvPr>
          <p:cNvGrpSpPr/>
          <p:nvPr userDrawn="1"/>
        </p:nvGrpSpPr>
        <p:grpSpPr>
          <a:xfrm>
            <a:off x="6034316" y="4919939"/>
            <a:ext cx="1001899" cy="1001899"/>
            <a:chOff x="6100576" y="4919939"/>
            <a:chExt cx="1001899" cy="100189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95B55F4-B501-3440-8904-A1C7F049CB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00576" y="4919939"/>
              <a:ext cx="1001899" cy="1001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AE88FE2-8663-1641-B2D7-44B069899E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17130">
              <a:off x="6228388" y="5059713"/>
              <a:ext cx="726926" cy="726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104744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8199" y="1814738"/>
            <a:ext cx="10515599" cy="4215947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2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5B1CDE-515C-904B-9CF7-B3E881571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6064149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bullet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85B43DD-67D9-894A-9B0B-E851A98C1330}"/>
              </a:ext>
            </a:extLst>
          </p:cNvPr>
          <p:cNvSpPr/>
          <p:nvPr userDrawn="1"/>
        </p:nvSpPr>
        <p:spPr>
          <a:xfrm>
            <a:off x="805873" y="466228"/>
            <a:ext cx="11386128" cy="9774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202D1A-A217-1745-8A8B-5EC74D18F938}"/>
              </a:ext>
            </a:extLst>
          </p:cNvPr>
          <p:cNvGrpSpPr/>
          <p:nvPr userDrawn="1"/>
        </p:nvGrpSpPr>
        <p:grpSpPr>
          <a:xfrm>
            <a:off x="314598" y="451714"/>
            <a:ext cx="1001899" cy="1001899"/>
            <a:chOff x="329370" y="1648186"/>
            <a:chExt cx="1001899" cy="10018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AEF623-E82B-A74C-A8D0-8A8240EA92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9370" y="1648186"/>
              <a:ext cx="1001899" cy="1001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7DE2629-5730-F848-8E33-1082710454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17130">
              <a:off x="457182" y="1787960"/>
              <a:ext cx="726926" cy="72692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4885" y="576943"/>
            <a:ext cx="10421587" cy="740228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34885" y="1996462"/>
            <a:ext cx="9341304" cy="3744060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3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76865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6091058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0BC6C4-DCAF-B544-9AB8-81E955880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053251">
            <a:off x="1598682" y="1916787"/>
            <a:ext cx="666404" cy="6664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2B3BED-CA2A-6A4E-BF31-8F59618EB1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65538">
            <a:off x="9908070" y="1906607"/>
            <a:ext cx="666404" cy="6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785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2EFF-3590-D94D-91C5-30707931A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18A2A-301C-CB49-9BB5-E0777F61D2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7ED2D-28B5-B24D-A238-93733592B3B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05FD6-6BEC-694D-BC1F-D2499D6B4F5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CD6A3-A3CD-1D49-BAB3-7BF39DCF015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32A371-05D3-544A-8113-E2A4654A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A9ECD-5A6B-F04D-B412-3AD51515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E8DBC5-1E09-DF4A-BC54-11ADE16B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9775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CDC0-A24D-954D-B143-6870E97A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B211-3BCA-684B-AF15-01126BE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478B2-949C-5A4A-A209-DD320366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85C5B-0B24-3049-8264-CF4FCE78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8932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CDC0-A24D-954D-B143-6870E97A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B211-3BCA-684B-AF15-01126BE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478B2-949C-5A4A-A209-DD320366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85C5B-0B24-3049-8264-CF4FCE78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B8B3D-2677-364D-A27C-02C370649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 rot="9571063">
            <a:off x="8546565" y="-2395781"/>
            <a:ext cx="5614470" cy="561447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F680AB-65FD-284F-B869-E88647082E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125500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A24846-B70A-EF4E-B00E-B08CBB20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8D77A-F3C4-2D40-A165-319D4297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9D0F2-1CD3-DE41-A499-10DACD1D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4072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64D5-62EE-324D-922F-AEFDB09CA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774C3-98AC-9F48-ADEE-C5BAF534DE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76462-C5BB-6C41-B932-CF98C393EDF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AA092-E52C-A342-9E0A-5E992242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5D2E7-92C9-AA42-8486-D9BA7406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9C446-5E0A-9A49-85E8-4785FAFE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96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bullet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85B43DD-67D9-894A-9B0B-E851A98C1330}"/>
              </a:ext>
            </a:extLst>
          </p:cNvPr>
          <p:cNvSpPr/>
          <p:nvPr userDrawn="1"/>
        </p:nvSpPr>
        <p:spPr>
          <a:xfrm>
            <a:off x="805873" y="466228"/>
            <a:ext cx="11386128" cy="9774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202D1A-A217-1745-8A8B-5EC74D18F938}"/>
              </a:ext>
            </a:extLst>
          </p:cNvPr>
          <p:cNvGrpSpPr/>
          <p:nvPr userDrawn="1"/>
        </p:nvGrpSpPr>
        <p:grpSpPr>
          <a:xfrm>
            <a:off x="314598" y="451714"/>
            <a:ext cx="1001899" cy="1001899"/>
            <a:chOff x="329370" y="1648186"/>
            <a:chExt cx="1001899" cy="10018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AEF623-E82B-A74C-A8D0-8A8240EA92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9370" y="1648186"/>
              <a:ext cx="1001899" cy="1001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7DE2629-5730-F848-8E33-1082710454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17130">
              <a:off x="457182" y="1787960"/>
              <a:ext cx="726926" cy="72692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4885" y="576943"/>
            <a:ext cx="10421587" cy="740228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34885" y="1996462"/>
            <a:ext cx="9341304" cy="3744060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3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178642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02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03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04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72F29F-406A-174D-8263-6A5E60B86FC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387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DD0A510B-698D-E046-BEA3-BDD239C5EAD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37734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7D5D56A2-06E9-3545-AE56-63DDA545D18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225444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FB925C55-39A9-4A47-AC8B-F0746C5F28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07732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792863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Bio slide, click to edit title or add name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1525979"/>
            <a:ext cx="6733596" cy="46482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add bio here.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72F29F-406A-174D-8263-6A5E60B86FC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540487" y="1525979"/>
            <a:ext cx="4126051" cy="311615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B77A92-7F16-3C43-8418-242DC8EA6DF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0487" y="4893134"/>
            <a:ext cx="4126051" cy="438888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or title</a:t>
            </a:r>
          </a:p>
          <a:p>
            <a:pPr lvl="0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77A00D-88AD-C243-9FD8-C63FA3D57D84}"/>
              </a:ext>
            </a:extLst>
          </p:cNvPr>
          <p:cNvSpPr/>
          <p:nvPr userDrawn="1"/>
        </p:nvSpPr>
        <p:spPr>
          <a:xfrm>
            <a:off x="7540486" y="5583019"/>
            <a:ext cx="4126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noProof="0" dirty="0">
                <a:solidFill>
                  <a:schemeClr val="accent2"/>
                </a:solidFill>
              </a:rPr>
              <a:t>email@cognia.org</a:t>
            </a:r>
          </a:p>
          <a:p>
            <a:pPr lvl="0" algn="ctr"/>
            <a:r>
              <a:rPr lang="en-US" noProof="0" dirty="0">
                <a:solidFill>
                  <a:schemeClr val="accent2"/>
                </a:solidFill>
              </a:rPr>
              <a:t>123.456.7890</a:t>
            </a:r>
          </a:p>
        </p:txBody>
      </p:sp>
    </p:spTree>
    <p:extLst>
      <p:ext uri="{BB962C8B-B14F-4D97-AF65-F5344CB8AC3E}">
        <p14:creationId xmlns:p14="http://schemas.microsoft.com/office/powerpoint/2010/main" val="396445766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Bio slide, click to edit title or add name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CE084F-66F6-E840-9A23-CC7AA190A6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1525978"/>
            <a:ext cx="6733596" cy="470337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add bio here.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B73038-F074-8245-BA25-848F749C49C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0487" y="4893134"/>
            <a:ext cx="4126051" cy="438888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or title</a:t>
            </a:r>
          </a:p>
          <a:p>
            <a:pPr lvl="0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A4CA86-8909-254A-A812-2328AC357A60}"/>
              </a:ext>
            </a:extLst>
          </p:cNvPr>
          <p:cNvSpPr/>
          <p:nvPr userDrawn="1"/>
        </p:nvSpPr>
        <p:spPr>
          <a:xfrm>
            <a:off x="7540486" y="5583019"/>
            <a:ext cx="4126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noProof="0" dirty="0">
                <a:solidFill>
                  <a:schemeClr val="bg2"/>
                </a:solidFill>
              </a:rPr>
              <a:t>email@cognia.org</a:t>
            </a:r>
          </a:p>
          <a:p>
            <a:pPr lvl="0" algn="ctr"/>
            <a:r>
              <a:rPr lang="en-US" noProof="0" dirty="0">
                <a:solidFill>
                  <a:schemeClr val="bg2"/>
                </a:solidFill>
              </a:rPr>
              <a:t>123.456.7890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2B62372B-EC9E-7F40-A9F4-3D3E97C12F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BAA6AED-5E99-534E-B05D-B482E45C891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540486" y="1525978"/>
            <a:ext cx="4125913" cy="3116262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9921519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926B-2699-5549-8346-3071213C9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2F9B22-FE5C-E444-87C0-BA24E170C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0B027-3EB4-6D47-97A6-40F0C31E9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1C916-B161-CF46-8CCB-5BCB0FD8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FD843-7BF6-3042-841D-287B9B89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0D77A-5CE2-0544-A47D-DD0B66D9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1887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2095" y="2117725"/>
            <a:ext cx="5420738" cy="435133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5" y="538721"/>
            <a:ext cx="5435555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2500" y="2748"/>
            <a:ext cx="6069500" cy="6858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782E6825-BEFB-048D-CB45-79105A6622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008" y="6464300"/>
            <a:ext cx="1137708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84231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8328" y="566502"/>
            <a:ext cx="6942864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24218" cy="6858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 marL="182563" indent="0" algn="l"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B49F6E-F0A1-DD43-B420-0D308D239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8328" y="2117725"/>
            <a:ext cx="6928046" cy="435133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561861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599" cy="920336"/>
          </a:xfrm>
        </p:spPr>
        <p:txBody>
          <a:bodyPr lIns="0" tIns="0" rIns="0" bIns="0" anchor="t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71600"/>
            <a:ext cx="12192000" cy="563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83981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Full im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5563"/>
            <a:ext cx="12192000" cy="5227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950814"/>
            <a:ext cx="11150599" cy="920336"/>
          </a:xfrm>
        </p:spPr>
        <p:txBody>
          <a:bodyPr lIns="0" tIns="0" rIns="0" bIns="0" anchor="t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08E26-1C3C-AF3A-37B9-D715494D7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522" y="5851526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3901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screen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3476" y="-925238"/>
            <a:ext cx="11422758" cy="9138207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57011" y="794201"/>
            <a:ext cx="6970426" cy="4212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1" y="522123"/>
            <a:ext cx="3543939" cy="1600200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122323"/>
            <a:ext cx="3543939" cy="3811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9023717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-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30776"/>
            <a:ext cx="5563239" cy="7712939"/>
          </a:xfrm>
          <a:prstGeom prst="rect">
            <a:avLst/>
          </a:prstGeom>
          <a:effectLst>
            <a:reflection blurRad="6350" stA="6000" endPos="3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0" y="522123"/>
            <a:ext cx="7174325" cy="13175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068286"/>
            <a:ext cx="7174324" cy="386562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A327EA-75BC-3645-983B-6B9D070DA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1881" y="410817"/>
            <a:ext cx="2862468" cy="6071498"/>
          </a:xfrm>
          <a:prstGeom prst="roundRect">
            <a:avLst>
              <a:gd name="adj" fmla="val 14385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06945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1568796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-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3085" y="-303261"/>
            <a:ext cx="6792686" cy="7910019"/>
          </a:xfrm>
          <a:prstGeom prst="rect">
            <a:avLst/>
          </a:prstGeom>
          <a:effectLst>
            <a:reflection blurRad="6350" stA="6000" endPos="3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1" y="522123"/>
            <a:ext cx="6336126" cy="13175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068286"/>
            <a:ext cx="6336126" cy="386562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A327EA-75BC-3645-983B-6B9D070DA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1029" y="410816"/>
            <a:ext cx="4648199" cy="6153269"/>
          </a:xfrm>
          <a:prstGeom prst="roundRect">
            <a:avLst>
              <a:gd name="adj" fmla="val 1945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4351939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28534" y="429398"/>
            <a:ext cx="8025872" cy="59064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0" stA="13000" endPos="68000" dir="5400000" sy="-100000" algn="bl" rotWithShape="0"/>
          </a:effectLst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E9121A6-266A-F043-88FA-FFF5B1FD5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813" y="555989"/>
            <a:ext cx="3207480" cy="1600200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074B58-D4B1-474B-8130-D377916B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4812" y="2156189"/>
            <a:ext cx="3207480" cy="3811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24682249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5D77512-F54E-244A-B9F6-BC27A8005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74633C-0776-3B45-9F27-64750D346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9000"/>
          </a:blip>
          <a:stretch>
            <a:fillRect/>
          </a:stretch>
        </p:blipFill>
        <p:spPr>
          <a:xfrm rot="14253851">
            <a:off x="4757088" y="4428492"/>
            <a:ext cx="2246358" cy="22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0567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8853" y="4722"/>
            <a:ext cx="5487421" cy="6870229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  <a:gd name="connsiteX0" fmla="*/ 760444 w 6328374"/>
              <a:gd name="connsiteY0" fmla="*/ 1061545 h 6841917"/>
              <a:gd name="connsiteX1" fmla="*/ 6328374 w 6328374"/>
              <a:gd name="connsiteY1" fmla="*/ 0 h 6841917"/>
              <a:gd name="connsiteX2" fmla="*/ 6307353 w 6328374"/>
              <a:gd name="connsiteY2" fmla="*/ 5577157 h 6841917"/>
              <a:gd name="connsiteX3" fmla="*/ 6110746 w 6328374"/>
              <a:gd name="connsiteY3" fmla="*/ 5793479 h 6841917"/>
              <a:gd name="connsiteX4" fmla="*/ 3579592 w 6328374"/>
              <a:gd name="connsiteY4" fmla="*/ 6841917 h 6841917"/>
              <a:gd name="connsiteX5" fmla="*/ 0 w 6328374"/>
              <a:gd name="connsiteY5" fmla="*/ 3262325 h 6841917"/>
              <a:gd name="connsiteX6" fmla="*/ 611338 w 6328374"/>
              <a:gd name="connsiteY6" fmla="*/ 1260941 h 6841917"/>
              <a:gd name="connsiteX7" fmla="*/ 760444 w 6328374"/>
              <a:gd name="connsiteY7" fmla="*/ 1061545 h 6841917"/>
              <a:gd name="connsiteX0" fmla="*/ 1096775 w 6328374"/>
              <a:gd name="connsiteY0" fmla="*/ 21021 h 6841917"/>
              <a:gd name="connsiteX1" fmla="*/ 6328374 w 6328374"/>
              <a:gd name="connsiteY1" fmla="*/ 0 h 6841917"/>
              <a:gd name="connsiteX2" fmla="*/ 6307353 w 6328374"/>
              <a:gd name="connsiteY2" fmla="*/ 5577157 h 6841917"/>
              <a:gd name="connsiteX3" fmla="*/ 6110746 w 6328374"/>
              <a:gd name="connsiteY3" fmla="*/ 5793479 h 6841917"/>
              <a:gd name="connsiteX4" fmla="*/ 3579592 w 6328374"/>
              <a:gd name="connsiteY4" fmla="*/ 6841917 h 6841917"/>
              <a:gd name="connsiteX5" fmla="*/ 0 w 6328374"/>
              <a:gd name="connsiteY5" fmla="*/ 3262325 h 6841917"/>
              <a:gd name="connsiteX6" fmla="*/ 611338 w 6328374"/>
              <a:gd name="connsiteY6" fmla="*/ 1260941 h 6841917"/>
              <a:gd name="connsiteX7" fmla="*/ 1096775 w 6328374"/>
              <a:gd name="connsiteY7" fmla="*/ 21021 h 6841917"/>
              <a:gd name="connsiteX0" fmla="*/ 1096775 w 6328374"/>
              <a:gd name="connsiteY0" fmla="*/ 21021 h 6911971"/>
              <a:gd name="connsiteX1" fmla="*/ 6328374 w 6328374"/>
              <a:gd name="connsiteY1" fmla="*/ 0 h 6911971"/>
              <a:gd name="connsiteX2" fmla="*/ 6317863 w 6328374"/>
              <a:gd name="connsiteY2" fmla="*/ 6911971 h 6911971"/>
              <a:gd name="connsiteX3" fmla="*/ 6110746 w 6328374"/>
              <a:gd name="connsiteY3" fmla="*/ 5793479 h 6911971"/>
              <a:gd name="connsiteX4" fmla="*/ 3579592 w 6328374"/>
              <a:gd name="connsiteY4" fmla="*/ 6841917 h 6911971"/>
              <a:gd name="connsiteX5" fmla="*/ 0 w 6328374"/>
              <a:gd name="connsiteY5" fmla="*/ 3262325 h 6911971"/>
              <a:gd name="connsiteX6" fmla="*/ 611338 w 6328374"/>
              <a:gd name="connsiteY6" fmla="*/ 1260941 h 6911971"/>
              <a:gd name="connsiteX7" fmla="*/ 1096775 w 6328374"/>
              <a:gd name="connsiteY7" fmla="*/ 21021 h 6911971"/>
              <a:gd name="connsiteX0" fmla="*/ 1096775 w 6328374"/>
              <a:gd name="connsiteY0" fmla="*/ 21021 h 7236911"/>
              <a:gd name="connsiteX1" fmla="*/ 6328374 w 6328374"/>
              <a:gd name="connsiteY1" fmla="*/ 0 h 7236911"/>
              <a:gd name="connsiteX2" fmla="*/ 6317863 w 6328374"/>
              <a:gd name="connsiteY2" fmla="*/ 6911971 h 7236911"/>
              <a:gd name="connsiteX3" fmla="*/ 5921560 w 6328374"/>
              <a:gd name="connsiteY3" fmla="*/ 6981148 h 7236911"/>
              <a:gd name="connsiteX4" fmla="*/ 3579592 w 6328374"/>
              <a:gd name="connsiteY4" fmla="*/ 6841917 h 7236911"/>
              <a:gd name="connsiteX5" fmla="*/ 0 w 6328374"/>
              <a:gd name="connsiteY5" fmla="*/ 3262325 h 7236911"/>
              <a:gd name="connsiteX6" fmla="*/ 611338 w 6328374"/>
              <a:gd name="connsiteY6" fmla="*/ 1260941 h 7236911"/>
              <a:gd name="connsiteX7" fmla="*/ 1096775 w 6328374"/>
              <a:gd name="connsiteY7" fmla="*/ 21021 h 7236911"/>
              <a:gd name="connsiteX0" fmla="*/ 1096775 w 6328374"/>
              <a:gd name="connsiteY0" fmla="*/ 21021 h 6981148"/>
              <a:gd name="connsiteX1" fmla="*/ 6328374 w 6328374"/>
              <a:gd name="connsiteY1" fmla="*/ 0 h 6981148"/>
              <a:gd name="connsiteX2" fmla="*/ 6317863 w 6328374"/>
              <a:gd name="connsiteY2" fmla="*/ 6911971 h 6981148"/>
              <a:gd name="connsiteX3" fmla="*/ 5921560 w 6328374"/>
              <a:gd name="connsiteY3" fmla="*/ 6981148 h 6981148"/>
              <a:gd name="connsiteX4" fmla="*/ 3579592 w 6328374"/>
              <a:gd name="connsiteY4" fmla="*/ 6841917 h 6981148"/>
              <a:gd name="connsiteX5" fmla="*/ 0 w 6328374"/>
              <a:gd name="connsiteY5" fmla="*/ 3262325 h 6981148"/>
              <a:gd name="connsiteX6" fmla="*/ 611338 w 6328374"/>
              <a:gd name="connsiteY6" fmla="*/ 1260941 h 6981148"/>
              <a:gd name="connsiteX7" fmla="*/ 1096775 w 6328374"/>
              <a:gd name="connsiteY7" fmla="*/ 21021 h 6981148"/>
              <a:gd name="connsiteX0" fmla="*/ 1096775 w 6328374"/>
              <a:gd name="connsiteY0" fmla="*/ 21021 h 6981148"/>
              <a:gd name="connsiteX1" fmla="*/ 6328374 w 6328374"/>
              <a:gd name="connsiteY1" fmla="*/ 0 h 6981148"/>
              <a:gd name="connsiteX2" fmla="*/ 6317863 w 6328374"/>
              <a:gd name="connsiteY2" fmla="*/ 6911971 h 6981148"/>
              <a:gd name="connsiteX3" fmla="*/ 5921560 w 6328374"/>
              <a:gd name="connsiteY3" fmla="*/ 6981148 h 6981148"/>
              <a:gd name="connsiteX4" fmla="*/ 3579592 w 6328374"/>
              <a:gd name="connsiteY4" fmla="*/ 6934682 h 6981148"/>
              <a:gd name="connsiteX5" fmla="*/ 0 w 6328374"/>
              <a:gd name="connsiteY5" fmla="*/ 3262325 h 6981148"/>
              <a:gd name="connsiteX6" fmla="*/ 611338 w 6328374"/>
              <a:gd name="connsiteY6" fmla="*/ 1260941 h 6981148"/>
              <a:gd name="connsiteX7" fmla="*/ 1096775 w 6328374"/>
              <a:gd name="connsiteY7" fmla="*/ 21021 h 6981148"/>
              <a:gd name="connsiteX0" fmla="*/ 1096775 w 6328374"/>
              <a:gd name="connsiteY0" fmla="*/ 231071 h 7191198"/>
              <a:gd name="connsiteX1" fmla="*/ 6328374 w 6328374"/>
              <a:gd name="connsiteY1" fmla="*/ 210050 h 7191198"/>
              <a:gd name="connsiteX2" fmla="*/ 6317863 w 6328374"/>
              <a:gd name="connsiteY2" fmla="*/ 7122021 h 7191198"/>
              <a:gd name="connsiteX3" fmla="*/ 5921560 w 6328374"/>
              <a:gd name="connsiteY3" fmla="*/ 7191198 h 7191198"/>
              <a:gd name="connsiteX4" fmla="*/ 3579592 w 6328374"/>
              <a:gd name="connsiteY4" fmla="*/ 7144732 h 7191198"/>
              <a:gd name="connsiteX5" fmla="*/ 0 w 6328374"/>
              <a:gd name="connsiteY5" fmla="*/ 3472375 h 7191198"/>
              <a:gd name="connsiteX6" fmla="*/ 969147 w 6328374"/>
              <a:gd name="connsiteY6" fmla="*/ 0 h 7191198"/>
              <a:gd name="connsiteX7" fmla="*/ 1096775 w 6328374"/>
              <a:gd name="connsiteY7" fmla="*/ 231071 h 7191198"/>
              <a:gd name="connsiteX0" fmla="*/ 1216045 w 6328374"/>
              <a:gd name="connsiteY0" fmla="*/ 19036 h 7191198"/>
              <a:gd name="connsiteX1" fmla="*/ 6328374 w 6328374"/>
              <a:gd name="connsiteY1" fmla="*/ 210050 h 7191198"/>
              <a:gd name="connsiteX2" fmla="*/ 6317863 w 6328374"/>
              <a:gd name="connsiteY2" fmla="*/ 7122021 h 7191198"/>
              <a:gd name="connsiteX3" fmla="*/ 5921560 w 6328374"/>
              <a:gd name="connsiteY3" fmla="*/ 7191198 h 7191198"/>
              <a:gd name="connsiteX4" fmla="*/ 3579592 w 6328374"/>
              <a:gd name="connsiteY4" fmla="*/ 7144732 h 7191198"/>
              <a:gd name="connsiteX5" fmla="*/ 0 w 6328374"/>
              <a:gd name="connsiteY5" fmla="*/ 3472375 h 7191198"/>
              <a:gd name="connsiteX6" fmla="*/ 969147 w 6328374"/>
              <a:gd name="connsiteY6" fmla="*/ 0 h 7191198"/>
              <a:gd name="connsiteX7" fmla="*/ 1216045 w 6328374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3354305 w 6103087"/>
              <a:gd name="connsiteY4" fmla="*/ 7144732 h 7191198"/>
              <a:gd name="connsiteX5" fmla="*/ 0 w 6103087"/>
              <a:gd name="connsiteY5" fmla="*/ 3472375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3354305 w 6103087"/>
              <a:gd name="connsiteY4" fmla="*/ 7144732 h 7191198"/>
              <a:gd name="connsiteX5" fmla="*/ 0 w 6103087"/>
              <a:gd name="connsiteY5" fmla="*/ 3101314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2850722 w 6103087"/>
              <a:gd name="connsiteY4" fmla="*/ 7157984 h 7191198"/>
              <a:gd name="connsiteX5" fmla="*/ 0 w 6103087"/>
              <a:gd name="connsiteY5" fmla="*/ 3101314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0 h 7172162"/>
              <a:gd name="connsiteX1" fmla="*/ 6103087 w 6103087"/>
              <a:gd name="connsiteY1" fmla="*/ 191014 h 7172162"/>
              <a:gd name="connsiteX2" fmla="*/ 6092576 w 6103087"/>
              <a:gd name="connsiteY2" fmla="*/ 7102985 h 7172162"/>
              <a:gd name="connsiteX3" fmla="*/ 5696273 w 6103087"/>
              <a:gd name="connsiteY3" fmla="*/ 7172162 h 7172162"/>
              <a:gd name="connsiteX4" fmla="*/ 2850722 w 6103087"/>
              <a:gd name="connsiteY4" fmla="*/ 7138948 h 7172162"/>
              <a:gd name="connsiteX5" fmla="*/ 0 w 6103087"/>
              <a:gd name="connsiteY5" fmla="*/ 3082278 h 7172162"/>
              <a:gd name="connsiteX6" fmla="*/ 664347 w 6103087"/>
              <a:gd name="connsiteY6" fmla="*/ 219503 h 7172162"/>
              <a:gd name="connsiteX7" fmla="*/ 990758 w 6103087"/>
              <a:gd name="connsiteY7" fmla="*/ 0 h 7172162"/>
              <a:gd name="connsiteX0" fmla="*/ 1004010 w 6103087"/>
              <a:gd name="connsiteY0" fmla="*/ 21021 h 6981148"/>
              <a:gd name="connsiteX1" fmla="*/ 6103087 w 6103087"/>
              <a:gd name="connsiteY1" fmla="*/ 0 h 6981148"/>
              <a:gd name="connsiteX2" fmla="*/ 6092576 w 6103087"/>
              <a:gd name="connsiteY2" fmla="*/ 6911971 h 6981148"/>
              <a:gd name="connsiteX3" fmla="*/ 5696273 w 6103087"/>
              <a:gd name="connsiteY3" fmla="*/ 6981148 h 6981148"/>
              <a:gd name="connsiteX4" fmla="*/ 2850722 w 6103087"/>
              <a:gd name="connsiteY4" fmla="*/ 6947934 h 6981148"/>
              <a:gd name="connsiteX5" fmla="*/ 0 w 6103087"/>
              <a:gd name="connsiteY5" fmla="*/ 2891264 h 6981148"/>
              <a:gd name="connsiteX6" fmla="*/ 664347 w 6103087"/>
              <a:gd name="connsiteY6" fmla="*/ 28489 h 6981148"/>
              <a:gd name="connsiteX7" fmla="*/ 1004010 w 6103087"/>
              <a:gd name="connsiteY7" fmla="*/ 21021 h 6981148"/>
              <a:gd name="connsiteX0" fmla="*/ 1004010 w 6129591"/>
              <a:gd name="connsiteY0" fmla="*/ 0 h 6960127"/>
              <a:gd name="connsiteX1" fmla="*/ 6129591 w 6129591"/>
              <a:gd name="connsiteY1" fmla="*/ 18736 h 6960127"/>
              <a:gd name="connsiteX2" fmla="*/ 6092576 w 6129591"/>
              <a:gd name="connsiteY2" fmla="*/ 6890950 h 6960127"/>
              <a:gd name="connsiteX3" fmla="*/ 5696273 w 6129591"/>
              <a:gd name="connsiteY3" fmla="*/ 6960127 h 6960127"/>
              <a:gd name="connsiteX4" fmla="*/ 2850722 w 6129591"/>
              <a:gd name="connsiteY4" fmla="*/ 6926913 h 6960127"/>
              <a:gd name="connsiteX5" fmla="*/ 0 w 6129591"/>
              <a:gd name="connsiteY5" fmla="*/ 2870243 h 6960127"/>
              <a:gd name="connsiteX6" fmla="*/ 664347 w 6129591"/>
              <a:gd name="connsiteY6" fmla="*/ 7468 h 6960127"/>
              <a:gd name="connsiteX7" fmla="*/ 1004010 w 6129591"/>
              <a:gd name="connsiteY7" fmla="*/ 0 h 6960127"/>
              <a:gd name="connsiteX0" fmla="*/ 1004010 w 6116338"/>
              <a:gd name="connsiteY0" fmla="*/ 0 h 6960127"/>
              <a:gd name="connsiteX1" fmla="*/ 6116338 w 6116338"/>
              <a:gd name="connsiteY1" fmla="*/ 5484 h 6960127"/>
              <a:gd name="connsiteX2" fmla="*/ 6092576 w 6116338"/>
              <a:gd name="connsiteY2" fmla="*/ 6890950 h 6960127"/>
              <a:gd name="connsiteX3" fmla="*/ 5696273 w 6116338"/>
              <a:gd name="connsiteY3" fmla="*/ 6960127 h 6960127"/>
              <a:gd name="connsiteX4" fmla="*/ 2850722 w 6116338"/>
              <a:gd name="connsiteY4" fmla="*/ 6926913 h 6960127"/>
              <a:gd name="connsiteX5" fmla="*/ 0 w 6116338"/>
              <a:gd name="connsiteY5" fmla="*/ 2870243 h 6960127"/>
              <a:gd name="connsiteX6" fmla="*/ 664347 w 6116338"/>
              <a:gd name="connsiteY6" fmla="*/ 7468 h 6960127"/>
              <a:gd name="connsiteX7" fmla="*/ 1004010 w 6116338"/>
              <a:gd name="connsiteY7" fmla="*/ 0 h 6960127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32696"/>
              <a:gd name="connsiteY0" fmla="*/ 0 h 6926913"/>
              <a:gd name="connsiteX1" fmla="*/ 6116338 w 6132696"/>
              <a:gd name="connsiteY1" fmla="*/ 5484 h 6926913"/>
              <a:gd name="connsiteX2" fmla="*/ 6132332 w 6132696"/>
              <a:gd name="connsiteY2" fmla="*/ 6440376 h 6926913"/>
              <a:gd name="connsiteX3" fmla="*/ 5099925 w 6132696"/>
              <a:gd name="connsiteY3" fmla="*/ 6920371 h 6926913"/>
              <a:gd name="connsiteX4" fmla="*/ 2850722 w 6132696"/>
              <a:gd name="connsiteY4" fmla="*/ 6926913 h 6926913"/>
              <a:gd name="connsiteX5" fmla="*/ 0 w 6132696"/>
              <a:gd name="connsiteY5" fmla="*/ 2870243 h 6926913"/>
              <a:gd name="connsiteX6" fmla="*/ 664347 w 6132696"/>
              <a:gd name="connsiteY6" fmla="*/ 7468 h 6926913"/>
              <a:gd name="connsiteX7" fmla="*/ 1004010 w 6132696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86673 w 6116338"/>
              <a:gd name="connsiteY3" fmla="*/ 6668580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73421 w 6116338"/>
              <a:gd name="connsiteY3" fmla="*/ 6854110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5073421 w 6116338"/>
              <a:gd name="connsiteY3" fmla="*/ 6854110 h 6864445"/>
              <a:gd name="connsiteX4" fmla="*/ 2691695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2691695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979977 w 6116338"/>
              <a:gd name="connsiteY7" fmla="*/ 2747 h 6864445"/>
              <a:gd name="connsiteX8" fmla="*/ 1004010 w 6116338"/>
              <a:gd name="connsiteY8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916139 w 6116338"/>
              <a:gd name="connsiteY6" fmla="*/ 20720 h 6864445"/>
              <a:gd name="connsiteX7" fmla="*/ 979977 w 6116338"/>
              <a:gd name="connsiteY7" fmla="*/ 2747 h 6864445"/>
              <a:gd name="connsiteX8" fmla="*/ 1004010 w 6116338"/>
              <a:gd name="connsiteY8" fmla="*/ 0 h 6864445"/>
              <a:gd name="connsiteX0" fmla="*/ 513679 w 5626007"/>
              <a:gd name="connsiteY0" fmla="*/ 0 h 6864445"/>
              <a:gd name="connsiteX1" fmla="*/ 5626007 w 5626007"/>
              <a:gd name="connsiteY1" fmla="*/ 5484 h 6864445"/>
              <a:gd name="connsiteX2" fmla="*/ 5575740 w 5626007"/>
              <a:gd name="connsiteY2" fmla="*/ 6864445 h 6864445"/>
              <a:gd name="connsiteX3" fmla="*/ 4172273 w 5626007"/>
              <a:gd name="connsiteY3" fmla="*/ 6854110 h 6864445"/>
              <a:gd name="connsiteX4" fmla="*/ 2545921 w 5626007"/>
              <a:gd name="connsiteY4" fmla="*/ 6847400 h 6864445"/>
              <a:gd name="connsiteX5" fmla="*/ 0 w 5626007"/>
              <a:gd name="connsiteY5" fmla="*/ 2989512 h 6864445"/>
              <a:gd name="connsiteX6" fmla="*/ 425808 w 5626007"/>
              <a:gd name="connsiteY6" fmla="*/ 20720 h 6864445"/>
              <a:gd name="connsiteX7" fmla="*/ 489646 w 5626007"/>
              <a:gd name="connsiteY7" fmla="*/ 2747 h 6864445"/>
              <a:gd name="connsiteX8" fmla="*/ 513679 w 5626007"/>
              <a:gd name="connsiteY8" fmla="*/ 0 h 6864445"/>
              <a:gd name="connsiteX0" fmla="*/ 513679 w 5626007"/>
              <a:gd name="connsiteY0" fmla="*/ 0 h 6864445"/>
              <a:gd name="connsiteX1" fmla="*/ 5626007 w 5626007"/>
              <a:gd name="connsiteY1" fmla="*/ 5484 h 6864445"/>
              <a:gd name="connsiteX2" fmla="*/ 5575740 w 5626007"/>
              <a:gd name="connsiteY2" fmla="*/ 6864445 h 6864445"/>
              <a:gd name="connsiteX3" fmla="*/ 2545921 w 5626007"/>
              <a:gd name="connsiteY3" fmla="*/ 6847400 h 6864445"/>
              <a:gd name="connsiteX4" fmla="*/ 0 w 5626007"/>
              <a:gd name="connsiteY4" fmla="*/ 2989512 h 6864445"/>
              <a:gd name="connsiteX5" fmla="*/ 425808 w 5626007"/>
              <a:gd name="connsiteY5" fmla="*/ 20720 h 6864445"/>
              <a:gd name="connsiteX6" fmla="*/ 489646 w 5626007"/>
              <a:gd name="connsiteY6" fmla="*/ 2747 h 6864445"/>
              <a:gd name="connsiteX7" fmla="*/ 513679 w 5626007"/>
              <a:gd name="connsiteY7" fmla="*/ 0 h 6864445"/>
              <a:gd name="connsiteX0" fmla="*/ 489646 w 5626007"/>
              <a:gd name="connsiteY0" fmla="*/ 0 h 6861698"/>
              <a:gd name="connsiteX1" fmla="*/ 5626007 w 5626007"/>
              <a:gd name="connsiteY1" fmla="*/ 2737 h 6861698"/>
              <a:gd name="connsiteX2" fmla="*/ 5575740 w 5626007"/>
              <a:gd name="connsiteY2" fmla="*/ 6861698 h 6861698"/>
              <a:gd name="connsiteX3" fmla="*/ 2545921 w 5626007"/>
              <a:gd name="connsiteY3" fmla="*/ 6844653 h 6861698"/>
              <a:gd name="connsiteX4" fmla="*/ 0 w 5626007"/>
              <a:gd name="connsiteY4" fmla="*/ 2986765 h 6861698"/>
              <a:gd name="connsiteX5" fmla="*/ 425808 w 5626007"/>
              <a:gd name="connsiteY5" fmla="*/ 17973 h 6861698"/>
              <a:gd name="connsiteX6" fmla="*/ 489646 w 5626007"/>
              <a:gd name="connsiteY6" fmla="*/ 0 h 6861698"/>
              <a:gd name="connsiteX0" fmla="*/ 489646 w 5626007"/>
              <a:gd name="connsiteY0" fmla="*/ 1 h 6861699"/>
              <a:gd name="connsiteX1" fmla="*/ 900463 w 5626007"/>
              <a:gd name="connsiteY1" fmla="*/ 0 h 6861699"/>
              <a:gd name="connsiteX2" fmla="*/ 5626007 w 5626007"/>
              <a:gd name="connsiteY2" fmla="*/ 2738 h 6861699"/>
              <a:gd name="connsiteX3" fmla="*/ 5575740 w 5626007"/>
              <a:gd name="connsiteY3" fmla="*/ 6861699 h 6861699"/>
              <a:gd name="connsiteX4" fmla="*/ 2545921 w 5626007"/>
              <a:gd name="connsiteY4" fmla="*/ 6844654 h 6861699"/>
              <a:gd name="connsiteX5" fmla="*/ 0 w 5626007"/>
              <a:gd name="connsiteY5" fmla="*/ 2986766 h 6861699"/>
              <a:gd name="connsiteX6" fmla="*/ 425808 w 5626007"/>
              <a:gd name="connsiteY6" fmla="*/ 17974 h 6861699"/>
              <a:gd name="connsiteX7" fmla="*/ 489646 w 5626007"/>
              <a:gd name="connsiteY7" fmla="*/ 1 h 6861699"/>
              <a:gd name="connsiteX0" fmla="*/ 489646 w 5626007"/>
              <a:gd name="connsiteY0" fmla="*/ 0 h 6861698"/>
              <a:gd name="connsiteX1" fmla="*/ 5626007 w 5626007"/>
              <a:gd name="connsiteY1" fmla="*/ 2737 h 6861698"/>
              <a:gd name="connsiteX2" fmla="*/ 5575740 w 5626007"/>
              <a:gd name="connsiteY2" fmla="*/ 6861698 h 6861698"/>
              <a:gd name="connsiteX3" fmla="*/ 2545921 w 5626007"/>
              <a:gd name="connsiteY3" fmla="*/ 6844653 h 6861698"/>
              <a:gd name="connsiteX4" fmla="*/ 0 w 5626007"/>
              <a:gd name="connsiteY4" fmla="*/ 2986765 h 6861698"/>
              <a:gd name="connsiteX5" fmla="*/ 425808 w 5626007"/>
              <a:gd name="connsiteY5" fmla="*/ 17973 h 6861698"/>
              <a:gd name="connsiteX6" fmla="*/ 489646 w 5626007"/>
              <a:gd name="connsiteY6" fmla="*/ 0 h 6861698"/>
              <a:gd name="connsiteX0" fmla="*/ 425808 w 5626007"/>
              <a:gd name="connsiteY0" fmla="*/ 646020 h 7489745"/>
              <a:gd name="connsiteX1" fmla="*/ 5626007 w 5626007"/>
              <a:gd name="connsiteY1" fmla="*/ 630784 h 7489745"/>
              <a:gd name="connsiteX2" fmla="*/ 5575740 w 5626007"/>
              <a:gd name="connsiteY2" fmla="*/ 7489745 h 7489745"/>
              <a:gd name="connsiteX3" fmla="*/ 2545921 w 5626007"/>
              <a:gd name="connsiteY3" fmla="*/ 7472700 h 7489745"/>
              <a:gd name="connsiteX4" fmla="*/ 0 w 5626007"/>
              <a:gd name="connsiteY4" fmla="*/ 3614812 h 7489745"/>
              <a:gd name="connsiteX5" fmla="*/ 425808 w 5626007"/>
              <a:gd name="connsiteY5" fmla="*/ 646020 h 7489745"/>
              <a:gd name="connsiteX0" fmla="*/ 425808 w 5626007"/>
              <a:gd name="connsiteY0" fmla="*/ 519799 h 7363524"/>
              <a:gd name="connsiteX1" fmla="*/ 5626007 w 5626007"/>
              <a:gd name="connsiteY1" fmla="*/ 504563 h 7363524"/>
              <a:gd name="connsiteX2" fmla="*/ 5575740 w 5626007"/>
              <a:gd name="connsiteY2" fmla="*/ 7363524 h 7363524"/>
              <a:gd name="connsiteX3" fmla="*/ 2545921 w 5626007"/>
              <a:gd name="connsiteY3" fmla="*/ 7346479 h 7363524"/>
              <a:gd name="connsiteX4" fmla="*/ 0 w 5626007"/>
              <a:gd name="connsiteY4" fmla="*/ 3488591 h 7363524"/>
              <a:gd name="connsiteX5" fmla="*/ 425808 w 5626007"/>
              <a:gd name="connsiteY5" fmla="*/ 519799 h 7363524"/>
              <a:gd name="connsiteX0" fmla="*/ 425808 w 5626007"/>
              <a:gd name="connsiteY0" fmla="*/ 15236 h 6858961"/>
              <a:gd name="connsiteX1" fmla="*/ 5626007 w 5626007"/>
              <a:gd name="connsiteY1" fmla="*/ 0 h 6858961"/>
              <a:gd name="connsiteX2" fmla="*/ 5575740 w 5626007"/>
              <a:gd name="connsiteY2" fmla="*/ 6858961 h 6858961"/>
              <a:gd name="connsiteX3" fmla="*/ 2545921 w 5626007"/>
              <a:gd name="connsiteY3" fmla="*/ 6841916 h 6858961"/>
              <a:gd name="connsiteX4" fmla="*/ 0 w 5626007"/>
              <a:gd name="connsiteY4" fmla="*/ 2984028 h 6858961"/>
              <a:gd name="connsiteX5" fmla="*/ 425808 w 5626007"/>
              <a:gd name="connsiteY5" fmla="*/ 15236 h 6858961"/>
              <a:gd name="connsiteX0" fmla="*/ 425808 w 5626007"/>
              <a:gd name="connsiteY0" fmla="*/ 15236 h 6858961"/>
              <a:gd name="connsiteX1" fmla="*/ 5626007 w 5626007"/>
              <a:gd name="connsiteY1" fmla="*/ 0 h 6858961"/>
              <a:gd name="connsiteX2" fmla="*/ 5575740 w 5626007"/>
              <a:gd name="connsiteY2" fmla="*/ 6858961 h 6858961"/>
              <a:gd name="connsiteX3" fmla="*/ 2545921 w 5626007"/>
              <a:gd name="connsiteY3" fmla="*/ 6841916 h 6858961"/>
              <a:gd name="connsiteX4" fmla="*/ 0 w 5626007"/>
              <a:gd name="connsiteY4" fmla="*/ 2984028 h 6858961"/>
              <a:gd name="connsiteX5" fmla="*/ 425808 w 5626007"/>
              <a:gd name="connsiteY5" fmla="*/ 15236 h 6858961"/>
              <a:gd name="connsiteX0" fmla="*/ 465564 w 5626007"/>
              <a:gd name="connsiteY0" fmla="*/ 0 h 6883481"/>
              <a:gd name="connsiteX1" fmla="*/ 5626007 w 5626007"/>
              <a:gd name="connsiteY1" fmla="*/ 24520 h 6883481"/>
              <a:gd name="connsiteX2" fmla="*/ 5575740 w 5626007"/>
              <a:gd name="connsiteY2" fmla="*/ 6883481 h 6883481"/>
              <a:gd name="connsiteX3" fmla="*/ 2545921 w 5626007"/>
              <a:gd name="connsiteY3" fmla="*/ 6866436 h 6883481"/>
              <a:gd name="connsiteX4" fmla="*/ 0 w 5626007"/>
              <a:gd name="connsiteY4" fmla="*/ 3008548 h 6883481"/>
              <a:gd name="connsiteX5" fmla="*/ 465564 w 5626007"/>
              <a:gd name="connsiteY5" fmla="*/ 0 h 6883481"/>
              <a:gd name="connsiteX0" fmla="*/ 796868 w 5626007"/>
              <a:gd name="connsiteY0" fmla="*/ 0 h 6870229"/>
              <a:gd name="connsiteX1" fmla="*/ 5626007 w 5626007"/>
              <a:gd name="connsiteY1" fmla="*/ 11268 h 6870229"/>
              <a:gd name="connsiteX2" fmla="*/ 5575740 w 5626007"/>
              <a:gd name="connsiteY2" fmla="*/ 6870229 h 6870229"/>
              <a:gd name="connsiteX3" fmla="*/ 2545921 w 5626007"/>
              <a:gd name="connsiteY3" fmla="*/ 6853184 h 6870229"/>
              <a:gd name="connsiteX4" fmla="*/ 0 w 5626007"/>
              <a:gd name="connsiteY4" fmla="*/ 2995296 h 6870229"/>
              <a:gd name="connsiteX5" fmla="*/ 796868 w 5626007"/>
              <a:gd name="connsiteY5" fmla="*/ 0 h 687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6007" h="6870229">
                <a:moveTo>
                  <a:pt x="796868" y="0"/>
                </a:moveTo>
                <a:lnTo>
                  <a:pt x="5626007" y="11268"/>
                </a:lnTo>
                <a:cubicBezTo>
                  <a:pt x="5622503" y="2315258"/>
                  <a:pt x="5579244" y="4566239"/>
                  <a:pt x="5575740" y="6870229"/>
                </a:cubicBezTo>
                <a:lnTo>
                  <a:pt x="2545921" y="6853184"/>
                </a:lnTo>
                <a:cubicBezTo>
                  <a:pt x="1218324" y="6654402"/>
                  <a:pt x="0" y="4972250"/>
                  <a:pt x="0" y="2995296"/>
                </a:cubicBezTo>
                <a:cubicBezTo>
                  <a:pt x="0" y="2253938"/>
                  <a:pt x="410901" y="571307"/>
                  <a:pt x="7968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5D77512-F54E-244A-B9F6-BC27A8005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908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119" y="640081"/>
            <a:ext cx="5556682" cy="864869"/>
          </a:xfrm>
        </p:spPr>
        <p:txBody>
          <a:bodyPr lIns="0" tIns="0" rIns="0" bIns="0" anchor="t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948BA66F-AD75-554D-A66E-961AEA8E6C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318" y="2232105"/>
            <a:ext cx="5556682" cy="367339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C1FD8D6-D324-1C46-BD4E-4E0097DAF11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39318" y="1736717"/>
            <a:ext cx="5556682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287A3DE-8A78-9A46-ABC8-9CE804FDB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 rot="9761218">
            <a:off x="6199490" y="-651867"/>
            <a:ext cx="7383911" cy="7383911"/>
          </a:xfrm>
          <a:prstGeom prst="rect">
            <a:avLst/>
          </a:prstGeom>
        </p:spPr>
      </p:pic>
      <p:sp>
        <p:nvSpPr>
          <p:cNvPr id="36" name="Picture Placeholder 12">
            <a:extLst>
              <a:ext uri="{FF2B5EF4-FFF2-40B4-BE49-F238E27FC236}">
                <a16:creationId xmlns:a16="http://schemas.microsoft.com/office/drawing/2014/main" id="{028F39EE-1A0C-7449-9DE6-16174601A5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0054" y="1128697"/>
            <a:ext cx="3822782" cy="3822782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835098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4C61-9006-3044-AD80-25729C8DD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C4E57-EFB6-AB43-869C-4B090138835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8572F-CDC9-D847-A558-B3E3F3BE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9E753-6683-5B4E-B9FC-5EFED9F0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06D60-946D-B148-8FDE-4828F785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1630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4E521-8D90-C543-BBF3-2A346EFE231F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B92BF-CA12-6041-A084-A97E692F331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F951F-14D5-FB49-BB54-86A7195E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BB009-0CE8-6840-91B8-8B75A78E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6BF5D-58C1-A748-99EE-C78D3FEB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9041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2F83-82B7-D0E2-0EE4-F6D24AD6F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4FAFA-B47E-9EFE-A01D-9342CF016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B3459-2CDB-69F9-91EA-6F04432E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A5A9F-A371-76C4-4285-C4B406FD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9B6D3-A1D4-F064-A037-CF7C2942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CB12-A7B0-AF4E-8F62-BD44CE23CE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4836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rgbClr val="005789"/>
                </a:solidFill>
                <a:latin typeface="Lato Semibold" panose="020F0502020204030203"/>
                <a:ea typeface="Lato Semibold" panose="020F0502020204030203"/>
                <a:cs typeface="Lato Semibold" panose="020F0502020204030203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00837A"/>
                </a:solidFill>
                <a:latin typeface="Lato Light" panose="020F0502020204030203"/>
                <a:ea typeface="Lato Light" panose="020F0502020204030203"/>
                <a:cs typeface="Lato Light" panose="020F050202020403020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09360"/>
            <a:ext cx="533563" cy="548640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51498" y="6309360"/>
            <a:ext cx="1828800" cy="548640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98711" y="6309360"/>
            <a:ext cx="9793289" cy="548640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14288" y="56033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3" descr="/Volumes/Creative/eMetric/Logo/eMetric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49" y="262419"/>
            <a:ext cx="2509653" cy="4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753034"/>
          </a:xfrm>
          <a:solidFill>
            <a:schemeClr val="accent1"/>
          </a:solidFill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Lato Semibold" panose="020F0502020204030203"/>
                <a:ea typeface="Lato Semibold" panose="020F0502020204030203"/>
                <a:cs typeface="Lato Semibold" panose="020F0502020204030203"/>
              </a:defRPr>
            </a:lvl1pPr>
          </a:lstStyle>
          <a:p>
            <a:r>
              <a:rPr lang="en-US"/>
              <a:t>	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5424"/>
            <a:ext cx="10515600" cy="5058414"/>
          </a:xfrm>
        </p:spPr>
        <p:txBody>
          <a:bodyPr/>
          <a:lstStyle>
            <a:lvl1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1pPr>
            <a:lvl2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2pPr>
            <a:lvl3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3pPr>
            <a:lvl4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4pPr>
            <a:lvl5pPr>
              <a:defRPr>
                <a:latin typeface="Lato Light" panose="020F0502020204030203"/>
                <a:ea typeface="Lato Light" panose="020F0502020204030203"/>
                <a:cs typeface="Lato Light" panose="020F0502020204030203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63956"/>
            <a:ext cx="552325" cy="182880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69431" y="6663956"/>
            <a:ext cx="1831477" cy="182880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416646" y="6663956"/>
            <a:ext cx="9052560" cy="182880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3" descr="/Volumes/Creative/eMetric/Logo/eMetric-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28" r="80917"/>
          <a:stretch/>
        </p:blipFill>
        <p:spPr bwMode="auto">
          <a:xfrm>
            <a:off x="11512296" y="6134367"/>
            <a:ext cx="72184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84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0BC6C4-DCAF-B544-9AB8-81E955880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053251">
            <a:off x="1598682" y="1916787"/>
            <a:ext cx="666404" cy="6664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2B3BED-CA2A-6A4E-BF31-8F59618EB1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65538">
            <a:off x="9908070" y="1906607"/>
            <a:ext cx="666404" cy="6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318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16200000">
            <a:off x="-3052655" y="3052654"/>
            <a:ext cx="6656294" cy="550985"/>
          </a:xfrm>
          <a:solidFill>
            <a:schemeClr val="accent1"/>
          </a:solidFill>
        </p:spPr>
        <p:txBody>
          <a:bodyPr>
            <a:normAutofit fontScale="90000"/>
          </a:bodyPr>
          <a:lstStyle>
            <a:lvl1pPr>
              <a:defRPr>
                <a:solidFill>
                  <a:schemeClr val="bg1"/>
                </a:solidFill>
                <a:latin typeface="Lato Semibold"/>
              </a:defRPr>
            </a:lvl1pPr>
          </a:lstStyle>
          <a:p>
            <a:pPr algn="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0113" y="366190"/>
            <a:ext cx="10515600" cy="5058414"/>
          </a:xfrm>
        </p:spPr>
        <p:txBody>
          <a:bodyPr/>
          <a:lstStyle>
            <a:lvl1pPr>
              <a:defRPr>
                <a:latin typeface="Lato Light"/>
                <a:ea typeface="Lato Light"/>
                <a:cs typeface="Lato Light"/>
              </a:defRPr>
            </a:lvl1pPr>
            <a:lvl2pPr>
              <a:defRPr>
                <a:latin typeface="Lato Light"/>
                <a:ea typeface="Lato Light"/>
                <a:cs typeface="Lato Light"/>
              </a:defRPr>
            </a:lvl2pPr>
            <a:lvl3pPr>
              <a:defRPr>
                <a:latin typeface="Lato Light"/>
                <a:ea typeface="Lato Light"/>
                <a:cs typeface="Lato Light"/>
              </a:defRPr>
            </a:lvl3pPr>
            <a:lvl4pPr>
              <a:defRPr>
                <a:latin typeface="Lato Light"/>
                <a:ea typeface="Lato Light"/>
                <a:cs typeface="Lato Light"/>
              </a:defRPr>
            </a:lvl4pPr>
            <a:lvl5pPr>
              <a:defRPr>
                <a:latin typeface="Lato Light"/>
                <a:ea typeface="Lato Light"/>
                <a:cs typeface="Lato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63955"/>
            <a:ext cx="550985" cy="182881"/>
          </a:xfrm>
          <a:prstGeom prst="rect">
            <a:avLst/>
          </a:prstGeom>
          <a:solidFill>
            <a:srgbClr val="60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69431" y="6663956"/>
            <a:ext cx="1831477" cy="182880"/>
          </a:xfrm>
          <a:prstGeom prst="rect">
            <a:avLst/>
          </a:prstGeom>
          <a:solidFill>
            <a:srgbClr val="128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16646" y="6663956"/>
            <a:ext cx="9052560" cy="182880"/>
          </a:xfrm>
          <a:prstGeom prst="rect">
            <a:avLst/>
          </a:prstGeom>
          <a:solidFill>
            <a:srgbClr val="005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3" descr="/Volumes/Creative/eMetric/Logo/eMetric-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28" r="80917"/>
          <a:stretch/>
        </p:blipFill>
        <p:spPr bwMode="auto">
          <a:xfrm>
            <a:off x="11512296" y="6134367"/>
            <a:ext cx="72184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7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C168-5AFB-5445-BAB2-9D787DE0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97202-77BD-1A49-809A-522F4A2E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B3D36-38A4-2B46-AFC7-7006A1E6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7F91-0561-794B-83AE-F9C37CE1F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6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371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3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rgbClr val="FA6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B5DE9F5-1B5E-3647-BB4B-F7F15040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44DE7A-1648-6940-BA39-03A6AAD4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71C9D4-E260-AE45-8D4F-E95B3792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38ABF-BB75-094B-8015-DF5FA82A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4008-9F1B-204E-B92B-51EE5B6E0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3481648-F495-3040-A180-882A1883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464300"/>
            <a:ext cx="1235075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138C29-3CF3-174C-9DDC-EC94C590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515A0C-5D39-DC46-AA34-C6A7CA60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65CF58-5B7E-934B-A6E5-3BD89ECD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16CC-2E40-6C46-891E-FD589CDE41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4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C2EC0-FEB1-6F42-A032-E00E6623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A18A-DC31-344E-8F35-90245A09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CF6A8-1BBA-A44A-91A7-503AEC46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BA22-0E5D-2342-A729-936095DC84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2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6A3CD967-C1C5-894F-A49F-FB6A4097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464300"/>
            <a:ext cx="1235075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F1CA7-8ADC-0D47-A928-78D4D2A18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AA71-7697-0442-AF18-DA1112F73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1706-7DE2-9E43-8682-477F2FFED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DC1-5301-6D42-9E9C-855C8CBE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5FDD0-B2E8-0F47-82B4-D860E4E4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6EF91-4168-BC45-B0FC-896F92F0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14A2-8502-364F-BE62-8449E2050F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5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3ECC-7A11-6C41-99D8-E8283FD7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2187E-F938-874A-B633-EEE290D57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EDBCF-D11D-484F-B914-2B8AD6F6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545A-8CD9-A842-8698-485E594F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876FB-B6AA-654C-8BB6-48E35D89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88CB-7A07-6C41-AB6B-3CD000F68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2EFF-3590-D94D-91C5-30707931A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18A2A-301C-CB49-9BB5-E0777F61D2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7ED2D-28B5-B24D-A238-93733592B3B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05FD6-6BEC-694D-BC1F-D2499D6B4F5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CD6A3-A3CD-1D49-BAB3-7BF39DCF015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32A371-05D3-544A-8113-E2A4654A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A9ECD-5A6B-F04D-B412-3AD51515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E8DBC5-1E09-DF4A-BC54-11ADE16B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004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3968-BD39-424A-B620-58C7A5B3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694F-AA2C-154C-843C-00CB6B09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83CF3-D240-7B40-9EE8-F808C8121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B7901C-A4C7-7E44-A80A-DAE5CE7F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24B7BE-B9C9-FD41-8CD2-68FE7D97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8933D1-5EFE-204E-AB0B-75D74D78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8EEE-6445-5D47-A687-476D33BB4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EB96-8796-0547-A5C3-80914CB7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84F31-326D-8D42-96DF-47225122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F7A5E-331B-334D-9C76-141665ECC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3EF0E-1692-9A43-AAC2-DD61F1F64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FBDCD-24EF-2842-8B18-CCB68D9FA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35EF3F-D674-B242-8FC4-3917A8B6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583359-882C-3D41-B340-335BF59F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5C9918-F8F4-4B40-824E-8BBA7DC9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BAB9-B75C-7A45-A2EA-735C7B56B3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5ED0-C563-E04C-BE48-347D523A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69E582-CB74-6B4C-B2F1-9C4C91EF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0E5C70-01CF-8042-8E2C-4E6E9E07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5CA869-F3F6-C343-B1AD-2D78CDE4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6C31-CA2B-0B4D-AD53-2EA351A0B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9C7EF3-E0A6-5F4E-B35B-821DE0D3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FD2DE7-0D75-F84F-86CF-3CD36027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F5F706-92CC-7D4B-9352-C8659B4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CD43-6470-3845-A6C9-62314F8E5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A8CE-A63A-4141-B351-53DC04A9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D253-C1AF-714E-9586-07DAA1C8F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98AEA-7392-A84A-94DB-138FD2248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512B30-2901-6C4C-8DF1-0ECDB89C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FBD1F-6B6F-CE46-A039-FB567875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3D2196-4A6A-5744-ADB2-FFDDFE6D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C25B-E6CF-5D4C-BAB6-5000B565CB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2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3A80-1F18-4D46-A47D-03F601CF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5F112-583F-6943-8AE7-0FE868359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41E8B-A0B8-3341-A13B-03A2E22B3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893497-9C67-1A48-91ED-054A8AF6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555B3F-9022-3B4E-8FC0-CCF39335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FDD4C5-0E87-FA42-9856-65F8175F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F72A-5AC3-354A-A349-3FD198DF6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2A73-F339-8E47-A000-E111E59A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06B3B-E429-EF49-8DF4-E3716BB4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25F51-02F0-BD45-8958-E90B3151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438A0-AC6F-9848-A8AC-0CA9AA71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B245-8434-B240-B594-D8A5DF5F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43DE-86A3-1E41-9E69-B5F167508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BDEB1-1355-FB48-830C-3B3E0B396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30D89-9873-1440-B367-BE45ACBDD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9218-2CFC-964D-9488-681442B4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14AD5-720B-0247-8ADD-B02177DF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A3EC-A23D-0B40-BCDE-76239D60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7A-5468-7841-836D-7574FFF08A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 Cover Slide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E3B041E-974A-1347-8B0A-DC770D79C240}"/>
              </a:ext>
            </a:extLst>
          </p:cNvPr>
          <p:cNvSpPr txBox="1"/>
          <p:nvPr userDrawn="1"/>
        </p:nvSpPr>
        <p:spPr>
          <a:xfrm>
            <a:off x="10531817" y="6407219"/>
            <a:ext cx="11737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©2025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DAAED83-487A-6D48-BE96-DCC735ADF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2360" y="1725260"/>
            <a:ext cx="9795640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DFFC9CD-4FE6-094F-95D0-88E0AC550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360" y="4204935"/>
            <a:ext cx="979564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D71703-5EFD-7335-42A7-B991E0679F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27779" y="1252762"/>
            <a:ext cx="2277755" cy="91761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5073B4E-4BA0-45D5-0599-EDD721C14D57}"/>
              </a:ext>
            </a:extLst>
          </p:cNvPr>
          <p:cNvSpPr/>
          <p:nvPr userDrawn="1"/>
        </p:nvSpPr>
        <p:spPr>
          <a:xfrm>
            <a:off x="115614" y="6407219"/>
            <a:ext cx="409903" cy="3614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9410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ncy bullets with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85B43DD-67D9-894A-9B0B-E851A98C1330}"/>
              </a:ext>
            </a:extLst>
          </p:cNvPr>
          <p:cNvSpPr/>
          <p:nvPr userDrawn="1"/>
        </p:nvSpPr>
        <p:spPr>
          <a:xfrm>
            <a:off x="805873" y="466228"/>
            <a:ext cx="11386128" cy="9774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202D1A-A217-1745-8A8B-5EC74D18F938}"/>
              </a:ext>
            </a:extLst>
          </p:cNvPr>
          <p:cNvGrpSpPr/>
          <p:nvPr userDrawn="1"/>
        </p:nvGrpSpPr>
        <p:grpSpPr>
          <a:xfrm>
            <a:off x="314598" y="451714"/>
            <a:ext cx="1001899" cy="1001899"/>
            <a:chOff x="329370" y="1648186"/>
            <a:chExt cx="1001899" cy="1001899"/>
          </a:xfrm>
          <a:solidFill>
            <a:srgbClr val="FF6565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AEF623-E82B-A74C-A8D0-8A8240EA92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9370" y="1648186"/>
              <a:ext cx="1001899" cy="1001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7DE2629-5730-F848-8E33-1082710454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17130">
              <a:off x="457182" y="1787960"/>
              <a:ext cx="726926" cy="726926"/>
            </a:xfrm>
            <a:prstGeom prst="rect">
              <a:avLst/>
            </a:prstGeom>
            <a:grpFill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4885" y="576943"/>
            <a:ext cx="10421587" cy="740228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34885" y="1996462"/>
            <a:ext cx="9341304" cy="3744060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3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527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CDC0-A24D-954D-B143-6870E97A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B211-3BCA-684B-AF15-01126BE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478B2-949C-5A4A-A209-DD320366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85C5B-0B24-3049-8264-CF4FCE78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9007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sli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dark overlay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69808-79EC-4B4F-ABE1-5C92BB8C2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86737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276D-253D-9590-1C4F-684776A1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25113-F53C-2157-98FC-E6A9F01E8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803BC-74DB-8288-5D7C-B19EEFDDE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07639-1E45-8036-CA06-9C9767B77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AB7B3-5BEB-A108-EA16-E5578899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5560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CE87-095C-F19A-CF61-B0E5C3FB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EED13-D015-255F-E9BC-F9846E5CD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C1BA2-4F35-75F0-96D8-72AFADAB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F0654-14E9-99C1-4438-C6C1A46C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96C2B-9ADB-D705-4CDC-BDCA979C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0717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D5ADE-04F3-AD20-6F33-645C1A4A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D5F30-7F0F-FF7D-24CD-BFFF92EAD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F469F-3D18-3FB9-E850-AFE98063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51387-E6E9-1190-4F31-C955CAE0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313E4-B764-B623-BCC9-A95369AE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2200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5097-F51E-FF08-5CF7-5DD74CD3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43127-DFB4-3CDB-8595-329AE4E83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1CD44-CE1C-64BC-1385-DBB9FABF1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7A4EA-0920-47D1-7378-26D8271D3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C2568-724E-72C4-6E2C-310A628B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A0083-B790-1130-1F6E-802B69AC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7796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F0F51-4355-C1CB-9B7A-3BC3240C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78AE0-55B0-7F34-7967-8B72838DC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D218E-8912-CF83-7CBB-3DA9DB894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FE5D3-4574-8559-538E-E17042A45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FDA3A-C3AF-13C5-7F58-988B9ABE7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0D1B43-EDC6-597B-E438-100BB37F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8DDC9B-2422-1459-DAD5-15C303F6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84B8B9-B002-DD04-CC64-5E3E2FB1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2815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440C-F9A9-1EC3-B0B7-369EA0E8C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DA727-DE38-9D44-5529-0B93B29E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CAA44A-C165-A53A-AAD7-5DF989946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FD07F-1E9C-3C30-11BB-3833C0E4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1667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61714-D7FB-29D6-BEB7-186AF0A6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119AB-DE5A-4314-86F2-C5AC5077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E61DE-1E0E-9A52-3FC3-EB5E0F92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9043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909E-6977-0537-E306-078371D8A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2CABF-DF16-9636-BA9A-B3C4B2EBD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98065-0C25-09CE-6E85-9653C62C5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E87BD-3629-F6B8-59CB-910F292E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4FD53-9126-FFF8-36D3-82945772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F8F2B-1A4F-3BD6-6080-6CFD5C94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6990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83BCA-89DB-C6BA-7EBB-135D1727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C15F2F-DB5D-9B13-B19A-28AFD88B0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08334-59E4-479B-B221-4ABAE0182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45851-C46D-224A-3407-3CE5C7F44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0CECF-458D-BB4F-1B2F-E99BF70FB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141D5-0B4F-EF44-9F80-106445D5F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06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CDC0-A24D-954D-B143-6870E97A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B211-3BCA-684B-AF15-01126BE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478B2-949C-5A4A-A209-DD320366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85C5B-0B24-3049-8264-CF4FCE78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B8B3D-2677-364D-A27C-02C370649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 rot="9571063">
            <a:off x="8546565" y="-2395781"/>
            <a:ext cx="5614470" cy="561447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F680AB-65FD-284F-B869-E88647082E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73332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7B36-50D2-5A58-FFBF-345991E5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7181F-E4B7-2421-C33A-E1047FA6C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48221-6DD3-F3E0-DB29-6A829C57F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C7FBB-A79F-800F-AE65-8CDF519B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2B36B-C218-1C8F-7E82-EAE91E25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2247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371AD-2B4B-7A7A-E10D-E601AFD48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F5FB9-3139-C6A5-7BEE-49FC295D3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27B25-BB47-92B0-4094-4D4D4FF3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E6DC9-BFCE-5B31-AAFF-8840EC8A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B2E9C-D322-4316-3B73-2FA3B394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6FE42-4985-40E4-A162-8BB6A760D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812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BAA15F5-602E-D741-A41D-8EA1F7C2D24B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2172D85A-A26A-F74E-80F1-7AF3503FE139}" type="datetimeyyyy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fld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136C9A-D5A3-F53B-748B-36E8FF09DAAD}"/>
              </a:ext>
            </a:extLst>
          </p:cNvPr>
          <p:cNvSpPr/>
          <p:nvPr userDrawn="1"/>
        </p:nvSpPr>
        <p:spPr>
          <a:xfrm>
            <a:off x="-369651" y="0"/>
            <a:ext cx="18936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1A8B46-C780-9D9F-1163-9D35C684CF2F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38A1D8-6391-BDA9-7BA2-B1C11A800ED0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C114C8CF-C87D-F8FC-2F74-1D82541B47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6B6F3082-B8F8-F91E-E69A-4C082B94C2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3EE2EE-EFE4-5138-7CB9-D70EC1503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21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 cobra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B52627-EADF-D842-AF85-0EE903B40F9B}"/>
              </a:ext>
            </a:extLst>
          </p:cNvPr>
          <p:cNvSpPr/>
          <p:nvPr userDrawn="1"/>
        </p:nvSpPr>
        <p:spPr>
          <a:xfrm>
            <a:off x="-164387" y="-1"/>
            <a:ext cx="12356387" cy="1457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6E2A9A-11E4-B747-9FA8-370C3687BFC4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260F35-B6CF-8440-A4DC-CD22AB79D23D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141C4754-F3F0-F241-ABF3-7FF552FA88B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E3B041E-974A-1347-8B0A-DC770D79C240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2172D85A-A26A-F74E-80F1-7AF3503FE139}" type="datetimeyyyy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fld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DAAED83-487A-6D48-BE96-DCC735ADF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DFFC9CD-4FE6-094F-95D0-88E0AC550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B6E16F-2D9F-444D-B85D-28FA1C2CB1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47875" y="640080"/>
            <a:ext cx="15240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3705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0AA5-26F0-8F4C-9D40-DA366BF4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DC09AF-ED1A-1242-B821-AA3F97E1359A}"/>
              </a:ext>
            </a:extLst>
          </p:cNvPr>
          <p:cNvSpPr/>
          <p:nvPr userDrawn="1"/>
        </p:nvSpPr>
        <p:spPr>
          <a:xfrm>
            <a:off x="89648" y="6382871"/>
            <a:ext cx="390432" cy="34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8670A-5478-7D4D-A87C-26BF027E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712457-8807-8240-A174-E53C092C7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 rot="5400000">
            <a:off x="-1773330" y="-1621623"/>
            <a:ext cx="10262020" cy="10262020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0BE73EB-4095-3347-9CDB-9907E381A4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4850" y="856557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92935F-7FD8-0048-8607-B26255E770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96735" y="640080"/>
            <a:ext cx="1524000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61A157-0140-864F-A450-4F69893E7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64584"/>
            <a:ext cx="5364256" cy="2514991"/>
          </a:xfrm>
        </p:spPr>
        <p:txBody>
          <a:bodyPr lIns="0"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1DD49-6E25-8240-BFFD-B5E3433D7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852416"/>
            <a:ext cx="5364256" cy="1100149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416B-9A73-D64C-91EC-8F6C9161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B2DCD5-7988-234D-B253-ABBF2F51763B}"/>
              </a:ext>
            </a:extLst>
          </p:cNvPr>
          <p:cNvSpPr txBox="1"/>
          <p:nvPr userDrawn="1"/>
        </p:nvSpPr>
        <p:spPr>
          <a:xfrm>
            <a:off x="86442" y="6606059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4795E061-8779-4B4B-A6E8-5F2676E58B2C}" type="datetimeyyyy">
              <a:rPr 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fld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968879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8529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u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0840" y="6356350"/>
            <a:ext cx="17105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BEC094A-15D0-724A-8365-63D482052A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79679" y="6448425"/>
            <a:ext cx="1137708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71969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3046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AB87FC-D223-5242-8E90-96F497A60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anchor="ctr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9F3F73-FFD7-DC40-BD24-BF81D49CC4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EFABDA-FFE6-2248-84CC-3332FDD12A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57927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DC120-9D8A-CC43-9D3C-DEE0010D42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706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A24846-B70A-EF4E-B00E-B08CBB20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8D77A-F3C4-2D40-A165-319D4297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9D0F2-1CD3-DE41-A499-10DACD1D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3786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549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93985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9DF68-0EE8-E14E-A18F-A69CED62C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713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76263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4FDBC-52F6-4F48-9B5C-4C10E126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4FAC-E3C8-234D-AD42-D273C030F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8101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21200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2134F95-D2A7-0240-ADE9-991CD80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A3C22-1547-3F49-8AE6-8CB665D096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4187" y="160337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0959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468" y="6356350"/>
            <a:ext cx="208893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4477630-3BAE-6643-8628-1456DFD720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236008" y="6464300"/>
            <a:ext cx="1137708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17381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dark overlay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69808-79EC-4B4F-ABE1-5C92BB8C2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89086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plit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4578"/>
            <a:ext cx="6096000" cy="5270345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Split screen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48847"/>
            <a:ext cx="10515600" cy="233532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713230"/>
            <a:ext cx="10515600" cy="6431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69808-79EC-4B4F-ABE1-5C92BB8C2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35">
            <a:extLst>
              <a:ext uri="{FF2B5EF4-FFF2-40B4-BE49-F238E27FC236}">
                <a16:creationId xmlns:a16="http://schemas.microsoft.com/office/drawing/2014/main" id="{876B9B39-99EF-934B-B196-E1EDFDED24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351" y="14578"/>
            <a:ext cx="6096001" cy="5270345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Split screen</a:t>
            </a:r>
          </a:p>
        </p:txBody>
      </p:sp>
    </p:spTree>
    <p:extLst>
      <p:ext uri="{BB962C8B-B14F-4D97-AF65-F5344CB8AC3E}">
        <p14:creationId xmlns:p14="http://schemas.microsoft.com/office/powerpoint/2010/main" val="381992435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light overlay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7037384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08267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78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0AA5-26F0-8F4C-9D40-DA366BF4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DC09AF-ED1A-1242-B821-AA3F97E1359A}"/>
              </a:ext>
            </a:extLst>
          </p:cNvPr>
          <p:cNvSpPr/>
          <p:nvPr userDrawn="1"/>
        </p:nvSpPr>
        <p:spPr>
          <a:xfrm>
            <a:off x="89648" y="6382871"/>
            <a:ext cx="390432" cy="34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8670A-5478-7D4D-A87C-26BF027E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712457-8807-8240-A174-E53C092C7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 rot="5400000">
            <a:off x="-1773330" y="-1621623"/>
            <a:ext cx="10262020" cy="10262020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0BE73EB-4095-3347-9CDB-9907E381A4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4850" y="856557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92935F-7FD8-0048-8607-B26255E770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96735" y="640080"/>
            <a:ext cx="1524000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61A157-0140-864F-A450-4F69893E7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64584"/>
            <a:ext cx="5364256" cy="2514991"/>
          </a:xfrm>
        </p:spPr>
        <p:txBody>
          <a:bodyPr lIns="0"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1DD49-6E25-8240-BFFD-B5E3433D7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852416"/>
            <a:ext cx="5364256" cy="1100149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Subtitle, presenter name, and/or 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416B-9A73-D64C-91EC-8F6C9161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B2DCD5-7988-234D-B253-ABBF2F51763B}"/>
              </a:ext>
            </a:extLst>
          </p:cNvPr>
          <p:cNvSpPr txBox="1"/>
          <p:nvPr userDrawn="1"/>
        </p:nvSpPr>
        <p:spPr>
          <a:xfrm>
            <a:off x="86442" y="6606059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4795E061-8779-4B4B-A6E8-5F2676E58B2C}" type="datetimeyyyy">
              <a:rPr 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fld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6978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64D5-62EE-324D-922F-AEFDB09CA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774C3-98AC-9F48-ADEE-C5BAF534DE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76462-C5BB-6C41-B932-CF98C393EDF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AA092-E52C-A342-9E0A-5E992242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5D2E7-92C9-AA42-8486-D9BA7406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9C446-5E0A-9A49-85E8-4785FAFE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7086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E8BAA4-C9B8-DB42-8D44-8E75F72D6266}"/>
              </a:ext>
            </a:extLst>
          </p:cNvPr>
          <p:cNvSpPr txBox="1">
            <a:spLocks/>
          </p:cNvSpPr>
          <p:nvPr userDrawn="1"/>
        </p:nvSpPr>
        <p:spPr>
          <a:xfrm>
            <a:off x="677852" y="1694317"/>
            <a:ext cx="2233299" cy="1907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148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4156" y="1709738"/>
            <a:ext cx="9593294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54156" y="4589463"/>
            <a:ext cx="959329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attribution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6782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9D848-656F-5144-A70D-96E156A126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2941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919940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2863158"/>
            <a:ext cx="4568824" cy="3047312"/>
          </a:xfrm>
        </p:spPr>
        <p:txBody>
          <a:bodyPr lIns="0" tIns="0" rIns="0" bIns="0">
            <a:normAutofit/>
          </a:bodyPr>
          <a:lstStyle>
            <a:lvl1pPr marL="0" indent="-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5938" y="1903728"/>
            <a:ext cx="4374114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128979" y="1667975"/>
            <a:ext cx="4546924" cy="3047311"/>
          </a:xfrm>
        </p:spPr>
        <p:txBody>
          <a:bodyPr lIns="0" tIns="0" rIns="0" bIns="0" anchor="b">
            <a:normAutofit/>
          </a:bodyPr>
          <a:lstStyle>
            <a:lvl1pPr marL="0" indent="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128978" y="5175482"/>
            <a:ext cx="4537559" cy="536205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Topic 02 comes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1AFD90-8E15-0B47-868A-3055092CD34F}"/>
              </a:ext>
            </a:extLst>
          </p:cNvPr>
          <p:cNvGrpSpPr/>
          <p:nvPr userDrawn="1"/>
        </p:nvGrpSpPr>
        <p:grpSpPr>
          <a:xfrm>
            <a:off x="5018503" y="1652762"/>
            <a:ext cx="1001899" cy="1001899"/>
            <a:chOff x="5084763" y="1652762"/>
            <a:chExt cx="1001899" cy="100189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9C8692-230B-D543-A7F7-4FD61B04D1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84763" y="1652762"/>
              <a:ext cx="1001899" cy="100189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E622A0-29AC-9241-AA3D-127913D094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2308430">
              <a:off x="5204745" y="1787959"/>
              <a:ext cx="726926" cy="72692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734A3A-1266-BF4A-9A0B-09C2F1FE90DF}"/>
              </a:ext>
            </a:extLst>
          </p:cNvPr>
          <p:cNvGrpSpPr/>
          <p:nvPr userDrawn="1"/>
        </p:nvGrpSpPr>
        <p:grpSpPr>
          <a:xfrm>
            <a:off x="6034316" y="4919939"/>
            <a:ext cx="1001899" cy="1001899"/>
            <a:chOff x="6100576" y="4919939"/>
            <a:chExt cx="1001899" cy="100189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95B55F4-B501-3440-8904-A1C7F049CB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00576" y="4919939"/>
              <a:ext cx="1001899" cy="1001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AE88FE2-8663-1641-B2D7-44B069899E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17130">
              <a:off x="6228388" y="5059713"/>
              <a:ext cx="726926" cy="726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787860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8199" y="1814738"/>
            <a:ext cx="10515599" cy="4215947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2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5B1CDE-515C-904B-9CF7-B3E881571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7697725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bullet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85B43DD-67D9-894A-9B0B-E851A98C1330}"/>
              </a:ext>
            </a:extLst>
          </p:cNvPr>
          <p:cNvSpPr/>
          <p:nvPr userDrawn="1"/>
        </p:nvSpPr>
        <p:spPr>
          <a:xfrm>
            <a:off x="805873" y="466228"/>
            <a:ext cx="11386128" cy="9774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202D1A-A217-1745-8A8B-5EC74D18F938}"/>
              </a:ext>
            </a:extLst>
          </p:cNvPr>
          <p:cNvGrpSpPr/>
          <p:nvPr userDrawn="1"/>
        </p:nvGrpSpPr>
        <p:grpSpPr>
          <a:xfrm>
            <a:off x="314598" y="451714"/>
            <a:ext cx="1001899" cy="1001899"/>
            <a:chOff x="329370" y="1648186"/>
            <a:chExt cx="1001899" cy="10018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AEF623-E82B-A74C-A8D0-8A8240EA92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9370" y="1648186"/>
              <a:ext cx="1001899" cy="1001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7DE2629-5730-F848-8E33-1082710454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17130">
              <a:off x="457182" y="1787960"/>
              <a:ext cx="726926" cy="72692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4885" y="576943"/>
            <a:ext cx="10421587" cy="740228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34885" y="1996462"/>
            <a:ext cx="9341304" cy="3744060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3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53103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9302359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0BC6C4-DCAF-B544-9AB8-81E955880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053251">
            <a:off x="1598682" y="1916787"/>
            <a:ext cx="666404" cy="6664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2B3BED-CA2A-6A4E-BF31-8F59618EB1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65538">
            <a:off x="9908070" y="1906607"/>
            <a:ext cx="666404" cy="6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4638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2EFF-3590-D94D-91C5-30707931A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18A2A-301C-CB49-9BB5-E0777F61D2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7ED2D-28B5-B24D-A238-93733592B3B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05FD6-6BEC-694D-BC1F-D2499D6B4F5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CD6A3-A3CD-1D49-BAB3-7BF39DCF015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32A371-05D3-544A-8113-E2A4654A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A9ECD-5A6B-F04D-B412-3AD51515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E8DBC5-1E09-DF4A-BC54-11ADE16B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3707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CDC0-A24D-954D-B143-6870E97A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B211-3BCA-684B-AF15-01126BE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478B2-949C-5A4A-A209-DD320366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85C5B-0B24-3049-8264-CF4FCE78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7699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CDC0-A24D-954D-B143-6870E97A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B211-3BCA-684B-AF15-01126BE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478B2-949C-5A4A-A209-DD320366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85C5B-0B24-3049-8264-CF4FCE78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B8B3D-2677-364D-A27C-02C370649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 rot="9571063">
            <a:off x="8546565" y="-2395781"/>
            <a:ext cx="5614470" cy="561447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F680AB-65FD-284F-B869-E88647082E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5220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02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03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04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72F29F-406A-174D-8263-6A5E60B86FC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387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DD0A510B-698D-E046-BEA3-BDD239C5EAD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37734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7D5D56A2-06E9-3545-AE56-63DDA545D18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225444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FB925C55-39A9-4A47-AC8B-F0746C5F28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07732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933985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A24846-B70A-EF4E-B00E-B08CBB20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8D77A-F3C4-2D40-A165-319D4297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9D0F2-1CD3-DE41-A499-10DACD1D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546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64D5-62EE-324D-922F-AEFDB09CA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774C3-98AC-9F48-ADEE-C5BAF534DE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76462-C5BB-6C41-B932-CF98C393EDF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AA092-E52C-A342-9E0A-5E992242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5D2E7-92C9-AA42-8486-D9BA7406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9C446-5E0A-9A49-85E8-4785FAFE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9278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02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03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04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72F29F-406A-174D-8263-6A5E60B86FC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387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DD0A510B-698D-E046-BEA3-BDD239C5EAD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37734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7D5D56A2-06E9-3545-AE56-63DDA545D18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225444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FB925C55-39A9-4A47-AC8B-F0746C5F28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07732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368710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Bio slide, click to edit title or add name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1525979"/>
            <a:ext cx="6733596" cy="46482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add bio here.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72F29F-406A-174D-8263-6A5E60B86FC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540487" y="1525979"/>
            <a:ext cx="4126051" cy="311615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B77A92-7F16-3C43-8418-242DC8EA6DF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0487" y="4893134"/>
            <a:ext cx="4126051" cy="438888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or title</a:t>
            </a:r>
          </a:p>
          <a:p>
            <a:pPr lvl="0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77A00D-88AD-C243-9FD8-C63FA3D57D84}"/>
              </a:ext>
            </a:extLst>
          </p:cNvPr>
          <p:cNvSpPr/>
          <p:nvPr userDrawn="1"/>
        </p:nvSpPr>
        <p:spPr>
          <a:xfrm>
            <a:off x="7540486" y="5583019"/>
            <a:ext cx="4126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noProof="0" dirty="0">
                <a:solidFill>
                  <a:schemeClr val="accent2"/>
                </a:solidFill>
              </a:rPr>
              <a:t>email@cognia.org</a:t>
            </a:r>
          </a:p>
          <a:p>
            <a:pPr lvl="0" algn="ctr"/>
            <a:r>
              <a:rPr lang="en-US" noProof="0" dirty="0">
                <a:solidFill>
                  <a:schemeClr val="accent2"/>
                </a:solidFill>
              </a:rPr>
              <a:t>123.456.7890</a:t>
            </a:r>
          </a:p>
        </p:txBody>
      </p:sp>
    </p:spTree>
    <p:extLst>
      <p:ext uri="{BB962C8B-B14F-4D97-AF65-F5344CB8AC3E}">
        <p14:creationId xmlns:p14="http://schemas.microsoft.com/office/powerpoint/2010/main" val="141491192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Bio slide, click to edit title or add name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CE084F-66F6-E840-9A23-CC7AA190A6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1525978"/>
            <a:ext cx="6733596" cy="470337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add bio here.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B73038-F074-8245-BA25-848F749C49C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0487" y="4893134"/>
            <a:ext cx="4126051" cy="438888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or title</a:t>
            </a:r>
          </a:p>
          <a:p>
            <a:pPr lvl="0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A4CA86-8909-254A-A812-2328AC357A60}"/>
              </a:ext>
            </a:extLst>
          </p:cNvPr>
          <p:cNvSpPr/>
          <p:nvPr userDrawn="1"/>
        </p:nvSpPr>
        <p:spPr>
          <a:xfrm>
            <a:off x="7540486" y="5583019"/>
            <a:ext cx="4126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noProof="0" dirty="0">
                <a:solidFill>
                  <a:schemeClr val="bg2"/>
                </a:solidFill>
              </a:rPr>
              <a:t>email@cognia.org</a:t>
            </a:r>
          </a:p>
          <a:p>
            <a:pPr lvl="0" algn="ctr"/>
            <a:r>
              <a:rPr lang="en-US" noProof="0" dirty="0">
                <a:solidFill>
                  <a:schemeClr val="bg2"/>
                </a:solidFill>
              </a:rPr>
              <a:t>123.456.7890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2B62372B-EC9E-7F40-A9F4-3D3E97C12F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BAA6AED-5E99-534E-B05D-B482E45C891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540486" y="1525978"/>
            <a:ext cx="4125913" cy="3116262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9160760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926B-2699-5549-8346-3071213C9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2F9B22-FE5C-E444-87C0-BA24E170C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0B027-3EB4-6D47-97A6-40F0C31E9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1C916-B161-CF46-8CCB-5BCB0FD8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FD843-7BF6-3042-841D-287B9B89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0D77A-5CE2-0544-A47D-DD0B66D9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2783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2095" y="2117725"/>
            <a:ext cx="5420738" cy="435133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5" y="538721"/>
            <a:ext cx="5435555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2500" y="2748"/>
            <a:ext cx="6069500" cy="6858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782E6825-BEFB-048D-CB45-79105A6622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236008" y="6464300"/>
            <a:ext cx="1137708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42862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8328" y="566502"/>
            <a:ext cx="6942864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24218" cy="6858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 marL="182563" indent="0" algn="l"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B49F6E-F0A1-DD43-B420-0D308D239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8328" y="2117725"/>
            <a:ext cx="6928046" cy="435133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1988087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599" cy="920336"/>
          </a:xfrm>
        </p:spPr>
        <p:txBody>
          <a:bodyPr lIns="0" tIns="0" rIns="0" bIns="0" anchor="t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71600"/>
            <a:ext cx="12192000" cy="563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34902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screen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3476" y="-925238"/>
            <a:ext cx="11422758" cy="9138207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57011" y="794201"/>
            <a:ext cx="6970426" cy="4212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1" y="522123"/>
            <a:ext cx="3543939" cy="1600200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122323"/>
            <a:ext cx="3543939" cy="3811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690590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Bio slide, click to edit title or add name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1525979"/>
            <a:ext cx="6733596" cy="46482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add bio here.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72F29F-406A-174D-8263-6A5E60B86FC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540487" y="1525979"/>
            <a:ext cx="4126051" cy="311615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on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B77A92-7F16-3C43-8418-242DC8EA6DF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0487" y="4893134"/>
            <a:ext cx="4126051" cy="438888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or title</a:t>
            </a:r>
          </a:p>
          <a:p>
            <a:pPr lvl="0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77A00D-88AD-C243-9FD8-C63FA3D57D84}"/>
              </a:ext>
            </a:extLst>
          </p:cNvPr>
          <p:cNvSpPr/>
          <p:nvPr userDrawn="1"/>
        </p:nvSpPr>
        <p:spPr>
          <a:xfrm>
            <a:off x="7540486" y="5583019"/>
            <a:ext cx="4126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noProof="0" dirty="0">
                <a:solidFill>
                  <a:schemeClr val="accent2"/>
                </a:solidFill>
              </a:rPr>
              <a:t>email@cognia.org</a:t>
            </a:r>
          </a:p>
          <a:p>
            <a:pPr lvl="0" algn="ctr"/>
            <a:r>
              <a:rPr lang="en-US" noProof="0" dirty="0">
                <a:solidFill>
                  <a:schemeClr val="accent2"/>
                </a:solidFill>
              </a:rPr>
              <a:t>123.456.7890</a:t>
            </a:r>
          </a:p>
        </p:txBody>
      </p:sp>
    </p:spTree>
    <p:extLst>
      <p:ext uri="{BB962C8B-B14F-4D97-AF65-F5344CB8AC3E}">
        <p14:creationId xmlns:p14="http://schemas.microsoft.com/office/powerpoint/2010/main" val="86638246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-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96000" y="-30776"/>
            <a:ext cx="5563239" cy="7712939"/>
          </a:xfrm>
          <a:prstGeom prst="rect">
            <a:avLst/>
          </a:prstGeom>
          <a:effectLst>
            <a:reflection blurRad="6350" stA="6000" endPos="3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0" y="522123"/>
            <a:ext cx="7174325" cy="13175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068286"/>
            <a:ext cx="7174324" cy="386562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A327EA-75BC-3645-983B-6B9D070DA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1881" y="410817"/>
            <a:ext cx="2862468" cy="6071498"/>
          </a:xfrm>
          <a:prstGeom prst="roundRect">
            <a:avLst>
              <a:gd name="adj" fmla="val 14385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389654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-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83085" y="-303261"/>
            <a:ext cx="6792686" cy="7910019"/>
          </a:xfrm>
          <a:prstGeom prst="rect">
            <a:avLst/>
          </a:prstGeom>
          <a:effectLst>
            <a:reflection blurRad="6350" stA="6000" endPos="3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1" y="522123"/>
            <a:ext cx="6336126" cy="13175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068286"/>
            <a:ext cx="6336126" cy="386562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A327EA-75BC-3645-983B-6B9D070DA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1029" y="410816"/>
            <a:ext cx="4648199" cy="6153269"/>
          </a:xfrm>
          <a:prstGeom prst="roundRect">
            <a:avLst>
              <a:gd name="adj" fmla="val 1945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9864094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28534" y="429398"/>
            <a:ext cx="8025872" cy="59064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0" stA="13000" endPos="68000" dir="5400000" sy="-100000" algn="bl" rotWithShape="0"/>
          </a:effectLst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E9121A6-266A-F043-88FA-FFF5B1FD5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813" y="555989"/>
            <a:ext cx="3207480" cy="1600200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074B58-D4B1-474B-8130-D377916B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4812" y="2156189"/>
            <a:ext cx="3207480" cy="3811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5263196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5D77512-F54E-244A-B9F6-BC27A8005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74633C-0776-3B45-9F27-64750D346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9000"/>
          </a:blip>
          <a:stretch>
            <a:fillRect/>
          </a:stretch>
        </p:blipFill>
        <p:spPr>
          <a:xfrm rot="14253851">
            <a:off x="4757088" y="4428492"/>
            <a:ext cx="2246358" cy="22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5884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8853" y="4722"/>
            <a:ext cx="5487421" cy="6870229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  <a:gd name="connsiteX0" fmla="*/ 760444 w 6328374"/>
              <a:gd name="connsiteY0" fmla="*/ 1061545 h 6841917"/>
              <a:gd name="connsiteX1" fmla="*/ 6328374 w 6328374"/>
              <a:gd name="connsiteY1" fmla="*/ 0 h 6841917"/>
              <a:gd name="connsiteX2" fmla="*/ 6307353 w 6328374"/>
              <a:gd name="connsiteY2" fmla="*/ 5577157 h 6841917"/>
              <a:gd name="connsiteX3" fmla="*/ 6110746 w 6328374"/>
              <a:gd name="connsiteY3" fmla="*/ 5793479 h 6841917"/>
              <a:gd name="connsiteX4" fmla="*/ 3579592 w 6328374"/>
              <a:gd name="connsiteY4" fmla="*/ 6841917 h 6841917"/>
              <a:gd name="connsiteX5" fmla="*/ 0 w 6328374"/>
              <a:gd name="connsiteY5" fmla="*/ 3262325 h 6841917"/>
              <a:gd name="connsiteX6" fmla="*/ 611338 w 6328374"/>
              <a:gd name="connsiteY6" fmla="*/ 1260941 h 6841917"/>
              <a:gd name="connsiteX7" fmla="*/ 760444 w 6328374"/>
              <a:gd name="connsiteY7" fmla="*/ 1061545 h 6841917"/>
              <a:gd name="connsiteX0" fmla="*/ 1096775 w 6328374"/>
              <a:gd name="connsiteY0" fmla="*/ 21021 h 6841917"/>
              <a:gd name="connsiteX1" fmla="*/ 6328374 w 6328374"/>
              <a:gd name="connsiteY1" fmla="*/ 0 h 6841917"/>
              <a:gd name="connsiteX2" fmla="*/ 6307353 w 6328374"/>
              <a:gd name="connsiteY2" fmla="*/ 5577157 h 6841917"/>
              <a:gd name="connsiteX3" fmla="*/ 6110746 w 6328374"/>
              <a:gd name="connsiteY3" fmla="*/ 5793479 h 6841917"/>
              <a:gd name="connsiteX4" fmla="*/ 3579592 w 6328374"/>
              <a:gd name="connsiteY4" fmla="*/ 6841917 h 6841917"/>
              <a:gd name="connsiteX5" fmla="*/ 0 w 6328374"/>
              <a:gd name="connsiteY5" fmla="*/ 3262325 h 6841917"/>
              <a:gd name="connsiteX6" fmla="*/ 611338 w 6328374"/>
              <a:gd name="connsiteY6" fmla="*/ 1260941 h 6841917"/>
              <a:gd name="connsiteX7" fmla="*/ 1096775 w 6328374"/>
              <a:gd name="connsiteY7" fmla="*/ 21021 h 6841917"/>
              <a:gd name="connsiteX0" fmla="*/ 1096775 w 6328374"/>
              <a:gd name="connsiteY0" fmla="*/ 21021 h 6911971"/>
              <a:gd name="connsiteX1" fmla="*/ 6328374 w 6328374"/>
              <a:gd name="connsiteY1" fmla="*/ 0 h 6911971"/>
              <a:gd name="connsiteX2" fmla="*/ 6317863 w 6328374"/>
              <a:gd name="connsiteY2" fmla="*/ 6911971 h 6911971"/>
              <a:gd name="connsiteX3" fmla="*/ 6110746 w 6328374"/>
              <a:gd name="connsiteY3" fmla="*/ 5793479 h 6911971"/>
              <a:gd name="connsiteX4" fmla="*/ 3579592 w 6328374"/>
              <a:gd name="connsiteY4" fmla="*/ 6841917 h 6911971"/>
              <a:gd name="connsiteX5" fmla="*/ 0 w 6328374"/>
              <a:gd name="connsiteY5" fmla="*/ 3262325 h 6911971"/>
              <a:gd name="connsiteX6" fmla="*/ 611338 w 6328374"/>
              <a:gd name="connsiteY6" fmla="*/ 1260941 h 6911971"/>
              <a:gd name="connsiteX7" fmla="*/ 1096775 w 6328374"/>
              <a:gd name="connsiteY7" fmla="*/ 21021 h 6911971"/>
              <a:gd name="connsiteX0" fmla="*/ 1096775 w 6328374"/>
              <a:gd name="connsiteY0" fmla="*/ 21021 h 7236911"/>
              <a:gd name="connsiteX1" fmla="*/ 6328374 w 6328374"/>
              <a:gd name="connsiteY1" fmla="*/ 0 h 7236911"/>
              <a:gd name="connsiteX2" fmla="*/ 6317863 w 6328374"/>
              <a:gd name="connsiteY2" fmla="*/ 6911971 h 7236911"/>
              <a:gd name="connsiteX3" fmla="*/ 5921560 w 6328374"/>
              <a:gd name="connsiteY3" fmla="*/ 6981148 h 7236911"/>
              <a:gd name="connsiteX4" fmla="*/ 3579592 w 6328374"/>
              <a:gd name="connsiteY4" fmla="*/ 6841917 h 7236911"/>
              <a:gd name="connsiteX5" fmla="*/ 0 w 6328374"/>
              <a:gd name="connsiteY5" fmla="*/ 3262325 h 7236911"/>
              <a:gd name="connsiteX6" fmla="*/ 611338 w 6328374"/>
              <a:gd name="connsiteY6" fmla="*/ 1260941 h 7236911"/>
              <a:gd name="connsiteX7" fmla="*/ 1096775 w 6328374"/>
              <a:gd name="connsiteY7" fmla="*/ 21021 h 7236911"/>
              <a:gd name="connsiteX0" fmla="*/ 1096775 w 6328374"/>
              <a:gd name="connsiteY0" fmla="*/ 21021 h 6981148"/>
              <a:gd name="connsiteX1" fmla="*/ 6328374 w 6328374"/>
              <a:gd name="connsiteY1" fmla="*/ 0 h 6981148"/>
              <a:gd name="connsiteX2" fmla="*/ 6317863 w 6328374"/>
              <a:gd name="connsiteY2" fmla="*/ 6911971 h 6981148"/>
              <a:gd name="connsiteX3" fmla="*/ 5921560 w 6328374"/>
              <a:gd name="connsiteY3" fmla="*/ 6981148 h 6981148"/>
              <a:gd name="connsiteX4" fmla="*/ 3579592 w 6328374"/>
              <a:gd name="connsiteY4" fmla="*/ 6841917 h 6981148"/>
              <a:gd name="connsiteX5" fmla="*/ 0 w 6328374"/>
              <a:gd name="connsiteY5" fmla="*/ 3262325 h 6981148"/>
              <a:gd name="connsiteX6" fmla="*/ 611338 w 6328374"/>
              <a:gd name="connsiteY6" fmla="*/ 1260941 h 6981148"/>
              <a:gd name="connsiteX7" fmla="*/ 1096775 w 6328374"/>
              <a:gd name="connsiteY7" fmla="*/ 21021 h 6981148"/>
              <a:gd name="connsiteX0" fmla="*/ 1096775 w 6328374"/>
              <a:gd name="connsiteY0" fmla="*/ 21021 h 6981148"/>
              <a:gd name="connsiteX1" fmla="*/ 6328374 w 6328374"/>
              <a:gd name="connsiteY1" fmla="*/ 0 h 6981148"/>
              <a:gd name="connsiteX2" fmla="*/ 6317863 w 6328374"/>
              <a:gd name="connsiteY2" fmla="*/ 6911971 h 6981148"/>
              <a:gd name="connsiteX3" fmla="*/ 5921560 w 6328374"/>
              <a:gd name="connsiteY3" fmla="*/ 6981148 h 6981148"/>
              <a:gd name="connsiteX4" fmla="*/ 3579592 w 6328374"/>
              <a:gd name="connsiteY4" fmla="*/ 6934682 h 6981148"/>
              <a:gd name="connsiteX5" fmla="*/ 0 w 6328374"/>
              <a:gd name="connsiteY5" fmla="*/ 3262325 h 6981148"/>
              <a:gd name="connsiteX6" fmla="*/ 611338 w 6328374"/>
              <a:gd name="connsiteY6" fmla="*/ 1260941 h 6981148"/>
              <a:gd name="connsiteX7" fmla="*/ 1096775 w 6328374"/>
              <a:gd name="connsiteY7" fmla="*/ 21021 h 6981148"/>
              <a:gd name="connsiteX0" fmla="*/ 1096775 w 6328374"/>
              <a:gd name="connsiteY0" fmla="*/ 231071 h 7191198"/>
              <a:gd name="connsiteX1" fmla="*/ 6328374 w 6328374"/>
              <a:gd name="connsiteY1" fmla="*/ 210050 h 7191198"/>
              <a:gd name="connsiteX2" fmla="*/ 6317863 w 6328374"/>
              <a:gd name="connsiteY2" fmla="*/ 7122021 h 7191198"/>
              <a:gd name="connsiteX3" fmla="*/ 5921560 w 6328374"/>
              <a:gd name="connsiteY3" fmla="*/ 7191198 h 7191198"/>
              <a:gd name="connsiteX4" fmla="*/ 3579592 w 6328374"/>
              <a:gd name="connsiteY4" fmla="*/ 7144732 h 7191198"/>
              <a:gd name="connsiteX5" fmla="*/ 0 w 6328374"/>
              <a:gd name="connsiteY5" fmla="*/ 3472375 h 7191198"/>
              <a:gd name="connsiteX6" fmla="*/ 969147 w 6328374"/>
              <a:gd name="connsiteY6" fmla="*/ 0 h 7191198"/>
              <a:gd name="connsiteX7" fmla="*/ 1096775 w 6328374"/>
              <a:gd name="connsiteY7" fmla="*/ 231071 h 7191198"/>
              <a:gd name="connsiteX0" fmla="*/ 1216045 w 6328374"/>
              <a:gd name="connsiteY0" fmla="*/ 19036 h 7191198"/>
              <a:gd name="connsiteX1" fmla="*/ 6328374 w 6328374"/>
              <a:gd name="connsiteY1" fmla="*/ 210050 h 7191198"/>
              <a:gd name="connsiteX2" fmla="*/ 6317863 w 6328374"/>
              <a:gd name="connsiteY2" fmla="*/ 7122021 h 7191198"/>
              <a:gd name="connsiteX3" fmla="*/ 5921560 w 6328374"/>
              <a:gd name="connsiteY3" fmla="*/ 7191198 h 7191198"/>
              <a:gd name="connsiteX4" fmla="*/ 3579592 w 6328374"/>
              <a:gd name="connsiteY4" fmla="*/ 7144732 h 7191198"/>
              <a:gd name="connsiteX5" fmla="*/ 0 w 6328374"/>
              <a:gd name="connsiteY5" fmla="*/ 3472375 h 7191198"/>
              <a:gd name="connsiteX6" fmla="*/ 969147 w 6328374"/>
              <a:gd name="connsiteY6" fmla="*/ 0 h 7191198"/>
              <a:gd name="connsiteX7" fmla="*/ 1216045 w 6328374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3354305 w 6103087"/>
              <a:gd name="connsiteY4" fmla="*/ 7144732 h 7191198"/>
              <a:gd name="connsiteX5" fmla="*/ 0 w 6103087"/>
              <a:gd name="connsiteY5" fmla="*/ 3472375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3354305 w 6103087"/>
              <a:gd name="connsiteY4" fmla="*/ 7144732 h 7191198"/>
              <a:gd name="connsiteX5" fmla="*/ 0 w 6103087"/>
              <a:gd name="connsiteY5" fmla="*/ 3101314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2850722 w 6103087"/>
              <a:gd name="connsiteY4" fmla="*/ 7157984 h 7191198"/>
              <a:gd name="connsiteX5" fmla="*/ 0 w 6103087"/>
              <a:gd name="connsiteY5" fmla="*/ 3101314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0 h 7172162"/>
              <a:gd name="connsiteX1" fmla="*/ 6103087 w 6103087"/>
              <a:gd name="connsiteY1" fmla="*/ 191014 h 7172162"/>
              <a:gd name="connsiteX2" fmla="*/ 6092576 w 6103087"/>
              <a:gd name="connsiteY2" fmla="*/ 7102985 h 7172162"/>
              <a:gd name="connsiteX3" fmla="*/ 5696273 w 6103087"/>
              <a:gd name="connsiteY3" fmla="*/ 7172162 h 7172162"/>
              <a:gd name="connsiteX4" fmla="*/ 2850722 w 6103087"/>
              <a:gd name="connsiteY4" fmla="*/ 7138948 h 7172162"/>
              <a:gd name="connsiteX5" fmla="*/ 0 w 6103087"/>
              <a:gd name="connsiteY5" fmla="*/ 3082278 h 7172162"/>
              <a:gd name="connsiteX6" fmla="*/ 664347 w 6103087"/>
              <a:gd name="connsiteY6" fmla="*/ 219503 h 7172162"/>
              <a:gd name="connsiteX7" fmla="*/ 990758 w 6103087"/>
              <a:gd name="connsiteY7" fmla="*/ 0 h 7172162"/>
              <a:gd name="connsiteX0" fmla="*/ 1004010 w 6103087"/>
              <a:gd name="connsiteY0" fmla="*/ 21021 h 6981148"/>
              <a:gd name="connsiteX1" fmla="*/ 6103087 w 6103087"/>
              <a:gd name="connsiteY1" fmla="*/ 0 h 6981148"/>
              <a:gd name="connsiteX2" fmla="*/ 6092576 w 6103087"/>
              <a:gd name="connsiteY2" fmla="*/ 6911971 h 6981148"/>
              <a:gd name="connsiteX3" fmla="*/ 5696273 w 6103087"/>
              <a:gd name="connsiteY3" fmla="*/ 6981148 h 6981148"/>
              <a:gd name="connsiteX4" fmla="*/ 2850722 w 6103087"/>
              <a:gd name="connsiteY4" fmla="*/ 6947934 h 6981148"/>
              <a:gd name="connsiteX5" fmla="*/ 0 w 6103087"/>
              <a:gd name="connsiteY5" fmla="*/ 2891264 h 6981148"/>
              <a:gd name="connsiteX6" fmla="*/ 664347 w 6103087"/>
              <a:gd name="connsiteY6" fmla="*/ 28489 h 6981148"/>
              <a:gd name="connsiteX7" fmla="*/ 1004010 w 6103087"/>
              <a:gd name="connsiteY7" fmla="*/ 21021 h 6981148"/>
              <a:gd name="connsiteX0" fmla="*/ 1004010 w 6129591"/>
              <a:gd name="connsiteY0" fmla="*/ 0 h 6960127"/>
              <a:gd name="connsiteX1" fmla="*/ 6129591 w 6129591"/>
              <a:gd name="connsiteY1" fmla="*/ 18736 h 6960127"/>
              <a:gd name="connsiteX2" fmla="*/ 6092576 w 6129591"/>
              <a:gd name="connsiteY2" fmla="*/ 6890950 h 6960127"/>
              <a:gd name="connsiteX3" fmla="*/ 5696273 w 6129591"/>
              <a:gd name="connsiteY3" fmla="*/ 6960127 h 6960127"/>
              <a:gd name="connsiteX4" fmla="*/ 2850722 w 6129591"/>
              <a:gd name="connsiteY4" fmla="*/ 6926913 h 6960127"/>
              <a:gd name="connsiteX5" fmla="*/ 0 w 6129591"/>
              <a:gd name="connsiteY5" fmla="*/ 2870243 h 6960127"/>
              <a:gd name="connsiteX6" fmla="*/ 664347 w 6129591"/>
              <a:gd name="connsiteY6" fmla="*/ 7468 h 6960127"/>
              <a:gd name="connsiteX7" fmla="*/ 1004010 w 6129591"/>
              <a:gd name="connsiteY7" fmla="*/ 0 h 6960127"/>
              <a:gd name="connsiteX0" fmla="*/ 1004010 w 6116338"/>
              <a:gd name="connsiteY0" fmla="*/ 0 h 6960127"/>
              <a:gd name="connsiteX1" fmla="*/ 6116338 w 6116338"/>
              <a:gd name="connsiteY1" fmla="*/ 5484 h 6960127"/>
              <a:gd name="connsiteX2" fmla="*/ 6092576 w 6116338"/>
              <a:gd name="connsiteY2" fmla="*/ 6890950 h 6960127"/>
              <a:gd name="connsiteX3" fmla="*/ 5696273 w 6116338"/>
              <a:gd name="connsiteY3" fmla="*/ 6960127 h 6960127"/>
              <a:gd name="connsiteX4" fmla="*/ 2850722 w 6116338"/>
              <a:gd name="connsiteY4" fmla="*/ 6926913 h 6960127"/>
              <a:gd name="connsiteX5" fmla="*/ 0 w 6116338"/>
              <a:gd name="connsiteY5" fmla="*/ 2870243 h 6960127"/>
              <a:gd name="connsiteX6" fmla="*/ 664347 w 6116338"/>
              <a:gd name="connsiteY6" fmla="*/ 7468 h 6960127"/>
              <a:gd name="connsiteX7" fmla="*/ 1004010 w 6116338"/>
              <a:gd name="connsiteY7" fmla="*/ 0 h 6960127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32696"/>
              <a:gd name="connsiteY0" fmla="*/ 0 h 6926913"/>
              <a:gd name="connsiteX1" fmla="*/ 6116338 w 6132696"/>
              <a:gd name="connsiteY1" fmla="*/ 5484 h 6926913"/>
              <a:gd name="connsiteX2" fmla="*/ 6132332 w 6132696"/>
              <a:gd name="connsiteY2" fmla="*/ 6440376 h 6926913"/>
              <a:gd name="connsiteX3" fmla="*/ 5099925 w 6132696"/>
              <a:gd name="connsiteY3" fmla="*/ 6920371 h 6926913"/>
              <a:gd name="connsiteX4" fmla="*/ 2850722 w 6132696"/>
              <a:gd name="connsiteY4" fmla="*/ 6926913 h 6926913"/>
              <a:gd name="connsiteX5" fmla="*/ 0 w 6132696"/>
              <a:gd name="connsiteY5" fmla="*/ 2870243 h 6926913"/>
              <a:gd name="connsiteX6" fmla="*/ 664347 w 6132696"/>
              <a:gd name="connsiteY6" fmla="*/ 7468 h 6926913"/>
              <a:gd name="connsiteX7" fmla="*/ 1004010 w 6132696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86673 w 6116338"/>
              <a:gd name="connsiteY3" fmla="*/ 6668580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73421 w 6116338"/>
              <a:gd name="connsiteY3" fmla="*/ 6854110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5073421 w 6116338"/>
              <a:gd name="connsiteY3" fmla="*/ 6854110 h 6864445"/>
              <a:gd name="connsiteX4" fmla="*/ 2691695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2691695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979977 w 6116338"/>
              <a:gd name="connsiteY7" fmla="*/ 2747 h 6864445"/>
              <a:gd name="connsiteX8" fmla="*/ 1004010 w 6116338"/>
              <a:gd name="connsiteY8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916139 w 6116338"/>
              <a:gd name="connsiteY6" fmla="*/ 20720 h 6864445"/>
              <a:gd name="connsiteX7" fmla="*/ 979977 w 6116338"/>
              <a:gd name="connsiteY7" fmla="*/ 2747 h 6864445"/>
              <a:gd name="connsiteX8" fmla="*/ 1004010 w 6116338"/>
              <a:gd name="connsiteY8" fmla="*/ 0 h 6864445"/>
              <a:gd name="connsiteX0" fmla="*/ 513679 w 5626007"/>
              <a:gd name="connsiteY0" fmla="*/ 0 h 6864445"/>
              <a:gd name="connsiteX1" fmla="*/ 5626007 w 5626007"/>
              <a:gd name="connsiteY1" fmla="*/ 5484 h 6864445"/>
              <a:gd name="connsiteX2" fmla="*/ 5575740 w 5626007"/>
              <a:gd name="connsiteY2" fmla="*/ 6864445 h 6864445"/>
              <a:gd name="connsiteX3" fmla="*/ 4172273 w 5626007"/>
              <a:gd name="connsiteY3" fmla="*/ 6854110 h 6864445"/>
              <a:gd name="connsiteX4" fmla="*/ 2545921 w 5626007"/>
              <a:gd name="connsiteY4" fmla="*/ 6847400 h 6864445"/>
              <a:gd name="connsiteX5" fmla="*/ 0 w 5626007"/>
              <a:gd name="connsiteY5" fmla="*/ 2989512 h 6864445"/>
              <a:gd name="connsiteX6" fmla="*/ 425808 w 5626007"/>
              <a:gd name="connsiteY6" fmla="*/ 20720 h 6864445"/>
              <a:gd name="connsiteX7" fmla="*/ 489646 w 5626007"/>
              <a:gd name="connsiteY7" fmla="*/ 2747 h 6864445"/>
              <a:gd name="connsiteX8" fmla="*/ 513679 w 5626007"/>
              <a:gd name="connsiteY8" fmla="*/ 0 h 6864445"/>
              <a:gd name="connsiteX0" fmla="*/ 513679 w 5626007"/>
              <a:gd name="connsiteY0" fmla="*/ 0 h 6864445"/>
              <a:gd name="connsiteX1" fmla="*/ 5626007 w 5626007"/>
              <a:gd name="connsiteY1" fmla="*/ 5484 h 6864445"/>
              <a:gd name="connsiteX2" fmla="*/ 5575740 w 5626007"/>
              <a:gd name="connsiteY2" fmla="*/ 6864445 h 6864445"/>
              <a:gd name="connsiteX3" fmla="*/ 2545921 w 5626007"/>
              <a:gd name="connsiteY3" fmla="*/ 6847400 h 6864445"/>
              <a:gd name="connsiteX4" fmla="*/ 0 w 5626007"/>
              <a:gd name="connsiteY4" fmla="*/ 2989512 h 6864445"/>
              <a:gd name="connsiteX5" fmla="*/ 425808 w 5626007"/>
              <a:gd name="connsiteY5" fmla="*/ 20720 h 6864445"/>
              <a:gd name="connsiteX6" fmla="*/ 489646 w 5626007"/>
              <a:gd name="connsiteY6" fmla="*/ 2747 h 6864445"/>
              <a:gd name="connsiteX7" fmla="*/ 513679 w 5626007"/>
              <a:gd name="connsiteY7" fmla="*/ 0 h 6864445"/>
              <a:gd name="connsiteX0" fmla="*/ 489646 w 5626007"/>
              <a:gd name="connsiteY0" fmla="*/ 0 h 6861698"/>
              <a:gd name="connsiteX1" fmla="*/ 5626007 w 5626007"/>
              <a:gd name="connsiteY1" fmla="*/ 2737 h 6861698"/>
              <a:gd name="connsiteX2" fmla="*/ 5575740 w 5626007"/>
              <a:gd name="connsiteY2" fmla="*/ 6861698 h 6861698"/>
              <a:gd name="connsiteX3" fmla="*/ 2545921 w 5626007"/>
              <a:gd name="connsiteY3" fmla="*/ 6844653 h 6861698"/>
              <a:gd name="connsiteX4" fmla="*/ 0 w 5626007"/>
              <a:gd name="connsiteY4" fmla="*/ 2986765 h 6861698"/>
              <a:gd name="connsiteX5" fmla="*/ 425808 w 5626007"/>
              <a:gd name="connsiteY5" fmla="*/ 17973 h 6861698"/>
              <a:gd name="connsiteX6" fmla="*/ 489646 w 5626007"/>
              <a:gd name="connsiteY6" fmla="*/ 0 h 6861698"/>
              <a:gd name="connsiteX0" fmla="*/ 489646 w 5626007"/>
              <a:gd name="connsiteY0" fmla="*/ 1 h 6861699"/>
              <a:gd name="connsiteX1" fmla="*/ 900463 w 5626007"/>
              <a:gd name="connsiteY1" fmla="*/ 0 h 6861699"/>
              <a:gd name="connsiteX2" fmla="*/ 5626007 w 5626007"/>
              <a:gd name="connsiteY2" fmla="*/ 2738 h 6861699"/>
              <a:gd name="connsiteX3" fmla="*/ 5575740 w 5626007"/>
              <a:gd name="connsiteY3" fmla="*/ 6861699 h 6861699"/>
              <a:gd name="connsiteX4" fmla="*/ 2545921 w 5626007"/>
              <a:gd name="connsiteY4" fmla="*/ 6844654 h 6861699"/>
              <a:gd name="connsiteX5" fmla="*/ 0 w 5626007"/>
              <a:gd name="connsiteY5" fmla="*/ 2986766 h 6861699"/>
              <a:gd name="connsiteX6" fmla="*/ 425808 w 5626007"/>
              <a:gd name="connsiteY6" fmla="*/ 17974 h 6861699"/>
              <a:gd name="connsiteX7" fmla="*/ 489646 w 5626007"/>
              <a:gd name="connsiteY7" fmla="*/ 1 h 6861699"/>
              <a:gd name="connsiteX0" fmla="*/ 489646 w 5626007"/>
              <a:gd name="connsiteY0" fmla="*/ 0 h 6861698"/>
              <a:gd name="connsiteX1" fmla="*/ 5626007 w 5626007"/>
              <a:gd name="connsiteY1" fmla="*/ 2737 h 6861698"/>
              <a:gd name="connsiteX2" fmla="*/ 5575740 w 5626007"/>
              <a:gd name="connsiteY2" fmla="*/ 6861698 h 6861698"/>
              <a:gd name="connsiteX3" fmla="*/ 2545921 w 5626007"/>
              <a:gd name="connsiteY3" fmla="*/ 6844653 h 6861698"/>
              <a:gd name="connsiteX4" fmla="*/ 0 w 5626007"/>
              <a:gd name="connsiteY4" fmla="*/ 2986765 h 6861698"/>
              <a:gd name="connsiteX5" fmla="*/ 425808 w 5626007"/>
              <a:gd name="connsiteY5" fmla="*/ 17973 h 6861698"/>
              <a:gd name="connsiteX6" fmla="*/ 489646 w 5626007"/>
              <a:gd name="connsiteY6" fmla="*/ 0 h 6861698"/>
              <a:gd name="connsiteX0" fmla="*/ 425808 w 5626007"/>
              <a:gd name="connsiteY0" fmla="*/ 646020 h 7489745"/>
              <a:gd name="connsiteX1" fmla="*/ 5626007 w 5626007"/>
              <a:gd name="connsiteY1" fmla="*/ 630784 h 7489745"/>
              <a:gd name="connsiteX2" fmla="*/ 5575740 w 5626007"/>
              <a:gd name="connsiteY2" fmla="*/ 7489745 h 7489745"/>
              <a:gd name="connsiteX3" fmla="*/ 2545921 w 5626007"/>
              <a:gd name="connsiteY3" fmla="*/ 7472700 h 7489745"/>
              <a:gd name="connsiteX4" fmla="*/ 0 w 5626007"/>
              <a:gd name="connsiteY4" fmla="*/ 3614812 h 7489745"/>
              <a:gd name="connsiteX5" fmla="*/ 425808 w 5626007"/>
              <a:gd name="connsiteY5" fmla="*/ 646020 h 7489745"/>
              <a:gd name="connsiteX0" fmla="*/ 425808 w 5626007"/>
              <a:gd name="connsiteY0" fmla="*/ 519799 h 7363524"/>
              <a:gd name="connsiteX1" fmla="*/ 5626007 w 5626007"/>
              <a:gd name="connsiteY1" fmla="*/ 504563 h 7363524"/>
              <a:gd name="connsiteX2" fmla="*/ 5575740 w 5626007"/>
              <a:gd name="connsiteY2" fmla="*/ 7363524 h 7363524"/>
              <a:gd name="connsiteX3" fmla="*/ 2545921 w 5626007"/>
              <a:gd name="connsiteY3" fmla="*/ 7346479 h 7363524"/>
              <a:gd name="connsiteX4" fmla="*/ 0 w 5626007"/>
              <a:gd name="connsiteY4" fmla="*/ 3488591 h 7363524"/>
              <a:gd name="connsiteX5" fmla="*/ 425808 w 5626007"/>
              <a:gd name="connsiteY5" fmla="*/ 519799 h 7363524"/>
              <a:gd name="connsiteX0" fmla="*/ 425808 w 5626007"/>
              <a:gd name="connsiteY0" fmla="*/ 15236 h 6858961"/>
              <a:gd name="connsiteX1" fmla="*/ 5626007 w 5626007"/>
              <a:gd name="connsiteY1" fmla="*/ 0 h 6858961"/>
              <a:gd name="connsiteX2" fmla="*/ 5575740 w 5626007"/>
              <a:gd name="connsiteY2" fmla="*/ 6858961 h 6858961"/>
              <a:gd name="connsiteX3" fmla="*/ 2545921 w 5626007"/>
              <a:gd name="connsiteY3" fmla="*/ 6841916 h 6858961"/>
              <a:gd name="connsiteX4" fmla="*/ 0 w 5626007"/>
              <a:gd name="connsiteY4" fmla="*/ 2984028 h 6858961"/>
              <a:gd name="connsiteX5" fmla="*/ 425808 w 5626007"/>
              <a:gd name="connsiteY5" fmla="*/ 15236 h 6858961"/>
              <a:gd name="connsiteX0" fmla="*/ 425808 w 5626007"/>
              <a:gd name="connsiteY0" fmla="*/ 15236 h 6858961"/>
              <a:gd name="connsiteX1" fmla="*/ 5626007 w 5626007"/>
              <a:gd name="connsiteY1" fmla="*/ 0 h 6858961"/>
              <a:gd name="connsiteX2" fmla="*/ 5575740 w 5626007"/>
              <a:gd name="connsiteY2" fmla="*/ 6858961 h 6858961"/>
              <a:gd name="connsiteX3" fmla="*/ 2545921 w 5626007"/>
              <a:gd name="connsiteY3" fmla="*/ 6841916 h 6858961"/>
              <a:gd name="connsiteX4" fmla="*/ 0 w 5626007"/>
              <a:gd name="connsiteY4" fmla="*/ 2984028 h 6858961"/>
              <a:gd name="connsiteX5" fmla="*/ 425808 w 5626007"/>
              <a:gd name="connsiteY5" fmla="*/ 15236 h 6858961"/>
              <a:gd name="connsiteX0" fmla="*/ 465564 w 5626007"/>
              <a:gd name="connsiteY0" fmla="*/ 0 h 6883481"/>
              <a:gd name="connsiteX1" fmla="*/ 5626007 w 5626007"/>
              <a:gd name="connsiteY1" fmla="*/ 24520 h 6883481"/>
              <a:gd name="connsiteX2" fmla="*/ 5575740 w 5626007"/>
              <a:gd name="connsiteY2" fmla="*/ 6883481 h 6883481"/>
              <a:gd name="connsiteX3" fmla="*/ 2545921 w 5626007"/>
              <a:gd name="connsiteY3" fmla="*/ 6866436 h 6883481"/>
              <a:gd name="connsiteX4" fmla="*/ 0 w 5626007"/>
              <a:gd name="connsiteY4" fmla="*/ 3008548 h 6883481"/>
              <a:gd name="connsiteX5" fmla="*/ 465564 w 5626007"/>
              <a:gd name="connsiteY5" fmla="*/ 0 h 6883481"/>
              <a:gd name="connsiteX0" fmla="*/ 796868 w 5626007"/>
              <a:gd name="connsiteY0" fmla="*/ 0 h 6870229"/>
              <a:gd name="connsiteX1" fmla="*/ 5626007 w 5626007"/>
              <a:gd name="connsiteY1" fmla="*/ 11268 h 6870229"/>
              <a:gd name="connsiteX2" fmla="*/ 5575740 w 5626007"/>
              <a:gd name="connsiteY2" fmla="*/ 6870229 h 6870229"/>
              <a:gd name="connsiteX3" fmla="*/ 2545921 w 5626007"/>
              <a:gd name="connsiteY3" fmla="*/ 6853184 h 6870229"/>
              <a:gd name="connsiteX4" fmla="*/ 0 w 5626007"/>
              <a:gd name="connsiteY4" fmla="*/ 2995296 h 6870229"/>
              <a:gd name="connsiteX5" fmla="*/ 796868 w 5626007"/>
              <a:gd name="connsiteY5" fmla="*/ 0 h 687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6007" h="6870229">
                <a:moveTo>
                  <a:pt x="796868" y="0"/>
                </a:moveTo>
                <a:lnTo>
                  <a:pt x="5626007" y="11268"/>
                </a:lnTo>
                <a:cubicBezTo>
                  <a:pt x="5622503" y="2315258"/>
                  <a:pt x="5579244" y="4566239"/>
                  <a:pt x="5575740" y="6870229"/>
                </a:cubicBezTo>
                <a:lnTo>
                  <a:pt x="2545921" y="6853184"/>
                </a:lnTo>
                <a:cubicBezTo>
                  <a:pt x="1218324" y="6654402"/>
                  <a:pt x="0" y="4972250"/>
                  <a:pt x="0" y="2995296"/>
                </a:cubicBezTo>
                <a:cubicBezTo>
                  <a:pt x="0" y="2253938"/>
                  <a:pt x="410901" y="571307"/>
                  <a:pt x="7968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5D77512-F54E-244A-B9F6-BC27A8005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051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119" y="640081"/>
            <a:ext cx="5556682" cy="864869"/>
          </a:xfrm>
        </p:spPr>
        <p:txBody>
          <a:bodyPr lIns="0" tIns="0" rIns="0" bIns="0" anchor="t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948BA66F-AD75-554D-A66E-961AEA8E6C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318" y="2232105"/>
            <a:ext cx="5556682" cy="367339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C1FD8D6-D324-1C46-BD4E-4E0097DAF11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39318" y="1736717"/>
            <a:ext cx="5556682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287A3DE-8A78-9A46-ABC8-9CE804FDB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 rot="9761218">
            <a:off x="6199490" y="-651867"/>
            <a:ext cx="7383911" cy="7383911"/>
          </a:xfrm>
          <a:prstGeom prst="rect">
            <a:avLst/>
          </a:prstGeom>
        </p:spPr>
      </p:pic>
      <p:sp>
        <p:nvSpPr>
          <p:cNvPr id="36" name="Picture Placeholder 12">
            <a:extLst>
              <a:ext uri="{FF2B5EF4-FFF2-40B4-BE49-F238E27FC236}">
                <a16:creationId xmlns:a16="http://schemas.microsoft.com/office/drawing/2014/main" id="{028F39EE-1A0C-7449-9DE6-16174601A5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0054" y="1128697"/>
            <a:ext cx="3822782" cy="3822782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1599884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4C61-9006-3044-AD80-25729C8DD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C4E57-EFB6-AB43-869C-4B090138835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8572F-CDC9-D847-A558-B3E3F3BE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9E753-6683-5B4E-B9FC-5EFED9F0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06D60-946D-B148-8FDE-4828F785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4927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4E521-8D90-C543-BBF3-2A346EFE231F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B92BF-CA12-6041-A084-A97E692F331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F951F-14D5-FB49-BB54-86A7195E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BB009-0CE8-6840-91B8-8B75A78E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6BF5D-58C1-A748-99EE-C78D3FEB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3321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0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106919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6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Bio slide, click to edit title or add name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CE084F-66F6-E840-9A23-CC7AA190A6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1525978"/>
            <a:ext cx="6733596" cy="470337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add bio here.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B73038-F074-8245-BA25-848F749C49C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0487" y="4893134"/>
            <a:ext cx="4126051" cy="438888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Name or title</a:t>
            </a:r>
          </a:p>
          <a:p>
            <a:pPr lvl="0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A4CA86-8909-254A-A812-2328AC357A60}"/>
              </a:ext>
            </a:extLst>
          </p:cNvPr>
          <p:cNvSpPr/>
          <p:nvPr userDrawn="1"/>
        </p:nvSpPr>
        <p:spPr>
          <a:xfrm>
            <a:off x="7540486" y="5583019"/>
            <a:ext cx="4126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noProof="0" dirty="0">
                <a:solidFill>
                  <a:schemeClr val="bg2"/>
                </a:solidFill>
              </a:rPr>
              <a:t>email@cognia.org</a:t>
            </a:r>
          </a:p>
          <a:p>
            <a:pPr lvl="0" algn="ctr"/>
            <a:r>
              <a:rPr lang="en-US" noProof="0" dirty="0">
                <a:solidFill>
                  <a:schemeClr val="bg2"/>
                </a:solidFill>
              </a:rPr>
              <a:t>123.456.7890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2B62372B-EC9E-7F40-A9F4-3D3E97C12F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BAA6AED-5E99-534E-B05D-B482E45C891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540486" y="1525978"/>
            <a:ext cx="4125913" cy="3116262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1740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04510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549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A0A63-284E-F6F8-BB42-CE101326C8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4009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04510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549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A0A63-284E-F6F8-BB42-CE101326C8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2537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9DF68-0EE8-E14E-A18F-A69CED62C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713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18722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136C9A-D5A3-F53B-748B-36E8FF09DAAD}"/>
              </a:ext>
            </a:extLst>
          </p:cNvPr>
          <p:cNvSpPr/>
          <p:nvPr userDrawn="1"/>
        </p:nvSpPr>
        <p:spPr>
          <a:xfrm>
            <a:off x="-369651" y="0"/>
            <a:ext cx="18936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1A8B46-C780-9D9F-1163-9D35C684CF2F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38A1D8-6391-BDA9-7BA2-B1C11A800ED0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C114C8CF-C87D-F8FC-2F74-1D82541B47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6B6F3082-B8F8-F91E-E69A-4C082B94C2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3EE2EE-EFE4-5138-7CB9-D70EC1503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45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2134F95-D2A7-0240-ADE9-991CD80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A3C22-1547-3F49-8AE6-8CB665D096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1629" y="97605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5391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Emphasis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0AB0E9-3771-C2B0-A5E6-ED2D10621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562C77A-09AC-495C-2899-31C56081D9EB}"/>
              </a:ext>
            </a:extLst>
          </p:cNvPr>
          <p:cNvSpPr/>
          <p:nvPr userDrawn="1"/>
        </p:nvSpPr>
        <p:spPr>
          <a:xfrm>
            <a:off x="199698" y="6356350"/>
            <a:ext cx="388882" cy="3651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0632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6361387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EB692-9388-E36A-306E-953526219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593699" y="3278300"/>
            <a:ext cx="3699666" cy="14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8770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6361387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EB692-9388-E36A-306E-953526219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593699" y="3278300"/>
            <a:ext cx="3699666" cy="14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0384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emphasis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31BECE-12F7-9CF0-4A71-65B98641EE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5050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emphasi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59B24D-CD47-1EC9-F235-837CFC586F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8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926B-2699-5549-8346-3071213C9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2F9B22-FE5C-E444-87C0-BA24E170C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0B027-3EB4-6D47-97A6-40F0C31E9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1C916-B161-CF46-8CCB-5BCB0FD8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FD843-7BF6-3042-841D-287B9B89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0D77A-5CE2-0544-A47D-DD0B66D9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0199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Cover Slide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E3B041E-974A-1347-8B0A-DC770D79C240}"/>
              </a:ext>
            </a:extLst>
          </p:cNvPr>
          <p:cNvSpPr txBox="1"/>
          <p:nvPr userDrawn="1"/>
        </p:nvSpPr>
        <p:spPr>
          <a:xfrm>
            <a:off x="10531817" y="6407219"/>
            <a:ext cx="11737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©2025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DAAED83-487A-6D48-BE96-DCC735ADF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2360" y="1725260"/>
            <a:ext cx="9795640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DFFC9CD-4FE6-094F-95D0-88E0AC550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360" y="4204935"/>
            <a:ext cx="979564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D71703-5EFD-7335-42A7-B991E0679F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27779" y="1252762"/>
            <a:ext cx="2277755" cy="91761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5073B4E-4BA0-45D5-0599-EDD721C14D57}"/>
              </a:ext>
            </a:extLst>
          </p:cNvPr>
          <p:cNvSpPr/>
          <p:nvPr userDrawn="1"/>
        </p:nvSpPr>
        <p:spPr>
          <a:xfrm>
            <a:off x="115614" y="6407219"/>
            <a:ext cx="409903" cy="3614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5235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0AA5-26F0-8F4C-9D40-DA366BF4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DC09AF-ED1A-1242-B821-AA3F97E1359A}"/>
              </a:ext>
            </a:extLst>
          </p:cNvPr>
          <p:cNvSpPr/>
          <p:nvPr userDrawn="1"/>
        </p:nvSpPr>
        <p:spPr>
          <a:xfrm>
            <a:off x="89648" y="6382871"/>
            <a:ext cx="390432" cy="34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8670A-5478-7D4D-A87C-26BF027E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712457-8807-8240-A174-E53C092C7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 rot="5400000">
            <a:off x="-1773330" y="-1621623"/>
            <a:ext cx="10262020" cy="10262020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0BE73EB-4095-3347-9CDB-9907E381A4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4850" y="856557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1A157-0140-864F-A450-4F69893E7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64584"/>
            <a:ext cx="5364256" cy="2514991"/>
          </a:xfrm>
        </p:spPr>
        <p:txBody>
          <a:bodyPr lIns="0"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1DD49-6E25-8240-BFFD-B5E3433D7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852416"/>
            <a:ext cx="5364256" cy="1100149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416B-9A73-D64C-91EC-8F6C9161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B2DCD5-7988-234D-B253-ABBF2F51763B}"/>
              </a:ext>
            </a:extLst>
          </p:cNvPr>
          <p:cNvSpPr txBox="1"/>
          <p:nvPr userDrawn="1"/>
        </p:nvSpPr>
        <p:spPr>
          <a:xfrm>
            <a:off x="86442" y="6606059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Cognia, Inc</a:t>
            </a:r>
            <a:r>
              <a:rPr lang="en-US" sz="9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99AD1-6767-C632-D57B-93C4124C56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0762" y="711490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11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C168-5AFB-5445-BAB2-9D787DE0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97202-77BD-1A49-809A-522F4A2E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B3D36-38A4-2B46-AFC7-7006A1E6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7F91-0561-794B-83AE-F9C37CE1F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8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8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B5DE9F5-1B5E-3647-BB4B-F7F15040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44DE7A-1648-6940-BA39-03A6AAD4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71C9D4-E260-AE45-8D4F-E95B3792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38ABF-BB75-094B-8015-DF5FA82A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4008-9F1B-204E-B92B-51EE5B6E0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3481648-F495-3040-A180-882A1883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464300"/>
            <a:ext cx="1235075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138C29-3CF3-174C-9DDC-EC94C590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515A0C-5D39-DC46-AA34-C6A7CA60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65CF58-5B7E-934B-A6E5-3BD89ECD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16CC-2E40-6C46-891E-FD589CDE41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4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C2EC0-FEB1-6F42-A032-E00E6623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A18A-DC31-344E-8F35-90245A09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CF6A8-1BBA-A44A-91A7-503AEC46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BA22-0E5D-2342-A729-936095DC84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6A3CD967-C1C5-894F-A49F-FB6A4097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464300"/>
            <a:ext cx="1235075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F1CA7-8ADC-0D47-A928-78D4D2A18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AA71-7697-0442-AF18-DA1112F73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1706-7DE2-9E43-8682-477F2FFED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3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DC1-5301-6D42-9E9C-855C8CBE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5FDD0-B2E8-0F47-82B4-D860E4E4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6EF91-4168-BC45-B0FC-896F92F0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14A2-8502-364F-BE62-8449E2050F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2095" y="2117725"/>
            <a:ext cx="5420738" cy="435133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5" y="538721"/>
            <a:ext cx="5435555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2500" y="2748"/>
            <a:ext cx="6069500" cy="6858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782E6825-BEFB-048D-CB45-79105A6622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236008" y="6464300"/>
            <a:ext cx="1137708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68609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3ECC-7A11-6C41-99D8-E8283FD7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2187E-F938-874A-B633-EEE290D57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EDBCF-D11D-484F-B914-2B8AD6F6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545A-8CD9-A842-8698-485E594F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876FB-B6AA-654C-8BB6-48E35D89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88CB-7A07-6C41-AB6B-3CD000F68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3968-BD39-424A-B620-58C7A5B3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694F-AA2C-154C-843C-00CB6B09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83CF3-D240-7B40-9EE8-F808C8121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B7901C-A4C7-7E44-A80A-DAE5CE7F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24B7BE-B9C9-FD41-8CD2-68FE7D97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8933D1-5EFE-204E-AB0B-75D74D78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8EEE-6445-5D47-A687-476D33BB4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EB96-8796-0547-A5C3-80914CB7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84F31-326D-8D42-96DF-47225122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F7A5E-331B-334D-9C76-141665ECC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3EF0E-1692-9A43-AAC2-DD61F1F64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FBDCD-24EF-2842-8B18-CCB68D9FA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35EF3F-D674-B242-8FC4-3917A8B6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583359-882C-3D41-B340-335BF59F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5C9918-F8F4-4B40-824E-8BBA7DC9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BAB9-B75C-7A45-A2EA-735C7B56B3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5ED0-C563-E04C-BE48-347D523A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69E582-CB74-6B4C-B2F1-9C4C91EF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0E5C70-01CF-8042-8E2C-4E6E9E07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5CA869-F3F6-C343-B1AD-2D78CDE4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6C31-CA2B-0B4D-AD53-2EA351A0B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9C7EF3-E0A6-5F4E-B35B-821DE0D3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FD2DE7-0D75-F84F-86CF-3CD36027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F5F706-92CC-7D4B-9352-C8659B4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CD43-6470-3845-A6C9-62314F8E5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A8CE-A63A-4141-B351-53DC04A9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D253-C1AF-714E-9586-07DAA1C8F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98AEA-7392-A84A-94DB-138FD2248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512B30-2901-6C4C-8DF1-0ECDB89C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FBD1F-6B6F-CE46-A039-FB567875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3D2196-4A6A-5744-ADB2-FFDDFE6D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C25B-E6CF-5D4C-BAB6-5000B565CB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3A80-1F18-4D46-A47D-03F601CF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5F112-583F-6943-8AE7-0FE868359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41E8B-A0B8-3341-A13B-03A2E22B3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893497-9C67-1A48-91ED-054A8AF6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555B3F-9022-3B4E-8FC0-CCF39335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FDD4C5-0E87-FA42-9856-65F8175F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F72A-5AC3-354A-A349-3FD198DF6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6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2A73-F339-8E47-A000-E111E59A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06B3B-E429-EF49-8DF4-E3716BB4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25F51-02F0-BD45-8958-E90B3151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438A0-AC6F-9848-A8AC-0CA9AA71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B245-8434-B240-B594-D8A5DF5F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43DE-86A3-1E41-9E69-B5F167508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BDEB1-1355-FB48-830C-3B3E0B396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30D89-9873-1440-B367-BE45ACBDD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9218-2CFC-964D-9488-681442B4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14AD5-720B-0247-8ADD-B02177DF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A3EC-A23D-0B40-BCDE-76239D60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7A-5468-7841-836D-7574FFF08A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3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8328" y="566502"/>
            <a:ext cx="6942864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24218" cy="6858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 marL="182563" indent="0" algn="l"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endParaRPr lang="id-ID" dirty="0"/>
          </a:p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icon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change</a:t>
            </a:r>
            <a:r>
              <a:rPr lang="id-ID" dirty="0"/>
              <a:t> </a:t>
            </a:r>
            <a:r>
              <a:rPr lang="id-ID" dirty="0" err="1"/>
              <a:t>picture</a:t>
            </a:r>
            <a:r>
              <a:rPr lang="id-ID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B49F6E-F0A1-DD43-B420-0D308D239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8328" y="2117725"/>
            <a:ext cx="6928046" cy="435133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596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599" cy="920336"/>
          </a:xfrm>
        </p:spPr>
        <p:txBody>
          <a:bodyPr lIns="0" tIns="0" rIns="0" bIns="0" anchor="t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71600"/>
            <a:ext cx="12192000" cy="563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570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screen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3476" y="-925238"/>
            <a:ext cx="11422758" cy="9138207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57011" y="794201"/>
            <a:ext cx="6970426" cy="4212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1" y="522123"/>
            <a:ext cx="3543939" cy="1600200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122323"/>
            <a:ext cx="3543939" cy="3811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33934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-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96000" y="-30776"/>
            <a:ext cx="5563239" cy="7712939"/>
          </a:xfrm>
          <a:prstGeom prst="rect">
            <a:avLst/>
          </a:prstGeom>
          <a:effectLst>
            <a:reflection blurRad="6350" stA="6000" endPos="3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0" y="522123"/>
            <a:ext cx="7174325" cy="13175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068286"/>
            <a:ext cx="7174324" cy="386562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A327EA-75BC-3645-983B-6B9D070DA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1881" y="410817"/>
            <a:ext cx="2862468" cy="6071498"/>
          </a:xfrm>
          <a:prstGeom prst="roundRect">
            <a:avLst>
              <a:gd name="adj" fmla="val 14385"/>
            </a:avLst>
          </a:prstGeom>
          <a:solidFill>
            <a:schemeClr val="bg2"/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7218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61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-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83085" y="-303261"/>
            <a:ext cx="6792686" cy="7910019"/>
          </a:xfrm>
          <a:prstGeom prst="rect">
            <a:avLst/>
          </a:prstGeom>
          <a:effectLst>
            <a:reflection blurRad="6350" stA="6000" endPos="3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1" y="522123"/>
            <a:ext cx="6336126" cy="13175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068286"/>
            <a:ext cx="6336126" cy="386562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A327EA-75BC-3645-983B-6B9D070DA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1029" y="410816"/>
            <a:ext cx="4648199" cy="6153269"/>
          </a:xfrm>
          <a:prstGeom prst="roundRect">
            <a:avLst>
              <a:gd name="adj" fmla="val 1945"/>
            </a:avLst>
          </a:prstGeom>
          <a:solidFill>
            <a:schemeClr val="bg2"/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461811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28534" y="429398"/>
            <a:ext cx="8025872" cy="59064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0" stA="13000" endPos="68000" dir="5400000" sy="-100000" algn="bl" rotWithShape="0"/>
          </a:effectLst>
        </p:spPr>
        <p:txBody>
          <a:bodyPr/>
          <a:lstStyle/>
          <a:p>
            <a:r>
              <a:rPr lang="id-ID" dirty="0" err="1"/>
              <a:t>Full</a:t>
            </a:r>
            <a:r>
              <a:rPr lang="id-ID" dirty="0"/>
              <a:t> </a:t>
            </a:r>
            <a:r>
              <a:rPr lang="id-ID" dirty="0" err="1"/>
              <a:t>page</a:t>
            </a:r>
            <a:r>
              <a:rPr lang="id-ID" dirty="0"/>
              <a:t> </a:t>
            </a:r>
            <a:r>
              <a:rPr lang="id-ID" dirty="0" err="1"/>
              <a:t>screenshot</a:t>
            </a:r>
            <a:r>
              <a:rPr lang="id-ID" dirty="0"/>
              <a:t> </a:t>
            </a:r>
            <a:r>
              <a:rPr lang="id-ID" dirty="0" err="1"/>
              <a:t>here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E9121A6-266A-F043-88FA-FFF5B1FD5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813" y="555989"/>
            <a:ext cx="3207480" cy="1600200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074B58-D4B1-474B-8130-D377916B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4812" y="2156189"/>
            <a:ext cx="3207480" cy="3811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338317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5D77512-F54E-244A-B9F6-BC27A8005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74633C-0776-3B45-9F27-64750D346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9000"/>
          </a:blip>
          <a:stretch>
            <a:fillRect/>
          </a:stretch>
        </p:blipFill>
        <p:spPr>
          <a:xfrm rot="14253851">
            <a:off x="4757088" y="4428492"/>
            <a:ext cx="2246358" cy="22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97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8853" y="4722"/>
            <a:ext cx="5487421" cy="6870229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  <a:gd name="connsiteX0" fmla="*/ 760444 w 6328374"/>
              <a:gd name="connsiteY0" fmla="*/ 1061545 h 6841917"/>
              <a:gd name="connsiteX1" fmla="*/ 6328374 w 6328374"/>
              <a:gd name="connsiteY1" fmla="*/ 0 h 6841917"/>
              <a:gd name="connsiteX2" fmla="*/ 6307353 w 6328374"/>
              <a:gd name="connsiteY2" fmla="*/ 5577157 h 6841917"/>
              <a:gd name="connsiteX3" fmla="*/ 6110746 w 6328374"/>
              <a:gd name="connsiteY3" fmla="*/ 5793479 h 6841917"/>
              <a:gd name="connsiteX4" fmla="*/ 3579592 w 6328374"/>
              <a:gd name="connsiteY4" fmla="*/ 6841917 h 6841917"/>
              <a:gd name="connsiteX5" fmla="*/ 0 w 6328374"/>
              <a:gd name="connsiteY5" fmla="*/ 3262325 h 6841917"/>
              <a:gd name="connsiteX6" fmla="*/ 611338 w 6328374"/>
              <a:gd name="connsiteY6" fmla="*/ 1260941 h 6841917"/>
              <a:gd name="connsiteX7" fmla="*/ 760444 w 6328374"/>
              <a:gd name="connsiteY7" fmla="*/ 1061545 h 6841917"/>
              <a:gd name="connsiteX0" fmla="*/ 1096775 w 6328374"/>
              <a:gd name="connsiteY0" fmla="*/ 21021 h 6841917"/>
              <a:gd name="connsiteX1" fmla="*/ 6328374 w 6328374"/>
              <a:gd name="connsiteY1" fmla="*/ 0 h 6841917"/>
              <a:gd name="connsiteX2" fmla="*/ 6307353 w 6328374"/>
              <a:gd name="connsiteY2" fmla="*/ 5577157 h 6841917"/>
              <a:gd name="connsiteX3" fmla="*/ 6110746 w 6328374"/>
              <a:gd name="connsiteY3" fmla="*/ 5793479 h 6841917"/>
              <a:gd name="connsiteX4" fmla="*/ 3579592 w 6328374"/>
              <a:gd name="connsiteY4" fmla="*/ 6841917 h 6841917"/>
              <a:gd name="connsiteX5" fmla="*/ 0 w 6328374"/>
              <a:gd name="connsiteY5" fmla="*/ 3262325 h 6841917"/>
              <a:gd name="connsiteX6" fmla="*/ 611338 w 6328374"/>
              <a:gd name="connsiteY6" fmla="*/ 1260941 h 6841917"/>
              <a:gd name="connsiteX7" fmla="*/ 1096775 w 6328374"/>
              <a:gd name="connsiteY7" fmla="*/ 21021 h 6841917"/>
              <a:gd name="connsiteX0" fmla="*/ 1096775 w 6328374"/>
              <a:gd name="connsiteY0" fmla="*/ 21021 h 6911971"/>
              <a:gd name="connsiteX1" fmla="*/ 6328374 w 6328374"/>
              <a:gd name="connsiteY1" fmla="*/ 0 h 6911971"/>
              <a:gd name="connsiteX2" fmla="*/ 6317863 w 6328374"/>
              <a:gd name="connsiteY2" fmla="*/ 6911971 h 6911971"/>
              <a:gd name="connsiteX3" fmla="*/ 6110746 w 6328374"/>
              <a:gd name="connsiteY3" fmla="*/ 5793479 h 6911971"/>
              <a:gd name="connsiteX4" fmla="*/ 3579592 w 6328374"/>
              <a:gd name="connsiteY4" fmla="*/ 6841917 h 6911971"/>
              <a:gd name="connsiteX5" fmla="*/ 0 w 6328374"/>
              <a:gd name="connsiteY5" fmla="*/ 3262325 h 6911971"/>
              <a:gd name="connsiteX6" fmla="*/ 611338 w 6328374"/>
              <a:gd name="connsiteY6" fmla="*/ 1260941 h 6911971"/>
              <a:gd name="connsiteX7" fmla="*/ 1096775 w 6328374"/>
              <a:gd name="connsiteY7" fmla="*/ 21021 h 6911971"/>
              <a:gd name="connsiteX0" fmla="*/ 1096775 w 6328374"/>
              <a:gd name="connsiteY0" fmla="*/ 21021 h 7236911"/>
              <a:gd name="connsiteX1" fmla="*/ 6328374 w 6328374"/>
              <a:gd name="connsiteY1" fmla="*/ 0 h 7236911"/>
              <a:gd name="connsiteX2" fmla="*/ 6317863 w 6328374"/>
              <a:gd name="connsiteY2" fmla="*/ 6911971 h 7236911"/>
              <a:gd name="connsiteX3" fmla="*/ 5921560 w 6328374"/>
              <a:gd name="connsiteY3" fmla="*/ 6981148 h 7236911"/>
              <a:gd name="connsiteX4" fmla="*/ 3579592 w 6328374"/>
              <a:gd name="connsiteY4" fmla="*/ 6841917 h 7236911"/>
              <a:gd name="connsiteX5" fmla="*/ 0 w 6328374"/>
              <a:gd name="connsiteY5" fmla="*/ 3262325 h 7236911"/>
              <a:gd name="connsiteX6" fmla="*/ 611338 w 6328374"/>
              <a:gd name="connsiteY6" fmla="*/ 1260941 h 7236911"/>
              <a:gd name="connsiteX7" fmla="*/ 1096775 w 6328374"/>
              <a:gd name="connsiteY7" fmla="*/ 21021 h 7236911"/>
              <a:gd name="connsiteX0" fmla="*/ 1096775 w 6328374"/>
              <a:gd name="connsiteY0" fmla="*/ 21021 h 6981148"/>
              <a:gd name="connsiteX1" fmla="*/ 6328374 w 6328374"/>
              <a:gd name="connsiteY1" fmla="*/ 0 h 6981148"/>
              <a:gd name="connsiteX2" fmla="*/ 6317863 w 6328374"/>
              <a:gd name="connsiteY2" fmla="*/ 6911971 h 6981148"/>
              <a:gd name="connsiteX3" fmla="*/ 5921560 w 6328374"/>
              <a:gd name="connsiteY3" fmla="*/ 6981148 h 6981148"/>
              <a:gd name="connsiteX4" fmla="*/ 3579592 w 6328374"/>
              <a:gd name="connsiteY4" fmla="*/ 6841917 h 6981148"/>
              <a:gd name="connsiteX5" fmla="*/ 0 w 6328374"/>
              <a:gd name="connsiteY5" fmla="*/ 3262325 h 6981148"/>
              <a:gd name="connsiteX6" fmla="*/ 611338 w 6328374"/>
              <a:gd name="connsiteY6" fmla="*/ 1260941 h 6981148"/>
              <a:gd name="connsiteX7" fmla="*/ 1096775 w 6328374"/>
              <a:gd name="connsiteY7" fmla="*/ 21021 h 6981148"/>
              <a:gd name="connsiteX0" fmla="*/ 1096775 w 6328374"/>
              <a:gd name="connsiteY0" fmla="*/ 21021 h 6981148"/>
              <a:gd name="connsiteX1" fmla="*/ 6328374 w 6328374"/>
              <a:gd name="connsiteY1" fmla="*/ 0 h 6981148"/>
              <a:gd name="connsiteX2" fmla="*/ 6317863 w 6328374"/>
              <a:gd name="connsiteY2" fmla="*/ 6911971 h 6981148"/>
              <a:gd name="connsiteX3" fmla="*/ 5921560 w 6328374"/>
              <a:gd name="connsiteY3" fmla="*/ 6981148 h 6981148"/>
              <a:gd name="connsiteX4" fmla="*/ 3579592 w 6328374"/>
              <a:gd name="connsiteY4" fmla="*/ 6934682 h 6981148"/>
              <a:gd name="connsiteX5" fmla="*/ 0 w 6328374"/>
              <a:gd name="connsiteY5" fmla="*/ 3262325 h 6981148"/>
              <a:gd name="connsiteX6" fmla="*/ 611338 w 6328374"/>
              <a:gd name="connsiteY6" fmla="*/ 1260941 h 6981148"/>
              <a:gd name="connsiteX7" fmla="*/ 1096775 w 6328374"/>
              <a:gd name="connsiteY7" fmla="*/ 21021 h 6981148"/>
              <a:gd name="connsiteX0" fmla="*/ 1096775 w 6328374"/>
              <a:gd name="connsiteY0" fmla="*/ 231071 h 7191198"/>
              <a:gd name="connsiteX1" fmla="*/ 6328374 w 6328374"/>
              <a:gd name="connsiteY1" fmla="*/ 210050 h 7191198"/>
              <a:gd name="connsiteX2" fmla="*/ 6317863 w 6328374"/>
              <a:gd name="connsiteY2" fmla="*/ 7122021 h 7191198"/>
              <a:gd name="connsiteX3" fmla="*/ 5921560 w 6328374"/>
              <a:gd name="connsiteY3" fmla="*/ 7191198 h 7191198"/>
              <a:gd name="connsiteX4" fmla="*/ 3579592 w 6328374"/>
              <a:gd name="connsiteY4" fmla="*/ 7144732 h 7191198"/>
              <a:gd name="connsiteX5" fmla="*/ 0 w 6328374"/>
              <a:gd name="connsiteY5" fmla="*/ 3472375 h 7191198"/>
              <a:gd name="connsiteX6" fmla="*/ 969147 w 6328374"/>
              <a:gd name="connsiteY6" fmla="*/ 0 h 7191198"/>
              <a:gd name="connsiteX7" fmla="*/ 1096775 w 6328374"/>
              <a:gd name="connsiteY7" fmla="*/ 231071 h 7191198"/>
              <a:gd name="connsiteX0" fmla="*/ 1216045 w 6328374"/>
              <a:gd name="connsiteY0" fmla="*/ 19036 h 7191198"/>
              <a:gd name="connsiteX1" fmla="*/ 6328374 w 6328374"/>
              <a:gd name="connsiteY1" fmla="*/ 210050 h 7191198"/>
              <a:gd name="connsiteX2" fmla="*/ 6317863 w 6328374"/>
              <a:gd name="connsiteY2" fmla="*/ 7122021 h 7191198"/>
              <a:gd name="connsiteX3" fmla="*/ 5921560 w 6328374"/>
              <a:gd name="connsiteY3" fmla="*/ 7191198 h 7191198"/>
              <a:gd name="connsiteX4" fmla="*/ 3579592 w 6328374"/>
              <a:gd name="connsiteY4" fmla="*/ 7144732 h 7191198"/>
              <a:gd name="connsiteX5" fmla="*/ 0 w 6328374"/>
              <a:gd name="connsiteY5" fmla="*/ 3472375 h 7191198"/>
              <a:gd name="connsiteX6" fmla="*/ 969147 w 6328374"/>
              <a:gd name="connsiteY6" fmla="*/ 0 h 7191198"/>
              <a:gd name="connsiteX7" fmla="*/ 1216045 w 6328374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3354305 w 6103087"/>
              <a:gd name="connsiteY4" fmla="*/ 7144732 h 7191198"/>
              <a:gd name="connsiteX5" fmla="*/ 0 w 6103087"/>
              <a:gd name="connsiteY5" fmla="*/ 3472375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3354305 w 6103087"/>
              <a:gd name="connsiteY4" fmla="*/ 7144732 h 7191198"/>
              <a:gd name="connsiteX5" fmla="*/ 0 w 6103087"/>
              <a:gd name="connsiteY5" fmla="*/ 3101314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2850722 w 6103087"/>
              <a:gd name="connsiteY4" fmla="*/ 7157984 h 7191198"/>
              <a:gd name="connsiteX5" fmla="*/ 0 w 6103087"/>
              <a:gd name="connsiteY5" fmla="*/ 3101314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0 h 7172162"/>
              <a:gd name="connsiteX1" fmla="*/ 6103087 w 6103087"/>
              <a:gd name="connsiteY1" fmla="*/ 191014 h 7172162"/>
              <a:gd name="connsiteX2" fmla="*/ 6092576 w 6103087"/>
              <a:gd name="connsiteY2" fmla="*/ 7102985 h 7172162"/>
              <a:gd name="connsiteX3" fmla="*/ 5696273 w 6103087"/>
              <a:gd name="connsiteY3" fmla="*/ 7172162 h 7172162"/>
              <a:gd name="connsiteX4" fmla="*/ 2850722 w 6103087"/>
              <a:gd name="connsiteY4" fmla="*/ 7138948 h 7172162"/>
              <a:gd name="connsiteX5" fmla="*/ 0 w 6103087"/>
              <a:gd name="connsiteY5" fmla="*/ 3082278 h 7172162"/>
              <a:gd name="connsiteX6" fmla="*/ 664347 w 6103087"/>
              <a:gd name="connsiteY6" fmla="*/ 219503 h 7172162"/>
              <a:gd name="connsiteX7" fmla="*/ 990758 w 6103087"/>
              <a:gd name="connsiteY7" fmla="*/ 0 h 7172162"/>
              <a:gd name="connsiteX0" fmla="*/ 1004010 w 6103087"/>
              <a:gd name="connsiteY0" fmla="*/ 21021 h 6981148"/>
              <a:gd name="connsiteX1" fmla="*/ 6103087 w 6103087"/>
              <a:gd name="connsiteY1" fmla="*/ 0 h 6981148"/>
              <a:gd name="connsiteX2" fmla="*/ 6092576 w 6103087"/>
              <a:gd name="connsiteY2" fmla="*/ 6911971 h 6981148"/>
              <a:gd name="connsiteX3" fmla="*/ 5696273 w 6103087"/>
              <a:gd name="connsiteY3" fmla="*/ 6981148 h 6981148"/>
              <a:gd name="connsiteX4" fmla="*/ 2850722 w 6103087"/>
              <a:gd name="connsiteY4" fmla="*/ 6947934 h 6981148"/>
              <a:gd name="connsiteX5" fmla="*/ 0 w 6103087"/>
              <a:gd name="connsiteY5" fmla="*/ 2891264 h 6981148"/>
              <a:gd name="connsiteX6" fmla="*/ 664347 w 6103087"/>
              <a:gd name="connsiteY6" fmla="*/ 28489 h 6981148"/>
              <a:gd name="connsiteX7" fmla="*/ 1004010 w 6103087"/>
              <a:gd name="connsiteY7" fmla="*/ 21021 h 6981148"/>
              <a:gd name="connsiteX0" fmla="*/ 1004010 w 6129591"/>
              <a:gd name="connsiteY0" fmla="*/ 0 h 6960127"/>
              <a:gd name="connsiteX1" fmla="*/ 6129591 w 6129591"/>
              <a:gd name="connsiteY1" fmla="*/ 18736 h 6960127"/>
              <a:gd name="connsiteX2" fmla="*/ 6092576 w 6129591"/>
              <a:gd name="connsiteY2" fmla="*/ 6890950 h 6960127"/>
              <a:gd name="connsiteX3" fmla="*/ 5696273 w 6129591"/>
              <a:gd name="connsiteY3" fmla="*/ 6960127 h 6960127"/>
              <a:gd name="connsiteX4" fmla="*/ 2850722 w 6129591"/>
              <a:gd name="connsiteY4" fmla="*/ 6926913 h 6960127"/>
              <a:gd name="connsiteX5" fmla="*/ 0 w 6129591"/>
              <a:gd name="connsiteY5" fmla="*/ 2870243 h 6960127"/>
              <a:gd name="connsiteX6" fmla="*/ 664347 w 6129591"/>
              <a:gd name="connsiteY6" fmla="*/ 7468 h 6960127"/>
              <a:gd name="connsiteX7" fmla="*/ 1004010 w 6129591"/>
              <a:gd name="connsiteY7" fmla="*/ 0 h 6960127"/>
              <a:gd name="connsiteX0" fmla="*/ 1004010 w 6116338"/>
              <a:gd name="connsiteY0" fmla="*/ 0 h 6960127"/>
              <a:gd name="connsiteX1" fmla="*/ 6116338 w 6116338"/>
              <a:gd name="connsiteY1" fmla="*/ 5484 h 6960127"/>
              <a:gd name="connsiteX2" fmla="*/ 6092576 w 6116338"/>
              <a:gd name="connsiteY2" fmla="*/ 6890950 h 6960127"/>
              <a:gd name="connsiteX3" fmla="*/ 5696273 w 6116338"/>
              <a:gd name="connsiteY3" fmla="*/ 6960127 h 6960127"/>
              <a:gd name="connsiteX4" fmla="*/ 2850722 w 6116338"/>
              <a:gd name="connsiteY4" fmla="*/ 6926913 h 6960127"/>
              <a:gd name="connsiteX5" fmla="*/ 0 w 6116338"/>
              <a:gd name="connsiteY5" fmla="*/ 2870243 h 6960127"/>
              <a:gd name="connsiteX6" fmla="*/ 664347 w 6116338"/>
              <a:gd name="connsiteY6" fmla="*/ 7468 h 6960127"/>
              <a:gd name="connsiteX7" fmla="*/ 1004010 w 6116338"/>
              <a:gd name="connsiteY7" fmla="*/ 0 h 6960127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32696"/>
              <a:gd name="connsiteY0" fmla="*/ 0 h 6926913"/>
              <a:gd name="connsiteX1" fmla="*/ 6116338 w 6132696"/>
              <a:gd name="connsiteY1" fmla="*/ 5484 h 6926913"/>
              <a:gd name="connsiteX2" fmla="*/ 6132332 w 6132696"/>
              <a:gd name="connsiteY2" fmla="*/ 6440376 h 6926913"/>
              <a:gd name="connsiteX3" fmla="*/ 5099925 w 6132696"/>
              <a:gd name="connsiteY3" fmla="*/ 6920371 h 6926913"/>
              <a:gd name="connsiteX4" fmla="*/ 2850722 w 6132696"/>
              <a:gd name="connsiteY4" fmla="*/ 6926913 h 6926913"/>
              <a:gd name="connsiteX5" fmla="*/ 0 w 6132696"/>
              <a:gd name="connsiteY5" fmla="*/ 2870243 h 6926913"/>
              <a:gd name="connsiteX6" fmla="*/ 664347 w 6132696"/>
              <a:gd name="connsiteY6" fmla="*/ 7468 h 6926913"/>
              <a:gd name="connsiteX7" fmla="*/ 1004010 w 6132696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86673 w 6116338"/>
              <a:gd name="connsiteY3" fmla="*/ 6668580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73421 w 6116338"/>
              <a:gd name="connsiteY3" fmla="*/ 6854110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5073421 w 6116338"/>
              <a:gd name="connsiteY3" fmla="*/ 6854110 h 6864445"/>
              <a:gd name="connsiteX4" fmla="*/ 2691695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2691695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979977 w 6116338"/>
              <a:gd name="connsiteY7" fmla="*/ 2747 h 6864445"/>
              <a:gd name="connsiteX8" fmla="*/ 1004010 w 6116338"/>
              <a:gd name="connsiteY8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916139 w 6116338"/>
              <a:gd name="connsiteY6" fmla="*/ 20720 h 6864445"/>
              <a:gd name="connsiteX7" fmla="*/ 979977 w 6116338"/>
              <a:gd name="connsiteY7" fmla="*/ 2747 h 6864445"/>
              <a:gd name="connsiteX8" fmla="*/ 1004010 w 6116338"/>
              <a:gd name="connsiteY8" fmla="*/ 0 h 6864445"/>
              <a:gd name="connsiteX0" fmla="*/ 513679 w 5626007"/>
              <a:gd name="connsiteY0" fmla="*/ 0 h 6864445"/>
              <a:gd name="connsiteX1" fmla="*/ 5626007 w 5626007"/>
              <a:gd name="connsiteY1" fmla="*/ 5484 h 6864445"/>
              <a:gd name="connsiteX2" fmla="*/ 5575740 w 5626007"/>
              <a:gd name="connsiteY2" fmla="*/ 6864445 h 6864445"/>
              <a:gd name="connsiteX3" fmla="*/ 4172273 w 5626007"/>
              <a:gd name="connsiteY3" fmla="*/ 6854110 h 6864445"/>
              <a:gd name="connsiteX4" fmla="*/ 2545921 w 5626007"/>
              <a:gd name="connsiteY4" fmla="*/ 6847400 h 6864445"/>
              <a:gd name="connsiteX5" fmla="*/ 0 w 5626007"/>
              <a:gd name="connsiteY5" fmla="*/ 2989512 h 6864445"/>
              <a:gd name="connsiteX6" fmla="*/ 425808 w 5626007"/>
              <a:gd name="connsiteY6" fmla="*/ 20720 h 6864445"/>
              <a:gd name="connsiteX7" fmla="*/ 489646 w 5626007"/>
              <a:gd name="connsiteY7" fmla="*/ 2747 h 6864445"/>
              <a:gd name="connsiteX8" fmla="*/ 513679 w 5626007"/>
              <a:gd name="connsiteY8" fmla="*/ 0 h 6864445"/>
              <a:gd name="connsiteX0" fmla="*/ 513679 w 5626007"/>
              <a:gd name="connsiteY0" fmla="*/ 0 h 6864445"/>
              <a:gd name="connsiteX1" fmla="*/ 5626007 w 5626007"/>
              <a:gd name="connsiteY1" fmla="*/ 5484 h 6864445"/>
              <a:gd name="connsiteX2" fmla="*/ 5575740 w 5626007"/>
              <a:gd name="connsiteY2" fmla="*/ 6864445 h 6864445"/>
              <a:gd name="connsiteX3" fmla="*/ 2545921 w 5626007"/>
              <a:gd name="connsiteY3" fmla="*/ 6847400 h 6864445"/>
              <a:gd name="connsiteX4" fmla="*/ 0 w 5626007"/>
              <a:gd name="connsiteY4" fmla="*/ 2989512 h 6864445"/>
              <a:gd name="connsiteX5" fmla="*/ 425808 w 5626007"/>
              <a:gd name="connsiteY5" fmla="*/ 20720 h 6864445"/>
              <a:gd name="connsiteX6" fmla="*/ 489646 w 5626007"/>
              <a:gd name="connsiteY6" fmla="*/ 2747 h 6864445"/>
              <a:gd name="connsiteX7" fmla="*/ 513679 w 5626007"/>
              <a:gd name="connsiteY7" fmla="*/ 0 h 6864445"/>
              <a:gd name="connsiteX0" fmla="*/ 489646 w 5626007"/>
              <a:gd name="connsiteY0" fmla="*/ 0 h 6861698"/>
              <a:gd name="connsiteX1" fmla="*/ 5626007 w 5626007"/>
              <a:gd name="connsiteY1" fmla="*/ 2737 h 6861698"/>
              <a:gd name="connsiteX2" fmla="*/ 5575740 w 5626007"/>
              <a:gd name="connsiteY2" fmla="*/ 6861698 h 6861698"/>
              <a:gd name="connsiteX3" fmla="*/ 2545921 w 5626007"/>
              <a:gd name="connsiteY3" fmla="*/ 6844653 h 6861698"/>
              <a:gd name="connsiteX4" fmla="*/ 0 w 5626007"/>
              <a:gd name="connsiteY4" fmla="*/ 2986765 h 6861698"/>
              <a:gd name="connsiteX5" fmla="*/ 425808 w 5626007"/>
              <a:gd name="connsiteY5" fmla="*/ 17973 h 6861698"/>
              <a:gd name="connsiteX6" fmla="*/ 489646 w 5626007"/>
              <a:gd name="connsiteY6" fmla="*/ 0 h 6861698"/>
              <a:gd name="connsiteX0" fmla="*/ 489646 w 5626007"/>
              <a:gd name="connsiteY0" fmla="*/ 1 h 6861699"/>
              <a:gd name="connsiteX1" fmla="*/ 900463 w 5626007"/>
              <a:gd name="connsiteY1" fmla="*/ 0 h 6861699"/>
              <a:gd name="connsiteX2" fmla="*/ 5626007 w 5626007"/>
              <a:gd name="connsiteY2" fmla="*/ 2738 h 6861699"/>
              <a:gd name="connsiteX3" fmla="*/ 5575740 w 5626007"/>
              <a:gd name="connsiteY3" fmla="*/ 6861699 h 6861699"/>
              <a:gd name="connsiteX4" fmla="*/ 2545921 w 5626007"/>
              <a:gd name="connsiteY4" fmla="*/ 6844654 h 6861699"/>
              <a:gd name="connsiteX5" fmla="*/ 0 w 5626007"/>
              <a:gd name="connsiteY5" fmla="*/ 2986766 h 6861699"/>
              <a:gd name="connsiteX6" fmla="*/ 425808 w 5626007"/>
              <a:gd name="connsiteY6" fmla="*/ 17974 h 6861699"/>
              <a:gd name="connsiteX7" fmla="*/ 489646 w 5626007"/>
              <a:gd name="connsiteY7" fmla="*/ 1 h 6861699"/>
              <a:gd name="connsiteX0" fmla="*/ 489646 w 5626007"/>
              <a:gd name="connsiteY0" fmla="*/ 0 h 6861698"/>
              <a:gd name="connsiteX1" fmla="*/ 5626007 w 5626007"/>
              <a:gd name="connsiteY1" fmla="*/ 2737 h 6861698"/>
              <a:gd name="connsiteX2" fmla="*/ 5575740 w 5626007"/>
              <a:gd name="connsiteY2" fmla="*/ 6861698 h 6861698"/>
              <a:gd name="connsiteX3" fmla="*/ 2545921 w 5626007"/>
              <a:gd name="connsiteY3" fmla="*/ 6844653 h 6861698"/>
              <a:gd name="connsiteX4" fmla="*/ 0 w 5626007"/>
              <a:gd name="connsiteY4" fmla="*/ 2986765 h 6861698"/>
              <a:gd name="connsiteX5" fmla="*/ 425808 w 5626007"/>
              <a:gd name="connsiteY5" fmla="*/ 17973 h 6861698"/>
              <a:gd name="connsiteX6" fmla="*/ 489646 w 5626007"/>
              <a:gd name="connsiteY6" fmla="*/ 0 h 6861698"/>
              <a:gd name="connsiteX0" fmla="*/ 425808 w 5626007"/>
              <a:gd name="connsiteY0" fmla="*/ 646020 h 7489745"/>
              <a:gd name="connsiteX1" fmla="*/ 5626007 w 5626007"/>
              <a:gd name="connsiteY1" fmla="*/ 630784 h 7489745"/>
              <a:gd name="connsiteX2" fmla="*/ 5575740 w 5626007"/>
              <a:gd name="connsiteY2" fmla="*/ 7489745 h 7489745"/>
              <a:gd name="connsiteX3" fmla="*/ 2545921 w 5626007"/>
              <a:gd name="connsiteY3" fmla="*/ 7472700 h 7489745"/>
              <a:gd name="connsiteX4" fmla="*/ 0 w 5626007"/>
              <a:gd name="connsiteY4" fmla="*/ 3614812 h 7489745"/>
              <a:gd name="connsiteX5" fmla="*/ 425808 w 5626007"/>
              <a:gd name="connsiteY5" fmla="*/ 646020 h 7489745"/>
              <a:gd name="connsiteX0" fmla="*/ 425808 w 5626007"/>
              <a:gd name="connsiteY0" fmla="*/ 519799 h 7363524"/>
              <a:gd name="connsiteX1" fmla="*/ 5626007 w 5626007"/>
              <a:gd name="connsiteY1" fmla="*/ 504563 h 7363524"/>
              <a:gd name="connsiteX2" fmla="*/ 5575740 w 5626007"/>
              <a:gd name="connsiteY2" fmla="*/ 7363524 h 7363524"/>
              <a:gd name="connsiteX3" fmla="*/ 2545921 w 5626007"/>
              <a:gd name="connsiteY3" fmla="*/ 7346479 h 7363524"/>
              <a:gd name="connsiteX4" fmla="*/ 0 w 5626007"/>
              <a:gd name="connsiteY4" fmla="*/ 3488591 h 7363524"/>
              <a:gd name="connsiteX5" fmla="*/ 425808 w 5626007"/>
              <a:gd name="connsiteY5" fmla="*/ 519799 h 7363524"/>
              <a:gd name="connsiteX0" fmla="*/ 425808 w 5626007"/>
              <a:gd name="connsiteY0" fmla="*/ 15236 h 6858961"/>
              <a:gd name="connsiteX1" fmla="*/ 5626007 w 5626007"/>
              <a:gd name="connsiteY1" fmla="*/ 0 h 6858961"/>
              <a:gd name="connsiteX2" fmla="*/ 5575740 w 5626007"/>
              <a:gd name="connsiteY2" fmla="*/ 6858961 h 6858961"/>
              <a:gd name="connsiteX3" fmla="*/ 2545921 w 5626007"/>
              <a:gd name="connsiteY3" fmla="*/ 6841916 h 6858961"/>
              <a:gd name="connsiteX4" fmla="*/ 0 w 5626007"/>
              <a:gd name="connsiteY4" fmla="*/ 2984028 h 6858961"/>
              <a:gd name="connsiteX5" fmla="*/ 425808 w 5626007"/>
              <a:gd name="connsiteY5" fmla="*/ 15236 h 6858961"/>
              <a:gd name="connsiteX0" fmla="*/ 425808 w 5626007"/>
              <a:gd name="connsiteY0" fmla="*/ 15236 h 6858961"/>
              <a:gd name="connsiteX1" fmla="*/ 5626007 w 5626007"/>
              <a:gd name="connsiteY1" fmla="*/ 0 h 6858961"/>
              <a:gd name="connsiteX2" fmla="*/ 5575740 w 5626007"/>
              <a:gd name="connsiteY2" fmla="*/ 6858961 h 6858961"/>
              <a:gd name="connsiteX3" fmla="*/ 2545921 w 5626007"/>
              <a:gd name="connsiteY3" fmla="*/ 6841916 h 6858961"/>
              <a:gd name="connsiteX4" fmla="*/ 0 w 5626007"/>
              <a:gd name="connsiteY4" fmla="*/ 2984028 h 6858961"/>
              <a:gd name="connsiteX5" fmla="*/ 425808 w 5626007"/>
              <a:gd name="connsiteY5" fmla="*/ 15236 h 6858961"/>
              <a:gd name="connsiteX0" fmla="*/ 465564 w 5626007"/>
              <a:gd name="connsiteY0" fmla="*/ 0 h 6883481"/>
              <a:gd name="connsiteX1" fmla="*/ 5626007 w 5626007"/>
              <a:gd name="connsiteY1" fmla="*/ 24520 h 6883481"/>
              <a:gd name="connsiteX2" fmla="*/ 5575740 w 5626007"/>
              <a:gd name="connsiteY2" fmla="*/ 6883481 h 6883481"/>
              <a:gd name="connsiteX3" fmla="*/ 2545921 w 5626007"/>
              <a:gd name="connsiteY3" fmla="*/ 6866436 h 6883481"/>
              <a:gd name="connsiteX4" fmla="*/ 0 w 5626007"/>
              <a:gd name="connsiteY4" fmla="*/ 3008548 h 6883481"/>
              <a:gd name="connsiteX5" fmla="*/ 465564 w 5626007"/>
              <a:gd name="connsiteY5" fmla="*/ 0 h 6883481"/>
              <a:gd name="connsiteX0" fmla="*/ 796868 w 5626007"/>
              <a:gd name="connsiteY0" fmla="*/ 0 h 6870229"/>
              <a:gd name="connsiteX1" fmla="*/ 5626007 w 5626007"/>
              <a:gd name="connsiteY1" fmla="*/ 11268 h 6870229"/>
              <a:gd name="connsiteX2" fmla="*/ 5575740 w 5626007"/>
              <a:gd name="connsiteY2" fmla="*/ 6870229 h 6870229"/>
              <a:gd name="connsiteX3" fmla="*/ 2545921 w 5626007"/>
              <a:gd name="connsiteY3" fmla="*/ 6853184 h 6870229"/>
              <a:gd name="connsiteX4" fmla="*/ 0 w 5626007"/>
              <a:gd name="connsiteY4" fmla="*/ 2995296 h 6870229"/>
              <a:gd name="connsiteX5" fmla="*/ 796868 w 5626007"/>
              <a:gd name="connsiteY5" fmla="*/ 0 h 687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6007" h="6870229">
                <a:moveTo>
                  <a:pt x="796868" y="0"/>
                </a:moveTo>
                <a:lnTo>
                  <a:pt x="5626007" y="11268"/>
                </a:lnTo>
                <a:cubicBezTo>
                  <a:pt x="5622503" y="2315258"/>
                  <a:pt x="5579244" y="4566239"/>
                  <a:pt x="5575740" y="6870229"/>
                </a:cubicBezTo>
                <a:lnTo>
                  <a:pt x="2545921" y="6853184"/>
                </a:lnTo>
                <a:cubicBezTo>
                  <a:pt x="1218324" y="6654402"/>
                  <a:pt x="0" y="4972250"/>
                  <a:pt x="0" y="2995296"/>
                </a:cubicBezTo>
                <a:cubicBezTo>
                  <a:pt x="0" y="2253938"/>
                  <a:pt x="410901" y="571307"/>
                  <a:pt x="7968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5D77512-F54E-244A-B9F6-BC27A8005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009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119" y="640081"/>
            <a:ext cx="5556682" cy="864869"/>
          </a:xfrm>
        </p:spPr>
        <p:txBody>
          <a:bodyPr lIns="0" tIns="0" rIns="0" bIns="0" anchor="t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948BA66F-AD75-554D-A66E-961AEA8E6C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318" y="2232105"/>
            <a:ext cx="5556682" cy="367339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C1FD8D6-D324-1C46-BD4E-4E0097DAF11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39318" y="1736717"/>
            <a:ext cx="5556682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text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287A3DE-8A78-9A46-ABC8-9CE804FDB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 rot="9761218">
            <a:off x="6199490" y="-651867"/>
            <a:ext cx="7383911" cy="7383911"/>
          </a:xfrm>
          <a:prstGeom prst="rect">
            <a:avLst/>
          </a:prstGeom>
        </p:spPr>
      </p:pic>
      <p:sp>
        <p:nvSpPr>
          <p:cNvPr id="36" name="Picture Placeholder 12">
            <a:extLst>
              <a:ext uri="{FF2B5EF4-FFF2-40B4-BE49-F238E27FC236}">
                <a16:creationId xmlns:a16="http://schemas.microsoft.com/office/drawing/2014/main" id="{028F39EE-1A0C-7449-9DE6-16174601A5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0054" y="1128697"/>
            <a:ext cx="3822782" cy="3822782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00116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4C61-9006-3044-AD80-25729C8DD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C4E57-EFB6-AB43-869C-4B090138835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8572F-CDC9-D847-A558-B3E3F3BE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9E753-6683-5B4E-B9FC-5EFED9F0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06D60-946D-B148-8FDE-4828F785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51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4E521-8D90-C543-BBF3-2A346EFE231F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B92BF-CA12-6041-A084-A97E692F331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F951F-14D5-FB49-BB54-86A7195E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BB009-0CE8-6840-91B8-8B75A78E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6BF5D-58C1-A748-99EE-C78D3FEB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088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000" b="0" i="0" cap="none" baseline="0"/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81267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48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0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136C9A-D5A3-F53B-748B-36E8FF09DAAD}"/>
              </a:ext>
            </a:extLst>
          </p:cNvPr>
          <p:cNvSpPr/>
          <p:nvPr userDrawn="1"/>
        </p:nvSpPr>
        <p:spPr>
          <a:xfrm>
            <a:off x="-369651" y="0"/>
            <a:ext cx="18936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1A8B46-C780-9D9F-1163-9D35C684CF2F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38A1D8-6391-BDA9-7BA2-B1C11A800ED0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C114C8CF-C87D-F8FC-2F74-1D82541B47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BAA15F5-602E-D741-A41D-8EA1F7C2D24B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6F3082-B8F8-F91E-E69A-4C082B94C2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3EE2EE-EFE4-5138-7CB9-D70EC1503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C5262-0CE5-A7CB-F3AD-E27A674D03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14860" y="731520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65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u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0840" y="6356350"/>
            <a:ext cx="17105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BEC094A-15D0-724A-8365-63D482052A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79679" y="6448425"/>
            <a:ext cx="1137708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6698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0AA5-26F0-8F4C-9D40-DA366BF4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DC09AF-ED1A-1242-B821-AA3F97E1359A}"/>
              </a:ext>
            </a:extLst>
          </p:cNvPr>
          <p:cNvSpPr/>
          <p:nvPr userDrawn="1"/>
        </p:nvSpPr>
        <p:spPr>
          <a:xfrm>
            <a:off x="89648" y="6382871"/>
            <a:ext cx="390432" cy="34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8670A-5478-7D4D-A87C-26BF027E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712457-8807-8240-A174-E53C092C7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 rot="5400000">
            <a:off x="-1773330" y="-1621623"/>
            <a:ext cx="10262020" cy="10262020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0BE73EB-4095-3347-9CDB-9907E381A4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4850" y="856557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1A157-0140-864F-A450-4F69893E7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64584"/>
            <a:ext cx="5364256" cy="2514991"/>
          </a:xfrm>
        </p:spPr>
        <p:txBody>
          <a:bodyPr lIns="0"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1DD49-6E25-8240-BFFD-B5E3433D7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852416"/>
            <a:ext cx="5364256" cy="1100149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416B-9A73-D64C-91EC-8F6C9161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B2DCD5-7988-234D-B253-ABBF2F51763B}"/>
              </a:ext>
            </a:extLst>
          </p:cNvPr>
          <p:cNvSpPr txBox="1"/>
          <p:nvPr userDrawn="1"/>
        </p:nvSpPr>
        <p:spPr>
          <a:xfrm>
            <a:off x="86442" y="6606059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Cognia, Inc</a:t>
            </a:r>
            <a:r>
              <a:rPr lang="en-US" sz="9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99AD1-6767-C632-D57B-93C4124C56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0762" y="711490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67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04510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549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A0A63-284E-F6F8-BB42-CE101326C8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7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04510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549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A0A63-284E-F6F8-BB42-CE101326C8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71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9DF68-0EE8-E14E-A18F-A69CED62C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713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913FB8-2357-3505-D75B-DA25D476D3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7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4FDBC-52F6-4F48-9B5C-4C10E126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4FAC-E3C8-234D-AD42-D273C030F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8101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43CEED-74C3-7AD7-0294-77831157DB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44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2134F95-D2A7-0240-ADE9-991CD80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A3C22-1547-3F49-8AE6-8CB665D096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BDBD1-E5FB-33A0-A45A-C7F64F2426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49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Emphasis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468" y="6356350"/>
            <a:ext cx="208893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0AB0E9-3771-C2B0-A5E6-ED2D10621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562C77A-09AC-495C-2899-31C56081D9EB}"/>
              </a:ext>
            </a:extLst>
          </p:cNvPr>
          <p:cNvSpPr/>
          <p:nvPr userDrawn="1"/>
        </p:nvSpPr>
        <p:spPr>
          <a:xfrm>
            <a:off x="199698" y="6356350"/>
            <a:ext cx="388882" cy="3651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975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emphasi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59B24D-CD47-1EC9-F235-837CFC586F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581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0 emphasis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31BECE-12F7-9CF0-4A71-65B98641EE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638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6361387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EB692-9388-E36A-306E-953526219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593699" y="3278300"/>
            <a:ext cx="3699666" cy="14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6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885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6361387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EB692-9388-E36A-306E-953526219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593699" y="3278300"/>
            <a:ext cx="3699666" cy="14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150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0AA5-26F0-8F4C-9D40-DA366BF4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DC09AF-ED1A-1242-B821-AA3F97E1359A}"/>
              </a:ext>
            </a:extLst>
          </p:cNvPr>
          <p:cNvSpPr/>
          <p:nvPr userDrawn="1"/>
        </p:nvSpPr>
        <p:spPr>
          <a:xfrm>
            <a:off x="89648" y="6382871"/>
            <a:ext cx="390432" cy="34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8670A-5478-7D4D-A87C-26BF027E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712457-8807-8240-A174-E53C092C7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 rot="5400000">
            <a:off x="-1715263" y="-1510412"/>
            <a:ext cx="10262020" cy="10262020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0BE73EB-4095-3347-9CDB-9907E381A4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331" y="85082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92935F-7FD8-0048-8607-B26255E770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8503" y="640080"/>
            <a:ext cx="1680464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61A157-0140-864F-A450-4F69893E7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64584"/>
            <a:ext cx="5364256" cy="2514991"/>
          </a:xfrm>
        </p:spPr>
        <p:txBody>
          <a:bodyPr lIns="0"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1DD49-6E25-8240-BFFD-B5E3433D7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852416"/>
            <a:ext cx="5364256" cy="1100149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416B-9A73-D64C-91EC-8F6C9161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B2DCD5-7988-234D-B253-ABBF2F51763B}"/>
              </a:ext>
            </a:extLst>
          </p:cNvPr>
          <p:cNvSpPr txBox="1"/>
          <p:nvPr userDrawn="1"/>
        </p:nvSpPr>
        <p:spPr>
          <a:xfrm>
            <a:off x="86442" y="6606059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4795E061-8779-4B4B-A6E8-5F2676E58B2C}" type="datetimeyyyy">
              <a:rPr 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fld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743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3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639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3BC8AE4-CE54-C91A-04B1-9AB1E1547F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7571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3549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2633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26345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13E44F-A51B-5E08-89D3-7841D00BD0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969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9DF68-0EE8-E14E-A18F-A69CED62C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9713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6494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4FDBC-52F6-4F48-9B5C-4C10E126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4FAC-E3C8-234D-AD42-D273C030F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24243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9137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4FDBC-52F6-4F48-9B5C-4C10E126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4FAC-E3C8-234D-AD42-D273C030F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3947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F3D45B-036F-57A9-B00E-608780BE43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8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AB87FC-D223-5242-8E90-96F497A60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anchor="ctr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9F3F73-FFD7-DC40-BD24-BF81D49CC4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EFABDA-FFE6-2248-84CC-3332FDD12A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217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4FDBC-52F6-4F48-9B5C-4C10E126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4FAC-E3C8-234D-AD42-D273C030F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69065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764C4-B6A8-B894-760C-FFC72AD688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47522" y="5851526"/>
            <a:ext cx="1706277" cy="6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671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4FDBC-52F6-4F48-9B5C-4C10E126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4FAC-E3C8-234D-AD42-D273C030F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08101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4905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2134F95-D2A7-0240-ADE9-991CD80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A3C22-1547-3F49-8AE6-8CB665D096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1436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CDC0-A24D-954D-B143-6870E97A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B211-3BCA-684B-AF15-01126BE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478B2-949C-5A4A-A209-DD320366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85C5B-0B24-3049-8264-CF4FCE78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B8B3D-2677-364D-A27C-02C370649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 rot="9571063">
            <a:off x="8546565" y="-2395781"/>
            <a:ext cx="5614470" cy="561447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F680AB-65FD-284F-B869-E88647082E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4330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EA49398-51C2-AADC-7E6A-BABD6E0127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8505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 dirty="0"/>
              <a:t>Picture dark overlay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19DA1E21-9239-14A5-8B78-868F5A0AD9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332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53252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05AECA8B-EA39-6746-A560-FB14522D3C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0545" y="731520"/>
            <a:ext cx="1524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AA15F5-602E-D741-A41D-8EA1F7C2D24B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2172D85A-A26A-F74E-80F1-7AF3503FE139}" type="datetimeyyyy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fld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136C9A-D5A3-F53B-748B-36E8FF09DAAD}"/>
              </a:ext>
            </a:extLst>
          </p:cNvPr>
          <p:cNvSpPr/>
          <p:nvPr userDrawn="1"/>
        </p:nvSpPr>
        <p:spPr>
          <a:xfrm>
            <a:off x="-369651" y="0"/>
            <a:ext cx="18936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1A8B46-C780-9D9F-1163-9D35C684CF2F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38A1D8-6391-BDA9-7BA2-B1C11A800ED0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C114C8CF-C87D-F8FC-2F74-1D82541B47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6B6F3082-B8F8-F91E-E69A-4C082B94C2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3EE2EE-EFE4-5138-7CB9-D70EC1503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</a:t>
            </a:r>
          </a:p>
          <a:p>
            <a:r>
              <a:rPr lang="en-US"/>
              <a:t>Subtitle, presenter name, and/or date</a:t>
            </a:r>
          </a:p>
        </p:txBody>
      </p:sp>
    </p:spTree>
    <p:extLst>
      <p:ext uri="{BB962C8B-B14F-4D97-AF65-F5344CB8AC3E}">
        <p14:creationId xmlns:p14="http://schemas.microsoft.com/office/powerpoint/2010/main" val="109306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919940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2863158"/>
            <a:ext cx="4568824" cy="3047312"/>
          </a:xfrm>
        </p:spPr>
        <p:txBody>
          <a:bodyPr lIns="0" tIns="0" rIns="0" bIns="0">
            <a:normAutofit/>
          </a:bodyPr>
          <a:lstStyle>
            <a:lvl1pPr marL="0" indent="-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5938" y="1903728"/>
            <a:ext cx="4374114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128979" y="1667975"/>
            <a:ext cx="4546924" cy="3047311"/>
          </a:xfrm>
        </p:spPr>
        <p:txBody>
          <a:bodyPr lIns="0" tIns="0" rIns="0" bIns="0" anchor="b">
            <a:normAutofit/>
          </a:bodyPr>
          <a:lstStyle>
            <a:lvl1pPr marL="0" indent="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128978" y="5175482"/>
            <a:ext cx="4537559" cy="536205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1AFD90-8E15-0B47-868A-3055092CD34F}"/>
              </a:ext>
            </a:extLst>
          </p:cNvPr>
          <p:cNvGrpSpPr/>
          <p:nvPr userDrawn="1"/>
        </p:nvGrpSpPr>
        <p:grpSpPr>
          <a:xfrm>
            <a:off x="5018503" y="1652762"/>
            <a:ext cx="1001899" cy="1001899"/>
            <a:chOff x="5084763" y="1652762"/>
            <a:chExt cx="1001899" cy="100189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9C8692-230B-D543-A7F7-4FD61B04D1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84763" y="1652762"/>
              <a:ext cx="1001899" cy="100189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E622A0-29AC-9241-AA3D-127913D094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308430">
              <a:off x="5204745" y="1787959"/>
              <a:ext cx="726926" cy="72692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734A3A-1266-BF4A-9A0B-09C2F1FE90DF}"/>
              </a:ext>
            </a:extLst>
          </p:cNvPr>
          <p:cNvGrpSpPr/>
          <p:nvPr userDrawn="1"/>
        </p:nvGrpSpPr>
        <p:grpSpPr>
          <a:xfrm>
            <a:off x="6034316" y="4919939"/>
            <a:ext cx="1001899" cy="1001899"/>
            <a:chOff x="6100576" y="4919939"/>
            <a:chExt cx="1001899" cy="100189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95B55F4-B501-3440-8904-A1C7F049CB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00576" y="4919939"/>
              <a:ext cx="1001899" cy="1001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AE88FE2-8663-1641-B2D7-44B069899E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17130">
              <a:off x="6228388" y="5059713"/>
              <a:ext cx="726926" cy="726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1492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CDC0-A24D-954D-B143-6870E97A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B211-3BCA-684B-AF15-01126BE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478B2-949C-5A4A-A209-DD320366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85C5B-0B24-3049-8264-CF4FCE78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7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DC120-9D8A-CC43-9D3C-DEE0010D42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7800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bullet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85B43DD-67D9-894A-9B0B-E851A98C1330}"/>
              </a:ext>
            </a:extLst>
          </p:cNvPr>
          <p:cNvSpPr/>
          <p:nvPr userDrawn="1"/>
        </p:nvSpPr>
        <p:spPr>
          <a:xfrm>
            <a:off x="805873" y="466228"/>
            <a:ext cx="11386128" cy="9774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202D1A-A217-1745-8A8B-5EC74D18F938}"/>
              </a:ext>
            </a:extLst>
          </p:cNvPr>
          <p:cNvGrpSpPr/>
          <p:nvPr userDrawn="1"/>
        </p:nvGrpSpPr>
        <p:grpSpPr>
          <a:xfrm>
            <a:off x="314598" y="451714"/>
            <a:ext cx="1001899" cy="1001899"/>
            <a:chOff x="329370" y="1648186"/>
            <a:chExt cx="1001899" cy="10018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AEF623-E82B-A74C-A8D0-8A8240EA92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9370" y="1648186"/>
              <a:ext cx="1001899" cy="1001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7DE2629-5730-F848-8E33-1082710454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17130">
              <a:off x="457182" y="1787960"/>
              <a:ext cx="726926" cy="72692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4885" y="576943"/>
            <a:ext cx="10421587" cy="740228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34885" y="1996462"/>
            <a:ext cx="9341304" cy="3744060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3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99593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-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3085" y="-303261"/>
            <a:ext cx="6792686" cy="7910019"/>
          </a:xfrm>
          <a:prstGeom prst="rect">
            <a:avLst/>
          </a:prstGeom>
          <a:effectLst>
            <a:reflection blurRad="6350" stA="6000" endPos="3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1" y="522123"/>
            <a:ext cx="6336126" cy="13175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068286"/>
            <a:ext cx="6336126" cy="386562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A327EA-75BC-3645-983B-6B9D070DA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1029" y="410816"/>
            <a:ext cx="4648199" cy="6153269"/>
          </a:xfrm>
          <a:prstGeom prst="roundRect">
            <a:avLst>
              <a:gd name="adj" fmla="val 1945"/>
            </a:avLst>
          </a:prstGeom>
          <a:solidFill>
            <a:schemeClr val="bg2"/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48580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1D09-C49A-937D-E7D7-8324869EE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21066-87DC-C301-FF45-BD22AE879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C87B3-7DE0-42BB-1FE4-C18788125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3C58D-C9DB-6270-C643-C7A5CA0C9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4990B-3443-6BA2-AEFC-79CCD949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EE4FC-BCC8-7E9E-ED00-8D76E073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7145-61BD-A548-A7D3-5CDB4C22B5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335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5D77512-F54E-244A-B9F6-BC27A8005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74633C-0776-3B45-9F27-64750D346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9000"/>
          </a:blip>
          <a:stretch>
            <a:fillRect/>
          </a:stretch>
        </p:blipFill>
        <p:spPr>
          <a:xfrm rot="14253851">
            <a:off x="4757088" y="4428492"/>
            <a:ext cx="2246358" cy="22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090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5D77512-F54E-244A-B9F6-BC27A8005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9171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screen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3476" y="-925238"/>
            <a:ext cx="11422758" cy="9138207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57011" y="794201"/>
            <a:ext cx="6970426" cy="4212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err="1"/>
              <a:t>Full</a:t>
            </a:r>
            <a:r>
              <a:rPr lang="id-ID"/>
              <a:t> </a:t>
            </a:r>
            <a:r>
              <a:rPr lang="id-ID" err="1"/>
              <a:t>page</a:t>
            </a:r>
            <a:r>
              <a:rPr lang="id-ID"/>
              <a:t> </a:t>
            </a:r>
            <a:r>
              <a:rPr lang="id-ID" err="1"/>
              <a:t>screenshot</a:t>
            </a:r>
            <a:r>
              <a:rPr lang="id-ID"/>
              <a:t> </a:t>
            </a:r>
            <a:r>
              <a:rPr lang="id-ID" err="1"/>
              <a:t>here</a:t>
            </a:r>
            <a:endParaRPr lang="id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1" y="522123"/>
            <a:ext cx="3543939" cy="1600200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122323"/>
            <a:ext cx="3543939" cy="3811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343389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136C9A-D5A3-F53B-748B-36E8FF09DAAD}"/>
              </a:ext>
            </a:extLst>
          </p:cNvPr>
          <p:cNvSpPr/>
          <p:nvPr userDrawn="1"/>
        </p:nvSpPr>
        <p:spPr>
          <a:xfrm>
            <a:off x="-369651" y="0"/>
            <a:ext cx="18936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1A8B46-C780-9D9F-1163-9D35C684CF2F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38A1D8-6391-BDA9-7BA2-B1C11A800ED0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C114C8CF-C87D-F8FC-2F74-1D82541B47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BAA15F5-602E-D741-A41D-8EA1F7C2D24B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Cognia, Inc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6F3082-B8F8-F91E-E69A-4C082B94C2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3EE2EE-EFE4-5138-7CB9-D70EC1503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C5262-0CE5-A7CB-F3AD-E27A674D03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14860" y="731520"/>
            <a:ext cx="1706277" cy="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65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980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0BC6C4-DCAF-B544-9AB8-81E955880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053251">
            <a:off x="1598682" y="1916787"/>
            <a:ext cx="666404" cy="6664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2B3BED-CA2A-6A4E-BF31-8F59618EB1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65538">
            <a:off x="9908070" y="1906607"/>
            <a:ext cx="666404" cy="6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398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8199" y="1814738"/>
            <a:ext cx="10515599" cy="4215947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2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5B1CDE-515C-904B-9CF7-B3E881571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8866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549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9308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ncy bullets with header" preserve="1">
  <p:cSld name="Fancy bullets with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805873" y="466228"/>
            <a:ext cx="11386200" cy="97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3"/>
          <p:cNvGrpSpPr/>
          <p:nvPr/>
        </p:nvGrpSpPr>
        <p:grpSpPr>
          <a:xfrm>
            <a:off x="314598" y="451714"/>
            <a:ext cx="1002000" cy="1002000"/>
            <a:chOff x="329370" y="1648186"/>
            <a:chExt cx="1002000" cy="1002000"/>
          </a:xfrm>
        </p:grpSpPr>
        <p:sp>
          <p:nvSpPr>
            <p:cNvPr id="28" name="Google Shape;28;p3"/>
            <p:cNvSpPr/>
            <p:nvPr/>
          </p:nvSpPr>
          <p:spPr>
            <a:xfrm>
              <a:off x="329370" y="1648186"/>
              <a:ext cx="1002000" cy="100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" name="Google Shape;29;p3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17136">
              <a:off x="457181" y="1787960"/>
              <a:ext cx="726925" cy="726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534885" y="576943"/>
            <a:ext cx="104217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534885" y="1996462"/>
            <a:ext cx="9341400" cy="3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86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Font typeface="Arial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90461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92848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96480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 preserve="1">
  <p:cSld name="6_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292095" y="2117725"/>
            <a:ext cx="5420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292095" y="538721"/>
            <a:ext cx="5435700" cy="9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>
            <a:spLocks noGrp="1"/>
          </p:cNvSpPr>
          <p:nvPr>
            <p:ph type="pic" idx="2"/>
          </p:nvPr>
        </p:nvSpPr>
        <p:spPr>
          <a:xfrm>
            <a:off x="6122500" y="2748"/>
            <a:ext cx="60696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008" y="6464300"/>
            <a:ext cx="1137709" cy="273050"/>
          </a:xfrm>
          <a:prstGeom prst="rect">
            <a:avLst/>
          </a:prstGeom>
          <a:solidFill>
            <a:srgbClr val="1A1A1A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387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72278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hoto Split screen" preserve="1">
  <p:cSld name="1_Photo Split scree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>
            <a:spLocks noGrp="1"/>
          </p:cNvSpPr>
          <p:nvPr>
            <p:ph type="pic" idx="2"/>
          </p:nvPr>
        </p:nvSpPr>
        <p:spPr>
          <a:xfrm>
            <a:off x="6096000" y="14578"/>
            <a:ext cx="6096000" cy="5270345"/>
          </a:xfrm>
          <a:prstGeom prst="rect">
            <a:avLst/>
          </a:prstGeom>
          <a:solidFill>
            <a:srgbClr val="D8D8D8">
              <a:alpha val="24705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831850" y="748847"/>
            <a:ext cx="10515600" cy="23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831850" y="5713230"/>
            <a:ext cx="10515600" cy="64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pic>
        <p:nvPicPr>
          <p:cNvPr id="67" name="Google Shape;67;p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>
            <a:spLocks noGrp="1"/>
          </p:cNvSpPr>
          <p:nvPr>
            <p:ph type="pic" idx="3"/>
          </p:nvPr>
        </p:nvSpPr>
        <p:spPr>
          <a:xfrm>
            <a:off x="-6351" y="14578"/>
            <a:ext cx="6096001" cy="5270345"/>
          </a:xfrm>
          <a:prstGeom prst="rect">
            <a:avLst/>
          </a:prstGeom>
          <a:solidFill>
            <a:srgbClr val="D8D8D8">
              <a:alpha val="24705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21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55493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ncy bullets" preserve="1">
  <p:cSld name="fancy bulle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838199" y="1814738"/>
            <a:ext cx="10515600" cy="4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86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20"/>
              <a:buFont typeface="Arial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96715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- cobrand 1" preserve="1">
  <p:cSld name="Cover Slide- cobrand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/>
          <p:nvPr/>
        </p:nvSpPr>
        <p:spPr>
          <a:xfrm>
            <a:off x="-164387" y="-1"/>
            <a:ext cx="12356400" cy="145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12"/>
          <p:cNvGrpSpPr/>
          <p:nvPr/>
        </p:nvGrpSpPr>
        <p:grpSpPr>
          <a:xfrm>
            <a:off x="-3149203" y="0"/>
            <a:ext cx="6900900" cy="6858000"/>
            <a:chOff x="-3149203" y="0"/>
            <a:chExt cx="6900900" cy="6858000"/>
          </a:xfrm>
        </p:grpSpPr>
        <p:sp>
          <p:nvSpPr>
            <p:cNvPr id="80" name="Google Shape;80;p12"/>
            <p:cNvSpPr/>
            <p:nvPr/>
          </p:nvSpPr>
          <p:spPr>
            <a:xfrm>
              <a:off x="-3149203" y="0"/>
              <a:ext cx="6900900" cy="6858000"/>
            </a:xfrm>
            <a:prstGeom prst="ellipse">
              <a:avLst/>
            </a:prstGeom>
            <a:solidFill>
              <a:schemeClr val="lt1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" name="Google Shape;81;p12"/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127772" y="0"/>
              <a:ext cx="6857999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2"/>
          <p:cNvSpPr txBox="1"/>
          <p:nvPr/>
        </p:nvSpPr>
        <p:spPr>
          <a:xfrm>
            <a:off x="2217605" y="6438750"/>
            <a:ext cx="1205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2023 Cognia, Inc.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2"/>
          <p:cNvSpPr txBox="1">
            <a:spLocks noGrp="1"/>
          </p:cNvSpPr>
          <p:nvPr>
            <p:ph type="ctrTitle"/>
          </p:nvPr>
        </p:nvSpPr>
        <p:spPr>
          <a:xfrm>
            <a:off x="4260500" y="1725260"/>
            <a:ext cx="6407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6000"/>
              <a:buFont typeface="Georgia"/>
              <a:buNone/>
              <a:defRPr sz="6000">
                <a:solidFill>
                  <a:srgbClr val="1A1A1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ubTitle" idx="1"/>
          </p:nvPr>
        </p:nvSpPr>
        <p:spPr>
          <a:xfrm>
            <a:off x="4260500" y="4204935"/>
            <a:ext cx="6407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85" name="Google Shape;85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7875" y="640080"/>
            <a:ext cx="1523999" cy="365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9022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with photo" preserve="1">
  <p:cSld name="Cover Slide with phot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89648" y="6382871"/>
            <a:ext cx="390300" cy="34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2">
            <a:alphaModFix amt="36000"/>
          </a:blip>
          <a:srcRect/>
          <a:stretch/>
        </p:blipFill>
        <p:spPr>
          <a:xfrm rot="5400000">
            <a:off x="-1773330" y="-1621623"/>
            <a:ext cx="10262020" cy="1026202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>
            <a:spLocks noGrp="1"/>
          </p:cNvSpPr>
          <p:nvPr>
            <p:ph type="pic" idx="2"/>
          </p:nvPr>
        </p:nvSpPr>
        <p:spPr>
          <a:xfrm>
            <a:off x="704850" y="856557"/>
            <a:ext cx="5305800" cy="5305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6735" y="640080"/>
            <a:ext cx="1523999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>
            <a:spLocks noGrp="1"/>
          </p:cNvSpPr>
          <p:nvPr>
            <p:ph type="ctrTitle"/>
          </p:nvPr>
        </p:nvSpPr>
        <p:spPr>
          <a:xfrm>
            <a:off x="6343650" y="2164584"/>
            <a:ext cx="5364300" cy="25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6343650" y="4852416"/>
            <a:ext cx="53643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6" name="Google Shape;96;p13"/>
          <p:cNvSpPr txBox="1"/>
          <p:nvPr/>
        </p:nvSpPr>
        <p:spPr>
          <a:xfrm>
            <a:off x="86442" y="6606059"/>
            <a:ext cx="1205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2023 Cognia, Inc.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05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slideLayout" Target="../slideLayouts/slideLayout354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slideLayout" Target="../slideLayouts/slideLayout353.xml"/><Relationship Id="rId17" Type="http://schemas.openxmlformats.org/officeDocument/2006/relationships/slideLayout" Target="../slideLayouts/slideLayout358.xml"/><Relationship Id="rId2" Type="http://schemas.openxmlformats.org/officeDocument/2006/relationships/slideLayout" Target="../slideLayouts/slideLayout343.xml"/><Relationship Id="rId16" Type="http://schemas.openxmlformats.org/officeDocument/2006/relationships/slideLayout" Target="../slideLayouts/slideLayout357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5" Type="http://schemas.openxmlformats.org/officeDocument/2006/relationships/slideLayout" Target="../slideLayouts/slideLayout356.xml"/><Relationship Id="rId10" Type="http://schemas.openxmlformats.org/officeDocument/2006/relationships/slideLayout" Target="../slideLayouts/slideLayout35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Relationship Id="rId14" Type="http://schemas.openxmlformats.org/officeDocument/2006/relationships/slideLayout" Target="../slideLayouts/slideLayout35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89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39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110.xml"/><Relationship Id="rId34" Type="http://schemas.openxmlformats.org/officeDocument/2006/relationships/slideLayout" Target="../slideLayouts/slideLayout123.xml"/><Relationship Id="rId42" Type="http://schemas.openxmlformats.org/officeDocument/2006/relationships/slideLayout" Target="../slideLayouts/slideLayout131.xml"/><Relationship Id="rId47" Type="http://schemas.openxmlformats.org/officeDocument/2006/relationships/slideLayout" Target="../slideLayouts/slideLayout136.xml"/><Relationship Id="rId50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32" Type="http://schemas.openxmlformats.org/officeDocument/2006/relationships/slideLayout" Target="../slideLayouts/slideLayout121.xml"/><Relationship Id="rId37" Type="http://schemas.openxmlformats.org/officeDocument/2006/relationships/slideLayout" Target="../slideLayouts/slideLayout126.xml"/><Relationship Id="rId40" Type="http://schemas.openxmlformats.org/officeDocument/2006/relationships/slideLayout" Target="../slideLayouts/slideLayout129.xml"/><Relationship Id="rId45" Type="http://schemas.openxmlformats.org/officeDocument/2006/relationships/slideLayout" Target="../slideLayouts/slideLayout134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31" Type="http://schemas.openxmlformats.org/officeDocument/2006/relationships/slideLayout" Target="../slideLayouts/slideLayout120.xml"/><Relationship Id="rId44" Type="http://schemas.openxmlformats.org/officeDocument/2006/relationships/slideLayout" Target="../slideLayouts/slideLayout133.xml"/><Relationship Id="rId52" Type="http://schemas.openxmlformats.org/officeDocument/2006/relationships/theme" Target="../theme/theme3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slideLayout" Target="../slideLayouts/slideLayout119.xml"/><Relationship Id="rId35" Type="http://schemas.openxmlformats.org/officeDocument/2006/relationships/slideLayout" Target="../slideLayouts/slideLayout124.xml"/><Relationship Id="rId43" Type="http://schemas.openxmlformats.org/officeDocument/2006/relationships/slideLayout" Target="../slideLayouts/slideLayout132.xml"/><Relationship Id="rId48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97.xml"/><Relationship Id="rId51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slideLayout" Target="../slideLayouts/slideLayout122.xml"/><Relationship Id="rId38" Type="http://schemas.openxmlformats.org/officeDocument/2006/relationships/slideLayout" Target="../slideLayouts/slideLayout127.xml"/><Relationship Id="rId46" Type="http://schemas.openxmlformats.org/officeDocument/2006/relationships/slideLayout" Target="../slideLayouts/slideLayout135.xml"/><Relationship Id="rId20" Type="http://schemas.openxmlformats.org/officeDocument/2006/relationships/slideLayout" Target="../slideLayouts/slideLayout109.xml"/><Relationship Id="rId41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36" Type="http://schemas.openxmlformats.org/officeDocument/2006/relationships/slideLayout" Target="../slideLayouts/slideLayout125.xml"/><Relationship Id="rId49" Type="http://schemas.openxmlformats.org/officeDocument/2006/relationships/slideLayout" Target="../slideLayouts/slideLayout13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3.xml"/><Relationship Id="rId18" Type="http://schemas.openxmlformats.org/officeDocument/2006/relationships/slideLayout" Target="../slideLayouts/slideLayout158.xml"/><Relationship Id="rId26" Type="http://schemas.openxmlformats.org/officeDocument/2006/relationships/slideLayout" Target="../slideLayouts/slideLayout166.xml"/><Relationship Id="rId39" Type="http://schemas.openxmlformats.org/officeDocument/2006/relationships/slideLayout" Target="../slideLayouts/slideLayout179.xml"/><Relationship Id="rId21" Type="http://schemas.openxmlformats.org/officeDocument/2006/relationships/slideLayout" Target="../slideLayouts/slideLayout161.xml"/><Relationship Id="rId34" Type="http://schemas.openxmlformats.org/officeDocument/2006/relationships/slideLayout" Target="../slideLayouts/slideLayout174.xml"/><Relationship Id="rId42" Type="http://schemas.openxmlformats.org/officeDocument/2006/relationships/slideLayout" Target="../slideLayouts/slideLayout182.xml"/><Relationship Id="rId47" Type="http://schemas.openxmlformats.org/officeDocument/2006/relationships/theme" Target="../theme/theme4.xml"/><Relationship Id="rId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29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24" Type="http://schemas.openxmlformats.org/officeDocument/2006/relationships/slideLayout" Target="../slideLayouts/slideLayout164.xml"/><Relationship Id="rId32" Type="http://schemas.openxmlformats.org/officeDocument/2006/relationships/slideLayout" Target="../slideLayouts/slideLayout172.xml"/><Relationship Id="rId37" Type="http://schemas.openxmlformats.org/officeDocument/2006/relationships/slideLayout" Target="../slideLayouts/slideLayout177.xml"/><Relationship Id="rId40" Type="http://schemas.openxmlformats.org/officeDocument/2006/relationships/slideLayout" Target="../slideLayouts/slideLayout180.xml"/><Relationship Id="rId45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23" Type="http://schemas.openxmlformats.org/officeDocument/2006/relationships/slideLayout" Target="../slideLayouts/slideLayout163.xml"/><Relationship Id="rId28" Type="http://schemas.openxmlformats.org/officeDocument/2006/relationships/slideLayout" Target="../slideLayouts/slideLayout168.xml"/><Relationship Id="rId36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50.xml"/><Relationship Id="rId19" Type="http://schemas.openxmlformats.org/officeDocument/2006/relationships/slideLayout" Target="../slideLayouts/slideLayout159.xml"/><Relationship Id="rId31" Type="http://schemas.openxmlformats.org/officeDocument/2006/relationships/slideLayout" Target="../slideLayouts/slideLayout171.xml"/><Relationship Id="rId44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Relationship Id="rId22" Type="http://schemas.openxmlformats.org/officeDocument/2006/relationships/slideLayout" Target="../slideLayouts/slideLayout162.xml"/><Relationship Id="rId27" Type="http://schemas.openxmlformats.org/officeDocument/2006/relationships/slideLayout" Target="../slideLayouts/slideLayout167.xml"/><Relationship Id="rId30" Type="http://schemas.openxmlformats.org/officeDocument/2006/relationships/slideLayout" Target="../slideLayouts/slideLayout170.xml"/><Relationship Id="rId35" Type="http://schemas.openxmlformats.org/officeDocument/2006/relationships/slideLayout" Target="../slideLayouts/slideLayout175.xml"/><Relationship Id="rId43" Type="http://schemas.openxmlformats.org/officeDocument/2006/relationships/slideLayout" Target="../slideLayouts/slideLayout18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52.xml"/><Relationship Id="rId17" Type="http://schemas.openxmlformats.org/officeDocument/2006/relationships/slideLayout" Target="../slideLayouts/slideLayout157.xml"/><Relationship Id="rId25" Type="http://schemas.openxmlformats.org/officeDocument/2006/relationships/slideLayout" Target="../slideLayouts/slideLayout165.xml"/><Relationship Id="rId33" Type="http://schemas.openxmlformats.org/officeDocument/2006/relationships/slideLayout" Target="../slideLayouts/slideLayout173.xml"/><Relationship Id="rId38" Type="http://schemas.openxmlformats.org/officeDocument/2006/relationships/slideLayout" Target="../slideLayouts/slideLayout178.xml"/><Relationship Id="rId46" Type="http://schemas.openxmlformats.org/officeDocument/2006/relationships/slideLayout" Target="../slideLayouts/slideLayout186.xml"/><Relationship Id="rId20" Type="http://schemas.openxmlformats.org/officeDocument/2006/relationships/slideLayout" Target="../slideLayouts/slideLayout160.xml"/><Relationship Id="rId41" Type="http://schemas.openxmlformats.org/officeDocument/2006/relationships/slideLayout" Target="../slideLayouts/slideLayout18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9.xml"/><Relationship Id="rId18" Type="http://schemas.openxmlformats.org/officeDocument/2006/relationships/slideLayout" Target="../slideLayouts/slideLayout204.xml"/><Relationship Id="rId26" Type="http://schemas.openxmlformats.org/officeDocument/2006/relationships/slideLayout" Target="../slideLayouts/slideLayout212.xml"/><Relationship Id="rId39" Type="http://schemas.openxmlformats.org/officeDocument/2006/relationships/slideLayout" Target="../slideLayouts/slideLayout225.xml"/><Relationship Id="rId21" Type="http://schemas.openxmlformats.org/officeDocument/2006/relationships/slideLayout" Target="../slideLayouts/slideLayout207.xml"/><Relationship Id="rId34" Type="http://schemas.openxmlformats.org/officeDocument/2006/relationships/slideLayout" Target="../slideLayouts/slideLayout220.xml"/><Relationship Id="rId42" Type="http://schemas.openxmlformats.org/officeDocument/2006/relationships/slideLayout" Target="../slideLayouts/slideLayout228.xml"/><Relationship Id="rId47" Type="http://schemas.openxmlformats.org/officeDocument/2006/relationships/slideLayout" Target="../slideLayouts/slideLayout233.xml"/><Relationship Id="rId50" Type="http://schemas.openxmlformats.org/officeDocument/2006/relationships/slideLayout" Target="../slideLayouts/slideLayout236.xml"/><Relationship Id="rId55" Type="http://schemas.openxmlformats.org/officeDocument/2006/relationships/slideLayout" Target="../slideLayouts/slideLayout241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197.xml"/><Relationship Id="rId24" Type="http://schemas.openxmlformats.org/officeDocument/2006/relationships/slideLayout" Target="../slideLayouts/slideLayout210.xml"/><Relationship Id="rId32" Type="http://schemas.openxmlformats.org/officeDocument/2006/relationships/slideLayout" Target="../slideLayouts/slideLayout218.xml"/><Relationship Id="rId37" Type="http://schemas.openxmlformats.org/officeDocument/2006/relationships/slideLayout" Target="../slideLayouts/slideLayout223.xml"/><Relationship Id="rId40" Type="http://schemas.openxmlformats.org/officeDocument/2006/relationships/slideLayout" Target="../slideLayouts/slideLayout226.xml"/><Relationship Id="rId45" Type="http://schemas.openxmlformats.org/officeDocument/2006/relationships/slideLayout" Target="../slideLayouts/slideLayout231.xml"/><Relationship Id="rId53" Type="http://schemas.openxmlformats.org/officeDocument/2006/relationships/slideLayout" Target="../slideLayouts/slideLayout239.xml"/><Relationship Id="rId58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191.xml"/><Relationship Id="rId61" Type="http://schemas.openxmlformats.org/officeDocument/2006/relationships/slideLayout" Target="../slideLayouts/slideLayout247.xml"/><Relationship Id="rId1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00.xml"/><Relationship Id="rId22" Type="http://schemas.openxmlformats.org/officeDocument/2006/relationships/slideLayout" Target="../slideLayouts/slideLayout208.xml"/><Relationship Id="rId27" Type="http://schemas.openxmlformats.org/officeDocument/2006/relationships/slideLayout" Target="../slideLayouts/slideLayout213.xml"/><Relationship Id="rId30" Type="http://schemas.openxmlformats.org/officeDocument/2006/relationships/slideLayout" Target="../slideLayouts/slideLayout216.xml"/><Relationship Id="rId35" Type="http://schemas.openxmlformats.org/officeDocument/2006/relationships/slideLayout" Target="../slideLayouts/slideLayout221.xml"/><Relationship Id="rId43" Type="http://schemas.openxmlformats.org/officeDocument/2006/relationships/slideLayout" Target="../slideLayouts/slideLayout229.xml"/><Relationship Id="rId48" Type="http://schemas.openxmlformats.org/officeDocument/2006/relationships/slideLayout" Target="../slideLayouts/slideLayout234.xml"/><Relationship Id="rId56" Type="http://schemas.openxmlformats.org/officeDocument/2006/relationships/slideLayout" Target="../slideLayouts/slideLayout242.xml"/><Relationship Id="rId8" Type="http://schemas.openxmlformats.org/officeDocument/2006/relationships/slideLayout" Target="../slideLayouts/slideLayout194.xml"/><Relationship Id="rId51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203.xml"/><Relationship Id="rId25" Type="http://schemas.openxmlformats.org/officeDocument/2006/relationships/slideLayout" Target="../slideLayouts/slideLayout211.xml"/><Relationship Id="rId33" Type="http://schemas.openxmlformats.org/officeDocument/2006/relationships/slideLayout" Target="../slideLayouts/slideLayout219.xml"/><Relationship Id="rId38" Type="http://schemas.openxmlformats.org/officeDocument/2006/relationships/slideLayout" Target="../slideLayouts/slideLayout224.xml"/><Relationship Id="rId46" Type="http://schemas.openxmlformats.org/officeDocument/2006/relationships/slideLayout" Target="../slideLayouts/slideLayout232.xml"/><Relationship Id="rId59" Type="http://schemas.openxmlformats.org/officeDocument/2006/relationships/slideLayout" Target="../slideLayouts/slideLayout245.xml"/><Relationship Id="rId20" Type="http://schemas.openxmlformats.org/officeDocument/2006/relationships/slideLayout" Target="../slideLayouts/slideLayout206.xml"/><Relationship Id="rId41" Type="http://schemas.openxmlformats.org/officeDocument/2006/relationships/slideLayout" Target="../slideLayouts/slideLayout227.xml"/><Relationship Id="rId54" Type="http://schemas.openxmlformats.org/officeDocument/2006/relationships/slideLayout" Target="../slideLayouts/slideLayout240.xml"/><Relationship Id="rId62" Type="http://schemas.openxmlformats.org/officeDocument/2006/relationships/theme" Target="../theme/theme5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1.xml"/><Relationship Id="rId23" Type="http://schemas.openxmlformats.org/officeDocument/2006/relationships/slideLayout" Target="../slideLayouts/slideLayout209.xml"/><Relationship Id="rId28" Type="http://schemas.openxmlformats.org/officeDocument/2006/relationships/slideLayout" Target="../slideLayouts/slideLayout214.xml"/><Relationship Id="rId36" Type="http://schemas.openxmlformats.org/officeDocument/2006/relationships/slideLayout" Target="../slideLayouts/slideLayout222.xml"/><Relationship Id="rId49" Type="http://schemas.openxmlformats.org/officeDocument/2006/relationships/slideLayout" Target="../slideLayouts/slideLayout235.xml"/><Relationship Id="rId57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196.xml"/><Relationship Id="rId31" Type="http://schemas.openxmlformats.org/officeDocument/2006/relationships/slideLayout" Target="../slideLayouts/slideLayout217.xml"/><Relationship Id="rId44" Type="http://schemas.openxmlformats.org/officeDocument/2006/relationships/slideLayout" Target="../slideLayouts/slideLayout230.xml"/><Relationship Id="rId52" Type="http://schemas.openxmlformats.org/officeDocument/2006/relationships/slideLayout" Target="../slideLayouts/slideLayout238.xml"/><Relationship Id="rId6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slideLayout" Target="../slideLayouts/slideLayout263.xml"/><Relationship Id="rId18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53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62.xml"/><Relationship Id="rId17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52.xml"/><Relationship Id="rId16" Type="http://schemas.openxmlformats.org/officeDocument/2006/relationships/slideLayout" Target="../slideLayouts/slideLayout266.xml"/><Relationship Id="rId20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5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60.xml"/><Relationship Id="rId19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64.xml"/><Relationship Id="rId22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4.xml"/><Relationship Id="rId18" Type="http://schemas.openxmlformats.org/officeDocument/2006/relationships/slideLayout" Target="../slideLayouts/slideLayout299.xml"/><Relationship Id="rId26" Type="http://schemas.openxmlformats.org/officeDocument/2006/relationships/slideLayout" Target="../slideLayouts/slideLayout307.xml"/><Relationship Id="rId39" Type="http://schemas.openxmlformats.org/officeDocument/2006/relationships/slideLayout" Target="../slideLayouts/slideLayout320.xml"/><Relationship Id="rId21" Type="http://schemas.openxmlformats.org/officeDocument/2006/relationships/slideLayout" Target="../slideLayouts/slideLayout302.xml"/><Relationship Id="rId34" Type="http://schemas.openxmlformats.org/officeDocument/2006/relationships/slideLayout" Target="../slideLayouts/slideLayout315.xml"/><Relationship Id="rId42" Type="http://schemas.openxmlformats.org/officeDocument/2006/relationships/slideLayout" Target="../slideLayouts/slideLayout323.xml"/><Relationship Id="rId47" Type="http://schemas.openxmlformats.org/officeDocument/2006/relationships/slideLayout" Target="../slideLayouts/slideLayout328.xml"/><Relationship Id="rId50" Type="http://schemas.openxmlformats.org/officeDocument/2006/relationships/slideLayout" Target="../slideLayouts/slideLayout331.xml"/><Relationship Id="rId55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3.xml"/><Relationship Id="rId16" Type="http://schemas.openxmlformats.org/officeDocument/2006/relationships/slideLayout" Target="../slideLayouts/slideLayout297.xml"/><Relationship Id="rId29" Type="http://schemas.openxmlformats.org/officeDocument/2006/relationships/slideLayout" Target="../slideLayouts/slideLayout310.xml"/><Relationship Id="rId11" Type="http://schemas.openxmlformats.org/officeDocument/2006/relationships/slideLayout" Target="../slideLayouts/slideLayout292.xml"/><Relationship Id="rId24" Type="http://schemas.openxmlformats.org/officeDocument/2006/relationships/slideLayout" Target="../slideLayouts/slideLayout305.xml"/><Relationship Id="rId32" Type="http://schemas.openxmlformats.org/officeDocument/2006/relationships/slideLayout" Target="../slideLayouts/slideLayout313.xml"/><Relationship Id="rId37" Type="http://schemas.openxmlformats.org/officeDocument/2006/relationships/slideLayout" Target="../slideLayouts/slideLayout318.xml"/><Relationship Id="rId40" Type="http://schemas.openxmlformats.org/officeDocument/2006/relationships/slideLayout" Target="../slideLayouts/slideLayout321.xml"/><Relationship Id="rId45" Type="http://schemas.openxmlformats.org/officeDocument/2006/relationships/slideLayout" Target="../slideLayouts/slideLayout326.xml"/><Relationship Id="rId53" Type="http://schemas.openxmlformats.org/officeDocument/2006/relationships/slideLayout" Target="../slideLayouts/slideLayout334.xml"/><Relationship Id="rId58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286.xml"/><Relationship Id="rId61" Type="http://schemas.openxmlformats.org/officeDocument/2006/relationships/theme" Target="../theme/theme9.xml"/><Relationship Id="rId19" Type="http://schemas.openxmlformats.org/officeDocument/2006/relationships/slideLayout" Target="../slideLayouts/slideLayout300.xml"/><Relationship Id="rId14" Type="http://schemas.openxmlformats.org/officeDocument/2006/relationships/slideLayout" Target="../slideLayouts/slideLayout295.xml"/><Relationship Id="rId22" Type="http://schemas.openxmlformats.org/officeDocument/2006/relationships/slideLayout" Target="../slideLayouts/slideLayout303.xml"/><Relationship Id="rId27" Type="http://schemas.openxmlformats.org/officeDocument/2006/relationships/slideLayout" Target="../slideLayouts/slideLayout308.xml"/><Relationship Id="rId30" Type="http://schemas.openxmlformats.org/officeDocument/2006/relationships/slideLayout" Target="../slideLayouts/slideLayout311.xml"/><Relationship Id="rId35" Type="http://schemas.openxmlformats.org/officeDocument/2006/relationships/slideLayout" Target="../slideLayouts/slideLayout316.xml"/><Relationship Id="rId43" Type="http://schemas.openxmlformats.org/officeDocument/2006/relationships/slideLayout" Target="../slideLayouts/slideLayout324.xml"/><Relationship Id="rId48" Type="http://schemas.openxmlformats.org/officeDocument/2006/relationships/slideLayout" Target="../slideLayouts/slideLayout329.xml"/><Relationship Id="rId56" Type="http://schemas.openxmlformats.org/officeDocument/2006/relationships/slideLayout" Target="../slideLayouts/slideLayout337.xml"/><Relationship Id="rId8" Type="http://schemas.openxmlformats.org/officeDocument/2006/relationships/slideLayout" Target="../slideLayouts/slideLayout289.xml"/><Relationship Id="rId51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284.xml"/><Relationship Id="rId12" Type="http://schemas.openxmlformats.org/officeDocument/2006/relationships/slideLayout" Target="../slideLayouts/slideLayout293.xml"/><Relationship Id="rId17" Type="http://schemas.openxmlformats.org/officeDocument/2006/relationships/slideLayout" Target="../slideLayouts/slideLayout298.xml"/><Relationship Id="rId25" Type="http://schemas.openxmlformats.org/officeDocument/2006/relationships/slideLayout" Target="../slideLayouts/slideLayout306.xml"/><Relationship Id="rId33" Type="http://schemas.openxmlformats.org/officeDocument/2006/relationships/slideLayout" Target="../slideLayouts/slideLayout314.xml"/><Relationship Id="rId38" Type="http://schemas.openxmlformats.org/officeDocument/2006/relationships/slideLayout" Target="../slideLayouts/slideLayout319.xml"/><Relationship Id="rId46" Type="http://schemas.openxmlformats.org/officeDocument/2006/relationships/slideLayout" Target="../slideLayouts/slideLayout327.xml"/><Relationship Id="rId59" Type="http://schemas.openxmlformats.org/officeDocument/2006/relationships/slideLayout" Target="../slideLayouts/slideLayout340.xml"/><Relationship Id="rId20" Type="http://schemas.openxmlformats.org/officeDocument/2006/relationships/slideLayout" Target="../slideLayouts/slideLayout301.xml"/><Relationship Id="rId41" Type="http://schemas.openxmlformats.org/officeDocument/2006/relationships/slideLayout" Target="../slideLayouts/slideLayout322.xml"/><Relationship Id="rId54" Type="http://schemas.openxmlformats.org/officeDocument/2006/relationships/slideLayout" Target="../slideLayouts/slideLayout335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5" Type="http://schemas.openxmlformats.org/officeDocument/2006/relationships/slideLayout" Target="../slideLayouts/slideLayout296.xml"/><Relationship Id="rId23" Type="http://schemas.openxmlformats.org/officeDocument/2006/relationships/slideLayout" Target="../slideLayouts/slideLayout304.xml"/><Relationship Id="rId28" Type="http://schemas.openxmlformats.org/officeDocument/2006/relationships/slideLayout" Target="../slideLayouts/slideLayout309.xml"/><Relationship Id="rId36" Type="http://schemas.openxmlformats.org/officeDocument/2006/relationships/slideLayout" Target="../slideLayouts/slideLayout317.xml"/><Relationship Id="rId49" Type="http://schemas.openxmlformats.org/officeDocument/2006/relationships/slideLayout" Target="../slideLayouts/slideLayout330.xml"/><Relationship Id="rId57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291.xml"/><Relationship Id="rId31" Type="http://schemas.openxmlformats.org/officeDocument/2006/relationships/slideLayout" Target="../slideLayouts/slideLayout312.xml"/><Relationship Id="rId44" Type="http://schemas.openxmlformats.org/officeDocument/2006/relationships/slideLayout" Target="../slideLayouts/slideLayout325.xml"/><Relationship Id="rId52" Type="http://schemas.openxmlformats.org/officeDocument/2006/relationships/slideLayout" Target="../slideLayouts/slideLayout333.xml"/><Relationship Id="rId6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0B8A07-3401-8148-AC11-195D3957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0CF24-AF88-CC4E-92F0-8CCA01C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A8B2E-EBB9-AE49-B784-BD2870146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F5B4D-BE47-CC44-89D3-A5B1B8238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7526B-13AB-CE44-874F-76716BD1E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CC426DD-C78E-014E-803C-D4681AB8B1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75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  <p:sldLayoutId id="2147484008" r:id="rId18"/>
    <p:sldLayoutId id="2147484009" r:id="rId19"/>
    <p:sldLayoutId id="2147484010" r:id="rId20"/>
    <p:sldLayoutId id="2147484011" r:id="rId21"/>
    <p:sldLayoutId id="2147484012" r:id="rId22"/>
    <p:sldLayoutId id="2147484013" r:id="rId23"/>
    <p:sldLayoutId id="2147484014" r:id="rId24"/>
    <p:sldLayoutId id="2147484015" r:id="rId25"/>
    <p:sldLayoutId id="2147484016" r:id="rId26"/>
    <p:sldLayoutId id="2147484017" r:id="rId27"/>
    <p:sldLayoutId id="2147484018" r:id="rId28"/>
    <p:sldLayoutId id="2147484019" r:id="rId29"/>
    <p:sldLayoutId id="2147484020" r:id="rId30"/>
    <p:sldLayoutId id="2147484021" r:id="rId31"/>
    <p:sldLayoutId id="2147484022" r:id="rId32"/>
    <p:sldLayoutId id="2147484023" r:id="rId33"/>
    <p:sldLayoutId id="2147484024" r:id="rId34"/>
    <p:sldLayoutId id="2147484025" r:id="rId35"/>
    <p:sldLayoutId id="2147484026" r:id="rId36"/>
    <p:sldLayoutId id="2147484027" r:id="rId37"/>
    <p:sldLayoutId id="2147484028" r:id="rId38"/>
    <p:sldLayoutId id="2147484029" r:id="rId39"/>
    <p:sldLayoutId id="2147484030" r:id="rId40"/>
    <p:sldLayoutId id="2147484031" r:id="rId41"/>
    <p:sldLayoutId id="2147484032" r:id="rId42"/>
    <p:sldLayoutId id="2147484033" r:id="rId43"/>
    <p:sldLayoutId id="2147484034" r:id="rId44"/>
    <p:sldLayoutId id="2147484035" r:id="rId45"/>
    <p:sldLayoutId id="2147484036" r:id="rId46"/>
    <p:sldLayoutId id="2147484037" r:id="rId47"/>
    <p:sldLayoutId id="2147484038" r:id="rId4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AD0D40-631A-4A4E-A339-C61E0F762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6E1A00-5A6D-8E47-AB8E-1D99C47E5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A5232-FCAC-994E-98D0-9B080B247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8BF59-E857-3949-87D2-CF1D32B02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E855-7E8E-F84E-A35D-618036C4C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3032F8-E29F-7244-BAE8-15488F1EA7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7F173CC2-69D0-264E-87D6-21CA4FB4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73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FA554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FF554D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0B8A07-3401-8148-AC11-195D3957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0CF24-AF88-CC4E-92F0-8CCA01C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A8B2E-EBB9-AE49-B784-BD2870146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F5B4D-BE47-CC44-89D3-A5B1B8238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7526B-13AB-CE44-874F-76716BD1E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CC426DD-C78E-014E-803C-D4681AB8B1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  <p:sldLayoutId id="2147483948" r:id="rId18"/>
    <p:sldLayoutId id="2147483949" r:id="rId19"/>
    <p:sldLayoutId id="2147483950" r:id="rId20"/>
    <p:sldLayoutId id="2147483951" r:id="rId21"/>
    <p:sldLayoutId id="2147483952" r:id="rId22"/>
    <p:sldLayoutId id="2147483953" r:id="rId23"/>
    <p:sldLayoutId id="2147483954" r:id="rId24"/>
    <p:sldLayoutId id="2147483955" r:id="rId25"/>
    <p:sldLayoutId id="2147483956" r:id="rId26"/>
    <p:sldLayoutId id="2147483957" r:id="rId27"/>
    <p:sldLayoutId id="2147483958" r:id="rId28"/>
    <p:sldLayoutId id="2147483959" r:id="rId29"/>
    <p:sldLayoutId id="2147483960" r:id="rId30"/>
    <p:sldLayoutId id="2147483961" r:id="rId31"/>
    <p:sldLayoutId id="2147483962" r:id="rId32"/>
    <p:sldLayoutId id="2147483963" r:id="rId33"/>
    <p:sldLayoutId id="2147483964" r:id="rId34"/>
    <p:sldLayoutId id="2147483965" r:id="rId35"/>
    <p:sldLayoutId id="2147483966" r:id="rId36"/>
    <p:sldLayoutId id="2147483967" r:id="rId37"/>
    <p:sldLayoutId id="2147483968" r:id="rId38"/>
    <p:sldLayoutId id="2147483969" r:id="rId39"/>
    <p:sldLayoutId id="2147483970" r:id="rId40"/>
    <p:sldLayoutId id="2147483971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5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9456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18" r:id="rId49"/>
    <p:sldLayoutId id="2147483819" r:id="rId50"/>
    <p:sldLayoutId id="2147483820" r:id="rId5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2" name="Google Shape;402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3" name="Google Shape;403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04" name="Google Shape;404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05" name="Google Shape;405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406" name="Google Shape;406;p56"/>
          <p:cNvPicPr preferRelativeResize="0"/>
          <p:nvPr/>
        </p:nvPicPr>
        <p:blipFill rotWithShape="1">
          <a:blip r:embed="rId4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965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  <p:sldLayoutId id="2147483850" r:id="rId29"/>
    <p:sldLayoutId id="2147483851" r:id="rId30"/>
    <p:sldLayoutId id="2147483852" r:id="rId31"/>
    <p:sldLayoutId id="2147483853" r:id="rId32"/>
    <p:sldLayoutId id="2147483854" r:id="rId33"/>
    <p:sldLayoutId id="2147483855" r:id="rId34"/>
    <p:sldLayoutId id="2147483856" r:id="rId35"/>
    <p:sldLayoutId id="2147483857" r:id="rId36"/>
    <p:sldLayoutId id="2147483858" r:id="rId37"/>
    <p:sldLayoutId id="2147483859" r:id="rId38"/>
    <p:sldLayoutId id="2147483860" r:id="rId39"/>
    <p:sldLayoutId id="2147483861" r:id="rId40"/>
    <p:sldLayoutId id="2147483862" r:id="rId41"/>
    <p:sldLayoutId id="2147483863" r:id="rId42"/>
    <p:sldLayoutId id="2147483864" r:id="rId43"/>
    <p:sldLayoutId id="2147483865" r:id="rId44"/>
    <p:sldLayoutId id="2147483866" r:id="rId45"/>
    <p:sldLayoutId id="2147483867" r:id="rId4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0B8A07-3401-8148-AC11-195D3957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0CF24-AF88-CC4E-92F0-8CCA01C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A8B2E-EBB9-AE49-B784-BD2870146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F5B4D-BE47-CC44-89D3-A5B1B8238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7526B-13AB-CE44-874F-76716BD1E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CC426DD-C78E-014E-803C-D4681AB8B1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28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  <p:sldLayoutId id="2147483886" r:id="rId18"/>
    <p:sldLayoutId id="2147483887" r:id="rId19"/>
    <p:sldLayoutId id="2147483888" r:id="rId20"/>
    <p:sldLayoutId id="2147483889" r:id="rId21"/>
    <p:sldLayoutId id="2147483890" r:id="rId22"/>
    <p:sldLayoutId id="2147483891" r:id="rId23"/>
    <p:sldLayoutId id="2147483892" r:id="rId24"/>
    <p:sldLayoutId id="2147483893" r:id="rId25"/>
    <p:sldLayoutId id="2147483894" r:id="rId26"/>
    <p:sldLayoutId id="2147483895" r:id="rId27"/>
    <p:sldLayoutId id="2147483896" r:id="rId28"/>
    <p:sldLayoutId id="2147483897" r:id="rId29"/>
    <p:sldLayoutId id="2147483898" r:id="rId30"/>
    <p:sldLayoutId id="2147483899" r:id="rId31"/>
    <p:sldLayoutId id="2147483900" r:id="rId32"/>
    <p:sldLayoutId id="2147483901" r:id="rId33"/>
    <p:sldLayoutId id="2147483902" r:id="rId34"/>
    <p:sldLayoutId id="2147483903" r:id="rId35"/>
    <p:sldLayoutId id="2147483904" r:id="rId36"/>
    <p:sldLayoutId id="2147483905" r:id="rId37"/>
    <p:sldLayoutId id="2147483906" r:id="rId38"/>
    <p:sldLayoutId id="2147483907" r:id="rId39"/>
    <p:sldLayoutId id="2147483908" r:id="rId40"/>
    <p:sldLayoutId id="2147483909" r:id="rId41"/>
    <p:sldLayoutId id="2147483910" r:id="rId42"/>
    <p:sldLayoutId id="2147483911" r:id="rId43"/>
    <p:sldLayoutId id="2147483912" r:id="rId44"/>
    <p:sldLayoutId id="2147483913" r:id="rId45"/>
    <p:sldLayoutId id="2147483914" r:id="rId46"/>
    <p:sldLayoutId id="2147483915" r:id="rId47"/>
    <p:sldLayoutId id="2147483916" r:id="rId48"/>
    <p:sldLayoutId id="2147483917" r:id="rId49"/>
    <p:sldLayoutId id="2147483918" r:id="rId50"/>
    <p:sldLayoutId id="2147483919" r:id="rId51"/>
    <p:sldLayoutId id="2147483920" r:id="rId52"/>
    <p:sldLayoutId id="2147483921" r:id="rId53"/>
    <p:sldLayoutId id="2147483922" r:id="rId54"/>
    <p:sldLayoutId id="2147483923" r:id="rId55"/>
    <p:sldLayoutId id="2147483924" r:id="rId56"/>
    <p:sldLayoutId id="2147483925" r:id="rId57"/>
    <p:sldLayoutId id="2147483926" r:id="rId58"/>
    <p:sldLayoutId id="2147483927" r:id="rId59"/>
    <p:sldLayoutId id="2147483928" r:id="rId60"/>
    <p:sldLayoutId id="2147483929" r:id="rId6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E1E8-3442-9244-9F2B-FE77DA51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8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AD0D40-631A-4A4E-A339-C61E0F762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6E1A00-5A6D-8E47-AB8E-1D99C47E5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A5232-FCAC-994E-98D0-9B080B247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8BF59-E857-3949-87D2-CF1D32B02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E855-7E8E-F84E-A35D-618036C4C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3032F8-E29F-7244-BAE8-15488F1EA7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7F173CC2-69D0-264E-87D6-21CA4FB4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00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95" r:id="rId18"/>
    <p:sldLayoutId id="2147484039" r:id="rId19"/>
    <p:sldLayoutId id="2147484040" r:id="rId20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FA554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FF554D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AC119-B243-EEFC-6D85-ABDA27C0F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84985-8A04-F19A-09B7-7367D9DD1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798AB-83A5-382D-316B-0D891370F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B8C68-C155-535D-D89B-4B644EC9A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59A93-D5BD-62DE-4FCE-233A7CB1B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B6FE42-4985-40E4-A162-8BB6A760D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0B8A07-3401-8148-AC11-195D3957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0CF24-AF88-CC4E-92F0-8CCA01C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F5B4D-BE47-CC44-89D3-A5B1B8238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7526B-13AB-CE44-874F-76716BD1E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9161-5FA2-144E-8455-2073D849BC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CC426DD-C78E-014E-803C-D4681AB8B1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09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1" r:id="rId45"/>
    <p:sldLayoutId id="2147483742" r:id="rId46"/>
    <p:sldLayoutId id="2147483743" r:id="rId47"/>
    <p:sldLayoutId id="2147483744" r:id="rId48"/>
    <p:sldLayoutId id="2147483745" r:id="rId49"/>
    <p:sldLayoutId id="2147483746" r:id="rId50"/>
    <p:sldLayoutId id="2147483747" r:id="rId51"/>
    <p:sldLayoutId id="2147483748" r:id="rId52"/>
    <p:sldLayoutId id="2147483749" r:id="rId53"/>
    <p:sldLayoutId id="2147483750" r:id="rId54"/>
    <p:sldLayoutId id="2147483751" r:id="rId55"/>
    <p:sldLayoutId id="2147483752" r:id="rId56"/>
    <p:sldLayoutId id="2147483753" r:id="rId57"/>
    <p:sldLayoutId id="2147483754" r:id="rId58"/>
    <p:sldLayoutId id="2147483755" r:id="rId59"/>
    <p:sldLayoutId id="2147483756" r:id="rId6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3.xml"/><Relationship Id="rId4" Type="http://schemas.openxmlformats.org/officeDocument/2006/relationships/image" Target="../media/image4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ie.cognia.org/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5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5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13" Type="http://schemas.microsoft.com/office/2007/relationships/diagramDrawing" Target="../diagrams/drawing11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83.png"/><Relationship Id="rId12" Type="http://schemas.openxmlformats.org/officeDocument/2006/relationships/diagramColors" Target="../diagrams/colors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61.xml"/><Relationship Id="rId6" Type="http://schemas.microsoft.com/office/2007/relationships/diagramDrawing" Target="../diagrams/drawing10.xml"/><Relationship Id="rId11" Type="http://schemas.openxmlformats.org/officeDocument/2006/relationships/diagramQuickStyle" Target="../diagrams/quickStyle11.xml"/><Relationship Id="rId5" Type="http://schemas.openxmlformats.org/officeDocument/2006/relationships/diagramColors" Target="../diagrams/colors10.xml"/><Relationship Id="rId10" Type="http://schemas.openxmlformats.org/officeDocument/2006/relationships/diagramLayout" Target="../diagrams/layout11.xml"/><Relationship Id="rId4" Type="http://schemas.openxmlformats.org/officeDocument/2006/relationships/diagramQuickStyle" Target="../diagrams/quickStyle10.xml"/><Relationship Id="rId9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microsoft.com/office/2007/relationships/diagramDrawing" Target="../diagrams/drawing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openxmlformats.org/officeDocument/2006/relationships/diagramColors" Target="../diagrams/colors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14.xml"/><Relationship Id="rId11" Type="http://schemas.openxmlformats.org/officeDocument/2006/relationships/diagramQuickStyle" Target="../diagrams/quickStyle15.xml"/><Relationship Id="rId5" Type="http://schemas.openxmlformats.org/officeDocument/2006/relationships/diagramQuickStyle" Target="../diagrams/quickStyle14.xml"/><Relationship Id="rId10" Type="http://schemas.openxmlformats.org/officeDocument/2006/relationships/diagramLayout" Target="../diagrams/layout15.xml"/><Relationship Id="rId4" Type="http://schemas.openxmlformats.org/officeDocument/2006/relationships/diagramLayout" Target="../diagrams/layout14.xml"/><Relationship Id="rId9" Type="http://schemas.openxmlformats.org/officeDocument/2006/relationships/diagramData" Target="../diagrams/data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ie.onlinehelp.cognia.org/accommodations/" TargetMode="Externa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5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diagramColors" Target="../diagrams/colors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openxmlformats.org/officeDocument/2006/relationships/diagramQuickStyle" Target="../diagrams/quickStyle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4.xml"/><Relationship Id="rId6" Type="http://schemas.openxmlformats.org/officeDocument/2006/relationships/diagramColors" Target="../diagrams/colors20.xml"/><Relationship Id="rId11" Type="http://schemas.openxmlformats.org/officeDocument/2006/relationships/diagramLayout" Target="../diagrams/layout21.xml"/><Relationship Id="rId5" Type="http://schemas.openxmlformats.org/officeDocument/2006/relationships/diagramQuickStyle" Target="../diagrams/quickStyle20.xml"/><Relationship Id="rId10" Type="http://schemas.openxmlformats.org/officeDocument/2006/relationships/diagramData" Target="../diagrams/data21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112.svg"/><Relationship Id="rId14" Type="http://schemas.microsoft.com/office/2007/relationships/diagramDrawing" Target="../diagrams/drawing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bie.cognia.org/" TargetMode="Externa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hyperlink" Target="https://bie.cognia.org/" TargetMode="External"/><Relationship Id="rId7" Type="http://schemas.openxmlformats.org/officeDocument/2006/relationships/diagramLayout" Target="../diagrams/layout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0.xml"/><Relationship Id="rId6" Type="http://schemas.openxmlformats.org/officeDocument/2006/relationships/diagramData" Target="../diagrams/data23.xml"/><Relationship Id="rId5" Type="http://schemas.openxmlformats.org/officeDocument/2006/relationships/hyperlink" Target="https://bie.onlinehelp.cognia.org/accommodations" TargetMode="External"/><Relationship Id="rId10" Type="http://schemas.microsoft.com/office/2007/relationships/diagramDrawing" Target="../diagrams/drawing23.xml"/><Relationship Id="rId4" Type="http://schemas.openxmlformats.org/officeDocument/2006/relationships/hyperlink" Target="https://bie.onlinehelp.cognia.org/wp-content/uploads/sites/24/2024/08/BIE-Science-Assessment-Portal-User-Guide-v1.1-updated-11_24_25.pdf" TargetMode="External"/><Relationship Id="rId9" Type="http://schemas.openxmlformats.org/officeDocument/2006/relationships/diagramColors" Target="../diagrams/colors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4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4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Relationship Id="rId9" Type="http://schemas.openxmlformats.org/officeDocument/2006/relationships/image" Target="../media/image112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12" Type="http://schemas.openxmlformats.org/officeDocument/2006/relationships/image" Target="../media/image144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261.xml"/><Relationship Id="rId6" Type="http://schemas.openxmlformats.org/officeDocument/2006/relationships/diagramColors" Target="../diagrams/colors34.xml"/><Relationship Id="rId11" Type="http://schemas.openxmlformats.org/officeDocument/2006/relationships/image" Target="../media/image143.png"/><Relationship Id="rId5" Type="http://schemas.openxmlformats.org/officeDocument/2006/relationships/diagramQuickStyle" Target="../diagrams/quickStyle34.xml"/><Relationship Id="rId15" Type="http://schemas.openxmlformats.org/officeDocument/2006/relationships/image" Target="../media/image94.png"/><Relationship Id="rId10" Type="http://schemas.openxmlformats.org/officeDocument/2006/relationships/image" Target="../media/image142.png"/><Relationship Id="rId4" Type="http://schemas.openxmlformats.org/officeDocument/2006/relationships/diagramLayout" Target="../diagrams/layout34.xml"/><Relationship Id="rId9" Type="http://schemas.openxmlformats.org/officeDocument/2006/relationships/image" Target="../media/image141.png"/><Relationship Id="rId14" Type="http://schemas.openxmlformats.org/officeDocument/2006/relationships/image" Target="../media/image9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0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Relationship Id="rId9" Type="http://schemas.openxmlformats.org/officeDocument/2006/relationships/image" Target="../media/image15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39.xml"/><Relationship Id="rId11" Type="http://schemas.openxmlformats.org/officeDocument/2006/relationships/image" Target="../media/image160.png"/><Relationship Id="rId5" Type="http://schemas.openxmlformats.org/officeDocument/2006/relationships/diagramQuickStyle" Target="../diagrams/quickStyle39.xml"/><Relationship Id="rId10" Type="http://schemas.openxmlformats.org/officeDocument/2006/relationships/image" Target="../media/image159.png"/><Relationship Id="rId4" Type="http://schemas.openxmlformats.org/officeDocument/2006/relationships/diagramLayout" Target="../diagrams/layout39.xml"/><Relationship Id="rId9" Type="http://schemas.openxmlformats.org/officeDocument/2006/relationships/image" Target="../media/image1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5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microsoft.com/office/2007/relationships/diagramDrawing" Target="../diagrams/drawing42.xml"/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12" Type="http://schemas.openxmlformats.org/officeDocument/2006/relationships/diagramColors" Target="../diagrams/colors4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0.xml"/><Relationship Id="rId6" Type="http://schemas.openxmlformats.org/officeDocument/2006/relationships/diagramColors" Target="../diagrams/colors41.xml"/><Relationship Id="rId11" Type="http://schemas.openxmlformats.org/officeDocument/2006/relationships/diagramQuickStyle" Target="../diagrams/quickStyle42.xml"/><Relationship Id="rId5" Type="http://schemas.openxmlformats.org/officeDocument/2006/relationships/diagramQuickStyle" Target="../diagrams/quickStyle41.xml"/><Relationship Id="rId10" Type="http://schemas.openxmlformats.org/officeDocument/2006/relationships/diagramLayout" Target="../diagrams/layout42.xml"/><Relationship Id="rId4" Type="http://schemas.openxmlformats.org/officeDocument/2006/relationships/diagramLayout" Target="../diagrams/layout41.xml"/><Relationship Id="rId9" Type="http://schemas.openxmlformats.org/officeDocument/2006/relationships/diagramData" Target="../diagrams/data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12" Type="http://schemas.openxmlformats.org/officeDocument/2006/relationships/image" Target="../media/image17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44.xml"/><Relationship Id="rId11" Type="http://schemas.openxmlformats.org/officeDocument/2006/relationships/image" Target="../media/image177.png"/><Relationship Id="rId5" Type="http://schemas.openxmlformats.org/officeDocument/2006/relationships/diagramQuickStyle" Target="../diagrams/quickStyle44.xml"/><Relationship Id="rId10" Type="http://schemas.openxmlformats.org/officeDocument/2006/relationships/image" Target="../media/image159.png"/><Relationship Id="rId4" Type="http://schemas.openxmlformats.org/officeDocument/2006/relationships/diagramLayout" Target="../diagrams/layout44.xml"/><Relationship Id="rId9" Type="http://schemas.openxmlformats.org/officeDocument/2006/relationships/image" Target="../media/image15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8.xml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8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6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8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70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6.png"/><Relationship Id="rId9" Type="http://schemas.openxmlformats.org/officeDocument/2006/relationships/image" Target="../media/image19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8D15B-1F4D-928F-8D73-E4730BCD4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1C66AD55-3369-DFB7-35C8-DB472B59A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469" y="5480151"/>
            <a:ext cx="8143094" cy="5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554D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Virtual Training – February 12, 2026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6A120537-0AFB-E21B-9792-500D62B3C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25592" y="399386"/>
            <a:ext cx="1190358" cy="119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EA2F475-B673-029F-A7F2-CD89B76FB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469" y="1705266"/>
            <a:ext cx="8224445" cy="274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Bureau of Indian Education </a:t>
            </a:r>
            <a:br>
              <a:rPr lang="en-US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2026 Science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99356F-645D-080D-0B65-554D0AF53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630693" y="661737"/>
            <a:ext cx="1885644" cy="41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6275FB5-A377-1484-FAE5-C3DC5909A3C1}"/>
              </a:ext>
            </a:extLst>
          </p:cNvPr>
          <p:cNvSpPr txBox="1">
            <a:spLocks noChangeArrowheads="1"/>
          </p:cNvSpPr>
          <p:nvPr/>
        </p:nvSpPr>
        <p:spPr>
          <a:xfrm>
            <a:off x="4036676" y="4792266"/>
            <a:ext cx="8122301" cy="61658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FF0000"/>
                </a:solidFill>
                <a:latin typeface="Georgia" panose="02040502050405020303" pitchFamily="18" charset="0"/>
              </a:rPr>
              <a:t>Administration Overview &amp; Policies</a:t>
            </a:r>
          </a:p>
        </p:txBody>
      </p:sp>
    </p:spTree>
    <p:extLst>
      <p:ext uri="{BB962C8B-B14F-4D97-AF65-F5344CB8AC3E}">
        <p14:creationId xmlns:p14="http://schemas.microsoft.com/office/powerpoint/2010/main" val="2112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Autofit/>
          </a:bodyPr>
          <a:lstStyle/>
          <a:p>
            <a:r>
              <a:rPr lang="en-US" altLang="en-US" dirty="0"/>
              <a:t>Accessing the Online Assessment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19D4AAA-155D-8A32-B760-133638FFED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944468"/>
              </p:ext>
            </p:extLst>
          </p:nvPr>
        </p:nvGraphicFramePr>
        <p:xfrm>
          <a:off x="838200" y="148874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3199293-9193-7CA2-4270-74BB4A242299}"/>
              </a:ext>
            </a:extLst>
          </p:cNvPr>
          <p:cNvGrpSpPr/>
          <p:nvPr/>
        </p:nvGrpSpPr>
        <p:grpSpPr>
          <a:xfrm>
            <a:off x="1637134" y="5953677"/>
            <a:ext cx="8592880" cy="446572"/>
            <a:chOff x="0" y="810730"/>
            <a:chExt cx="8592880" cy="446572"/>
          </a:xfrm>
          <a:noFill/>
          <a:scene3d>
            <a:camera prst="orthographicFront"/>
            <a:lightRig rig="chilly" dir="t"/>
          </a:scene3d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B7A6A7-B9C0-F085-4CAA-14C1BBEB4D2C}"/>
                </a:ext>
              </a:extLst>
            </p:cNvPr>
            <p:cNvSpPr/>
            <p:nvPr/>
          </p:nvSpPr>
          <p:spPr>
            <a:xfrm>
              <a:off x="0" y="810730"/>
              <a:ext cx="8592880" cy="446572"/>
            </a:xfrm>
            <a:prstGeom prst="roundRect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4125799F-46BE-141D-ED43-E395AFA68A77}"/>
                </a:ext>
              </a:extLst>
            </p:cNvPr>
            <p:cNvSpPr txBox="1"/>
            <p:nvPr/>
          </p:nvSpPr>
          <p:spPr>
            <a:xfrm>
              <a:off x="21800" y="832530"/>
              <a:ext cx="8549280" cy="40297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Portal URL Link: </a:t>
              </a:r>
              <a:r>
                <a:rPr lang="en-US" sz="2400" b="1" kern="1200" dirty="0"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https://bie.cognia.org</a:t>
              </a:r>
              <a:endParaRPr lang="en-US" sz="2400" b="1" kern="12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248131-3E8C-37D1-009B-9BE29B2A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0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BED2E-85ED-2215-780A-D3085BD1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Key Dates: Before Testing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26114D-C044-B23E-D447-CD7904347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978234"/>
              </p:ext>
            </p:extLst>
          </p:nvPr>
        </p:nvGraphicFramePr>
        <p:xfrm>
          <a:off x="342900" y="1094874"/>
          <a:ext cx="11616489" cy="5317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E6D5A43-28D4-7893-AB6B-E3E19B948059}"/>
              </a:ext>
            </a:extLst>
          </p:cNvPr>
          <p:cNvSpPr txBox="1"/>
          <p:nvPr/>
        </p:nvSpPr>
        <p:spPr>
          <a:xfrm rot="918580">
            <a:off x="9818728" y="460627"/>
            <a:ext cx="1050450" cy="1560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88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📅</a:t>
            </a:r>
            <a:endParaRPr lang="en-US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F183E7-E3F0-98C3-601C-2BF527F2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D81641-ACF8-1445-4D38-664399EF4F6E}"/>
              </a:ext>
            </a:extLst>
          </p:cNvPr>
          <p:cNvSpPr/>
          <p:nvPr/>
        </p:nvSpPr>
        <p:spPr>
          <a:xfrm>
            <a:off x="4714875" y="2928938"/>
            <a:ext cx="1943100" cy="304323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C69A8C7-D47D-9151-1105-438955823F81}"/>
              </a:ext>
            </a:extLst>
          </p:cNvPr>
          <p:cNvSpPr/>
          <p:nvPr/>
        </p:nvSpPr>
        <p:spPr>
          <a:xfrm>
            <a:off x="5186363" y="1714500"/>
            <a:ext cx="909637" cy="1028700"/>
          </a:xfrm>
          <a:prstGeom prst="downArrow">
            <a:avLst/>
          </a:prstGeom>
          <a:solidFill>
            <a:srgbClr val="003300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4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11972-48D6-BCDD-38DC-D7EEBA7B8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74E7-CDA1-EF73-9BF9-852DA984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06" y="0"/>
            <a:ext cx="11121188" cy="1325563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Key Dates: Testing Window &amp; After Testing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42088F-88A8-9C39-7CBC-D1B7C7F327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457875"/>
              </p:ext>
            </p:extLst>
          </p:nvPr>
        </p:nvGraphicFramePr>
        <p:xfrm>
          <a:off x="287755" y="1257300"/>
          <a:ext cx="11616489" cy="5317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1DC9265-A298-B976-C198-E6E41954BB2E}"/>
              </a:ext>
            </a:extLst>
          </p:cNvPr>
          <p:cNvSpPr txBox="1"/>
          <p:nvPr/>
        </p:nvSpPr>
        <p:spPr>
          <a:xfrm rot="20450431">
            <a:off x="626601" y="4630112"/>
            <a:ext cx="1050450" cy="1426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80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📅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DD42BB-E10E-69CE-4CB9-B6DD6D40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1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D07C80-EC0A-BA06-3344-67335C6B2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515858-C2CB-D2C4-B71A-776681B3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709738"/>
            <a:ext cx="7388333" cy="2852737"/>
          </a:xfrm>
        </p:spPr>
        <p:txBody>
          <a:bodyPr/>
          <a:lstStyle/>
          <a:p>
            <a:r>
              <a:rPr lang="en-US" dirty="0"/>
              <a:t>Test 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890B5-82B9-B892-A94E-CCADE5C1B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81D3C2-4F97-C9EE-9CA6-CE7C60D6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7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8ACB950D-2FC5-402D-B0C5-D58A8DFCE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5774" y="1825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400" dirty="0"/>
              <a:t>Test Security: Forms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F5510C0-4733-58D0-580F-8108285142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701206"/>
              </p:ext>
            </p:extLst>
          </p:nvPr>
        </p:nvGraphicFramePr>
        <p:xfrm>
          <a:off x="838200" y="130826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17EA23C-B91C-336C-A1B3-3BF205E26C2D}"/>
              </a:ext>
            </a:extLst>
          </p:cNvPr>
          <p:cNvGrpSpPr/>
          <p:nvPr/>
        </p:nvGrpSpPr>
        <p:grpSpPr>
          <a:xfrm>
            <a:off x="1539040" y="5960236"/>
            <a:ext cx="8789068" cy="446579"/>
            <a:chOff x="0" y="810730"/>
            <a:chExt cx="8592880" cy="446572"/>
          </a:xfrm>
          <a:noFill/>
          <a:scene3d>
            <a:camera prst="orthographicFront"/>
            <a:lightRig rig="chilly" dir="t"/>
          </a:scene3d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3F10447-BCE0-81F9-FBC9-8FD3C0610405}"/>
                </a:ext>
              </a:extLst>
            </p:cNvPr>
            <p:cNvSpPr/>
            <p:nvPr/>
          </p:nvSpPr>
          <p:spPr>
            <a:xfrm>
              <a:off x="0" y="810730"/>
              <a:ext cx="8592880" cy="446572"/>
            </a:xfrm>
            <a:prstGeom prst="roundRect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400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C661753-89D3-DF82-AD9F-B569F4C10CE5}"/>
                </a:ext>
              </a:extLst>
            </p:cNvPr>
            <p:cNvSpPr txBox="1"/>
            <p:nvPr/>
          </p:nvSpPr>
          <p:spPr>
            <a:xfrm>
              <a:off x="21800" y="832530"/>
              <a:ext cx="8549280" cy="40297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/>
                <a:t>Help &amp; Support Site Resources URL Link: </a:t>
              </a:r>
              <a:r>
                <a:rPr lang="en-US" b="1" dirty="0"/>
                <a:t>https://bie.onlinehelp.cognia.org/resources</a:t>
              </a:r>
              <a:endParaRPr lang="en-US" b="1" kern="1200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6E469-43B7-169A-2D5D-D7E74AE30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7F1706-7DE2-9E43-8682-477F2FFED2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6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760870-2460-14F0-2BC9-5B4DC147D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EA514935-F9FC-13F0-F701-3FFAB092A65C}"/>
              </a:ext>
            </a:extLst>
          </p:cNvPr>
          <p:cNvGrpSpPr/>
          <p:nvPr/>
        </p:nvGrpSpPr>
        <p:grpSpPr>
          <a:xfrm>
            <a:off x="899298" y="399324"/>
            <a:ext cx="9813152" cy="6059352"/>
            <a:chOff x="842148" y="214825"/>
            <a:chExt cx="9924866" cy="6244577"/>
          </a:xfrm>
        </p:grpSpPr>
        <p:pic>
          <p:nvPicPr>
            <p:cNvPr id="5" name="Picture 4" descr="A computer screen shot of a document&#10;&#10;Description automatically generated">
              <a:extLst>
                <a:ext uri="{FF2B5EF4-FFF2-40B4-BE49-F238E27FC236}">
                  <a16:creationId xmlns:a16="http://schemas.microsoft.com/office/drawing/2014/main" id="{F5D61BA2-AEEF-941C-7618-26702407FD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798" t="22958" r="7449" b="1970"/>
            <a:stretch/>
          </p:blipFill>
          <p:spPr bwMode="auto">
            <a:xfrm>
              <a:off x="2326985" y="409075"/>
              <a:ext cx="2751486" cy="28025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A computer screen shot of a document&#10;&#10;Description automatically generated">
              <a:extLst>
                <a:ext uri="{FF2B5EF4-FFF2-40B4-BE49-F238E27FC236}">
                  <a16:creationId xmlns:a16="http://schemas.microsoft.com/office/drawing/2014/main" id="{6001DD0F-7186-C362-EC1B-D31AF8E92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562" t="22958" r="7448" b="1233"/>
            <a:stretch/>
          </p:blipFill>
          <p:spPr bwMode="auto">
            <a:xfrm>
              <a:off x="4700891" y="407377"/>
              <a:ext cx="2751488" cy="28160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CFF7430C-16EE-7C19-620B-7923EF0727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9594" t="23282" r="25534" b="1227"/>
            <a:stretch/>
          </p:blipFill>
          <p:spPr bwMode="auto">
            <a:xfrm>
              <a:off x="7082147" y="390718"/>
              <a:ext cx="2934144" cy="29480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AD7B738B-ED5A-784E-8520-EB570B34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857" t="31335" r="15736" b="6285"/>
            <a:stretch>
              <a:fillRect/>
            </a:stretch>
          </p:blipFill>
          <p:spPr bwMode="auto">
            <a:xfrm>
              <a:off x="1749927" y="3454118"/>
              <a:ext cx="2559646" cy="281433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F68D7F8-92BB-5AD6-5B9B-876B3C019E56}"/>
                </a:ext>
              </a:extLst>
            </p:cNvPr>
            <p:cNvGrpSpPr/>
            <p:nvPr/>
          </p:nvGrpSpPr>
          <p:grpSpPr>
            <a:xfrm rot="20795942">
              <a:off x="842148" y="432911"/>
              <a:ext cx="2421787" cy="313796"/>
              <a:chOff x="0" y="810730"/>
              <a:chExt cx="8749647" cy="482209"/>
            </a:xfrm>
            <a:noFill/>
            <a:scene3d>
              <a:camera prst="orthographicFront"/>
              <a:lightRig rig="chilly" dir="t"/>
            </a:scene3d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06EC48F6-49F4-C931-933E-453F767C566A}"/>
                  </a:ext>
                </a:extLst>
              </p:cNvPr>
              <p:cNvSpPr/>
              <p:nvPr/>
            </p:nvSpPr>
            <p:spPr>
              <a:xfrm>
                <a:off x="0" y="810730"/>
                <a:ext cx="8592880" cy="446572"/>
              </a:xfrm>
              <a:prstGeom prst="roundRect">
                <a:avLst/>
              </a:prstGeom>
              <a:grpFill/>
              <a:sp3d prstMaterial="translucentPowder">
                <a:bevelT w="127000" h="25400" prst="softRound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8" name="Rectangle: Rounded Corners 4">
                <a:extLst>
                  <a:ext uri="{FF2B5EF4-FFF2-40B4-BE49-F238E27FC236}">
                    <a16:creationId xmlns:a16="http://schemas.microsoft.com/office/drawing/2014/main" id="{8BED30FA-FD43-CEBE-1E9E-2A5547E70EBB}"/>
                  </a:ext>
                </a:extLst>
              </p:cNvPr>
              <p:cNvSpPr txBox="1"/>
              <p:nvPr/>
            </p:nvSpPr>
            <p:spPr>
              <a:xfrm>
                <a:off x="200367" y="889968"/>
                <a:ext cx="8549280" cy="402971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/>
                  <a:t>Principal’s Verification</a:t>
                </a:r>
              </a:p>
            </p:txBody>
          </p:sp>
        </p:grp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0B68153-4E33-101B-842D-3132D66F4157}"/>
                </a:ext>
              </a:extLst>
            </p:cNvPr>
            <p:cNvSpPr/>
            <p:nvPr/>
          </p:nvSpPr>
          <p:spPr>
            <a:xfrm rot="21114808">
              <a:off x="8837990" y="214825"/>
              <a:ext cx="1929024" cy="302055"/>
            </a:xfrm>
            <a:prstGeom prst="roundRect">
              <a:avLst/>
            </a:prstGeom>
            <a:noFill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Testing Irregularity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B42E3FF-16D2-6E2B-7B01-1BD85B888088}"/>
                </a:ext>
              </a:extLst>
            </p:cNvPr>
            <p:cNvSpPr/>
            <p:nvPr/>
          </p:nvSpPr>
          <p:spPr>
            <a:xfrm rot="21114808">
              <a:off x="2934816" y="6018165"/>
              <a:ext cx="1287036" cy="309225"/>
            </a:xfrm>
            <a:prstGeom prst="roundRect">
              <a:avLst/>
            </a:prstGeom>
            <a:noFill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TAM</a:t>
              </a:r>
            </a:p>
          </p:txBody>
        </p:sp>
        <p:pic>
          <p:nvPicPr>
            <p:cNvPr id="25" name="Picture 24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DC5EDE05-B5E7-79B2-56FC-194E8C5E1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247" t="29109" r="14490" b="2451"/>
            <a:stretch>
              <a:fillRect/>
            </a:stretch>
          </p:blipFill>
          <p:spPr bwMode="auto">
            <a:xfrm>
              <a:off x="4378586" y="3438921"/>
              <a:ext cx="2559646" cy="29673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E24D5208-A9A3-C00F-88ED-949EF802D5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1646" t="36175" r="17350" b="2926"/>
            <a:stretch>
              <a:fillRect/>
            </a:stretch>
          </p:blipFill>
          <p:spPr bwMode="auto">
            <a:xfrm>
              <a:off x="7043350" y="3356744"/>
              <a:ext cx="2661861" cy="29480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F9555FF-20A4-9393-3DE2-22BF95F5AC8A}"/>
                </a:ext>
              </a:extLst>
            </p:cNvPr>
            <p:cNvSpPr/>
            <p:nvPr/>
          </p:nvSpPr>
          <p:spPr>
            <a:xfrm rot="21114808">
              <a:off x="8540185" y="6009183"/>
              <a:ext cx="1884400" cy="327188"/>
            </a:xfrm>
            <a:prstGeom prst="roundRect">
              <a:avLst/>
            </a:prstGeom>
            <a:noFill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Security Checklist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26F3895-50AC-A72F-637B-3371FFFA5E9A}"/>
                </a:ext>
              </a:extLst>
            </p:cNvPr>
            <p:cNvSpPr/>
            <p:nvPr/>
          </p:nvSpPr>
          <p:spPr>
            <a:xfrm rot="21114808">
              <a:off x="5635846" y="6150177"/>
              <a:ext cx="1287036" cy="309225"/>
            </a:xfrm>
            <a:prstGeom prst="roundRect">
              <a:avLst/>
            </a:prstGeom>
            <a:noFill/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TCM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8E6E58-836D-CC85-CDF6-589360DC7E4D}"/>
                </a:ext>
              </a:extLst>
            </p:cNvPr>
            <p:cNvGrpSpPr/>
            <p:nvPr/>
          </p:nvGrpSpPr>
          <p:grpSpPr>
            <a:xfrm rot="20795942">
              <a:off x="4172508" y="232058"/>
              <a:ext cx="2477703" cy="290605"/>
              <a:chOff x="-358784" y="810730"/>
              <a:chExt cx="8951664" cy="446572"/>
            </a:xfrm>
            <a:noFill/>
            <a:scene3d>
              <a:camera prst="orthographicFront"/>
              <a:lightRig rig="chilly" dir="t"/>
            </a:scene3d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3C96E99C-B653-E2A2-A575-080B0B53E5F0}"/>
                  </a:ext>
                </a:extLst>
              </p:cNvPr>
              <p:cNvSpPr/>
              <p:nvPr/>
            </p:nvSpPr>
            <p:spPr>
              <a:xfrm>
                <a:off x="0" y="810730"/>
                <a:ext cx="8592880" cy="446572"/>
              </a:xfrm>
              <a:prstGeom prst="roundRect">
                <a:avLst/>
              </a:prstGeom>
              <a:grpFill/>
              <a:sp3d prstMaterial="translucentPowder">
                <a:bevelT w="127000" h="25400" prst="softRound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32" name="Rectangle: Rounded Corners 4">
                <a:extLst>
                  <a:ext uri="{FF2B5EF4-FFF2-40B4-BE49-F238E27FC236}">
                    <a16:creationId xmlns:a16="http://schemas.microsoft.com/office/drawing/2014/main" id="{13027EDE-ECF0-7ECE-DC25-5E8BA43590CF}"/>
                  </a:ext>
                </a:extLst>
              </p:cNvPr>
              <p:cNvSpPr txBox="1"/>
              <p:nvPr/>
            </p:nvSpPr>
            <p:spPr>
              <a:xfrm>
                <a:off x="-358784" y="817974"/>
                <a:ext cx="8549280" cy="402971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/>
                  <a:t>Staff Confidentiality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9CBE5-0BA7-3C97-90FE-161282D6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1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B59E-8E76-ECF2-0B0F-277C44E3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38597"/>
            <a:ext cx="10515600" cy="1325563"/>
          </a:xfrm>
        </p:spPr>
        <p:txBody>
          <a:bodyPr/>
          <a:lstStyle/>
          <a:p>
            <a:r>
              <a:rPr lang="en-US" dirty="0"/>
              <a:t>Test Security: Secure Materials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229CAF2-F8B2-1BD5-C8A9-70B8B226DC7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3787806"/>
              </p:ext>
            </p:extLst>
          </p:nvPr>
        </p:nvGraphicFramePr>
        <p:xfrm>
          <a:off x="936625" y="2329558"/>
          <a:ext cx="5060950" cy="399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A3A218-AC00-2BE9-31E5-224D35E4B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784351" y="1434903"/>
            <a:ext cx="9571037" cy="823912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of test materials must be maintained before, during, and after administration.</a:t>
            </a:r>
          </a:p>
        </p:txBody>
      </p:sp>
      <p:sp>
        <p:nvSpPr>
          <p:cNvPr id="12" name="Rectangle 11" descr="Lock">
            <a:extLst>
              <a:ext uri="{FF2B5EF4-FFF2-40B4-BE49-F238E27FC236}">
                <a16:creationId xmlns:a16="http://schemas.microsoft.com/office/drawing/2014/main" id="{B47C26AC-5539-22B5-010B-2AA08CDBA6C4}"/>
              </a:ext>
            </a:extLst>
          </p:cNvPr>
          <p:cNvSpPr/>
          <p:nvPr/>
        </p:nvSpPr>
        <p:spPr>
          <a:xfrm>
            <a:off x="639762" y="1308101"/>
            <a:ext cx="1044575" cy="910828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9BA072C8-069C-2D47-A2B5-5F8C0A4D90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655452"/>
              </p:ext>
            </p:extLst>
          </p:nvPr>
        </p:nvGraphicFramePr>
        <p:xfrm>
          <a:off x="6205538" y="2329558"/>
          <a:ext cx="5157787" cy="399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32E45-5755-802F-46C7-F8623C30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2BAB9-B75C-7A45-A2EA-735C7B56B38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 fontScale="90000"/>
          </a:bodyPr>
          <a:lstStyle/>
          <a:p>
            <a:r>
              <a:rPr lang="en-US" altLang="en-US" dirty="0"/>
              <a:t>Test Security: Test Administrators Responsibilities &amp; Restrictions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8300302-01DC-3D0D-6E2B-874027297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8314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2A409E-F51A-9086-31F4-81233FC0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7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400" dirty="0"/>
              <a:t>Test Security: Testing Irregularities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FCB5B9-9D21-5E19-FF3F-60D2EED8C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6815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1E206C-2704-A9CA-17A4-2E32C24B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4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DA279-8BB1-9E6C-B229-7FAF70F21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EE1BADFC-7942-BC0C-F896-FF4AFC9F1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5169" y="177128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400" dirty="0"/>
              <a:t>Test Security: User Accounts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15D943-C113-1F4B-6545-0A274CACB5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213219"/>
              </p:ext>
            </p:extLst>
          </p:nvPr>
        </p:nvGraphicFramePr>
        <p:xfrm>
          <a:off x="573647" y="1682495"/>
          <a:ext cx="10515601" cy="318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2D434F2-FFCD-DB39-3210-6704E0A528F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734" t="32584" r="14274" b="42325"/>
          <a:stretch/>
        </p:blipFill>
        <p:spPr bwMode="auto">
          <a:xfrm>
            <a:off x="2078886" y="4011921"/>
            <a:ext cx="8581973" cy="23271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13905862-84C7-A094-0E93-A85C261454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425849"/>
              </p:ext>
            </p:extLst>
          </p:nvPr>
        </p:nvGraphicFramePr>
        <p:xfrm>
          <a:off x="3265546" y="1019713"/>
          <a:ext cx="6208654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8F30E5-4449-B6B6-FADD-86A34B27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559562F-6408-514D-BF2D-4427C5C2E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76" y="274409"/>
            <a:ext cx="10421587" cy="74022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59C25-40F4-7540-B24D-ECA7CCD2A4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3314" y="1259921"/>
            <a:ext cx="4926875" cy="5737014"/>
          </a:xfrm>
        </p:spPr>
        <p:txBody>
          <a:bodyPr/>
          <a:lstStyle/>
          <a:p>
            <a:r>
              <a:rPr lang="en-US" dirty="0"/>
              <a:t>Opening &amp; Orientation</a:t>
            </a:r>
          </a:p>
          <a:p>
            <a:pPr lvl="1"/>
            <a:r>
              <a:rPr lang="en-US" dirty="0"/>
              <a:t>Housekeeping Reminders</a:t>
            </a:r>
          </a:p>
          <a:p>
            <a:pPr lvl="1"/>
            <a:r>
              <a:rPr lang="en-US" dirty="0"/>
              <a:t>Welcome &amp; Introductions</a:t>
            </a:r>
          </a:p>
          <a:p>
            <a:pPr lvl="1"/>
            <a:r>
              <a:rPr lang="en-US" dirty="0"/>
              <a:t>Assessment Overview</a:t>
            </a:r>
          </a:p>
          <a:p>
            <a:r>
              <a:rPr lang="en-US" dirty="0"/>
              <a:t>Logistics &amp; Scheduling</a:t>
            </a:r>
          </a:p>
          <a:p>
            <a:pPr lvl="1"/>
            <a:r>
              <a:rPr lang="en-US" dirty="0"/>
              <a:t>Accessing the Online Assessment</a:t>
            </a:r>
          </a:p>
          <a:p>
            <a:pPr lvl="1"/>
            <a:r>
              <a:rPr lang="en-US" dirty="0"/>
              <a:t>Key Dates</a:t>
            </a:r>
          </a:p>
          <a:p>
            <a:r>
              <a:rPr lang="en-US" dirty="0"/>
              <a:t>Test Security</a:t>
            </a:r>
          </a:p>
          <a:p>
            <a:pPr lvl="1"/>
            <a:r>
              <a:rPr lang="en-US" dirty="0"/>
              <a:t>Forms</a:t>
            </a:r>
          </a:p>
          <a:p>
            <a:pPr lvl="1"/>
            <a:r>
              <a:rPr lang="en-US" dirty="0"/>
              <a:t>Secure Materials</a:t>
            </a:r>
          </a:p>
          <a:p>
            <a:pPr lvl="1"/>
            <a:r>
              <a:rPr lang="en-US" dirty="0"/>
              <a:t>Irregularities</a:t>
            </a:r>
          </a:p>
          <a:p>
            <a:pPr lvl="1"/>
            <a:r>
              <a:rPr lang="en-US" dirty="0"/>
              <a:t>User Accounts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42F1CA5-EE9D-212D-95AD-C55A7967F002}"/>
              </a:ext>
            </a:extLst>
          </p:cNvPr>
          <p:cNvSpPr txBox="1">
            <a:spLocks/>
          </p:cNvSpPr>
          <p:nvPr/>
        </p:nvSpPr>
        <p:spPr bwMode="auto">
          <a:xfrm>
            <a:off x="6326297" y="1273468"/>
            <a:ext cx="5184986" cy="573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32004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SzPct val="90000"/>
              <a:buFontTx/>
              <a:buBlip>
                <a:blip r:embed="rId3"/>
              </a:buBlip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What’s new for spring 2026?</a:t>
            </a:r>
          </a:p>
          <a:p>
            <a:r>
              <a:rPr lang="en-US" dirty="0"/>
              <a:t>Administration Procedures and Accommodations</a:t>
            </a:r>
          </a:p>
          <a:p>
            <a:pPr lvl="1"/>
            <a:r>
              <a:rPr lang="en-US" dirty="0"/>
              <a:t>Computer-Based Testing (CBT)</a:t>
            </a:r>
          </a:p>
          <a:p>
            <a:pPr lvl="1"/>
            <a:r>
              <a:rPr lang="en-US" dirty="0"/>
              <a:t>Paper-Based Testing (PBT)</a:t>
            </a:r>
          </a:p>
          <a:p>
            <a:r>
              <a:rPr lang="en-US" dirty="0"/>
              <a:t>Materials Management</a:t>
            </a:r>
          </a:p>
          <a:p>
            <a:pPr lvl="1"/>
            <a:r>
              <a:rPr lang="en-US" dirty="0"/>
              <a:t>Ordering Additional Materials</a:t>
            </a:r>
          </a:p>
          <a:p>
            <a:pPr lvl="1"/>
            <a:r>
              <a:rPr lang="en-US" dirty="0"/>
              <a:t>Returning Paper Materials</a:t>
            </a:r>
          </a:p>
          <a:p>
            <a:pPr lvl="1"/>
            <a:r>
              <a:rPr lang="en-US" dirty="0"/>
              <a:t>UPS Pickup</a:t>
            </a:r>
          </a:p>
          <a:p>
            <a:r>
              <a:rPr lang="en-US" dirty="0"/>
              <a:t>Resources &amp; Closing</a:t>
            </a:r>
          </a:p>
          <a:p>
            <a:pPr lvl="1"/>
            <a:r>
              <a:rPr lang="en-US" dirty="0"/>
              <a:t>Resources</a:t>
            </a:r>
          </a:p>
          <a:p>
            <a:pPr lvl="1"/>
            <a:r>
              <a:rPr lang="en-US" dirty="0"/>
              <a:t>Help Desk</a:t>
            </a:r>
          </a:p>
          <a:p>
            <a:pPr lvl="1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33265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529449-AA29-AAF0-1220-F838EF06D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E84746-0E0D-3CE1-8CAC-BB3249F1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709738"/>
            <a:ext cx="7620001" cy="2852737"/>
          </a:xfrm>
        </p:spPr>
        <p:txBody>
          <a:bodyPr/>
          <a:lstStyle/>
          <a:p>
            <a:r>
              <a:rPr lang="en-US" dirty="0"/>
              <a:t>What’s new for 2026?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07BB0-432F-54D5-5312-1B4C76092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3CA973-31CC-2532-04F4-62E7EEE6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21DD-4DBB-F64B-EFB1-313E58C38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for spring 2026?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AE908A-B1E7-CF4D-3D78-001957602C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9221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FE80A4-9FB0-F50F-80BF-753BEB00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B358-3CE7-4A73-BB92-83FB1AF3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53" y="155575"/>
            <a:ext cx="11502189" cy="1325563"/>
          </a:xfrm>
        </p:spPr>
        <p:txBody>
          <a:bodyPr wrap="square" anchor="ctr">
            <a:normAutofit/>
          </a:bodyPr>
          <a:lstStyle/>
          <a:p>
            <a:r>
              <a:rPr lang="en-US" sz="4100" dirty="0"/>
              <a:t>What’s New for Spring 2026: Accessibility Features &amp; Accommodations Guide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8644479-A246-1E71-5834-C04A51242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3" t="28718" r="17468" b="1255"/>
          <a:stretch>
            <a:fillRect/>
          </a:stretch>
        </p:blipFill>
        <p:spPr bwMode="auto">
          <a:xfrm>
            <a:off x="1699212" y="1920875"/>
            <a:ext cx="3383376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4E75E-9A4E-8819-E3BE-053B57F63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0875"/>
            <a:ext cx="5181600" cy="435133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New for spring 2026, an </a:t>
            </a:r>
            <a:r>
              <a:rPr lang="en-US" i="1" dirty="0"/>
              <a:t>Accessibility Features &amp; Accommodations Guide </a:t>
            </a:r>
            <a:r>
              <a:rPr lang="en-US" dirty="0"/>
              <a:t>will be available electronically on the Help &amp; Support Site, </a:t>
            </a:r>
            <a:r>
              <a:rPr lang="en-US" dirty="0">
                <a:hlinkClick r:id="rId3"/>
              </a:rPr>
              <a:t>https://bie.onlinehelp.cognia.org/accommodations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E6140-28EE-C0E4-C6D5-357D3C478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C8EEE-6445-5D47-A687-476D33BB4F8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4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ECF72E-7236-7651-F62C-351A87E24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4D83-85FA-EAA2-3036-6F74621E0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 fontScale="90000"/>
          </a:bodyPr>
          <a:lstStyle/>
          <a:p>
            <a:r>
              <a:rPr lang="en-US" b="0" dirty="0"/>
              <a:t>What’s New for Spring 2026: Online Portal Enhancements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FBE1E29D-5DC5-12F0-BC8E-C8CF6354F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3964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15B82F-4D37-C12D-25A2-D5EB180B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1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F788E-4962-E4AE-409F-4B9132FD8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A107-FDE5-F13D-C69F-E54166D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What’s New for Spring 2026: Online Portal Enhancements - Continued</a:t>
            </a:r>
            <a:endParaRPr lang="en-US" b="0" dirty="0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1A0BB6D-E19C-4C43-B845-508FD7DB8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1538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C2414-ACF5-220D-B176-7CF3F89A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3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97EC2D-0228-3D03-AE9A-C6EC3EF27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CFC037-2D33-60B3-CB13-3AC65DACA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2288858"/>
            <a:ext cx="7620001" cy="2852737"/>
          </a:xfrm>
        </p:spPr>
        <p:txBody>
          <a:bodyPr/>
          <a:lstStyle/>
          <a:p>
            <a:r>
              <a:rPr lang="en-US" dirty="0"/>
              <a:t>Administration Procedures &amp; Accommodations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A3988-D8A7-9394-913D-6D9772CF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9CC4D-3F5A-C5A3-FB11-B548A9BD3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F33CA-4F26-C097-40F5-04EEAF15B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420" y="2235200"/>
            <a:ext cx="10805160" cy="2387600"/>
          </a:xfrm>
        </p:spPr>
        <p:txBody>
          <a:bodyPr/>
          <a:lstStyle/>
          <a:p>
            <a:r>
              <a:rPr lang="en-US" dirty="0"/>
              <a:t>Computer-Based Testing (CBT)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173E6-63A7-CB63-A1BB-E08F62970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1640" y="4622800"/>
            <a:ext cx="9144000" cy="1655762"/>
          </a:xfrm>
        </p:spPr>
        <p:txBody>
          <a:bodyPr/>
          <a:lstStyle/>
          <a:p>
            <a:r>
              <a:rPr lang="en-US" dirty="0"/>
              <a:t>Procedures, Accessibility Features &amp; Accommodations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560F9-6E18-60BA-DD26-07ABF3F0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EB348-4CB2-D940-84FF-E322F93566A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23E6-AFB3-A155-788D-35993EAF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CBT: Before Testing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385B0D-EF04-D0E3-8044-D5DDCBEC92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980172"/>
              </p:ext>
            </p:extLst>
          </p:nvPr>
        </p:nvGraphicFramePr>
        <p:xfrm>
          <a:off x="838200" y="1771650"/>
          <a:ext cx="10890250" cy="440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8607F1-4226-BCC0-7F75-A6AAC081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2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11B0607-3772-90B2-BB34-90B763D2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38" y="150818"/>
            <a:ext cx="3932237" cy="1600200"/>
          </a:xfrm>
        </p:spPr>
        <p:txBody>
          <a:bodyPr anchor="t"/>
          <a:lstStyle/>
          <a:p>
            <a:r>
              <a:rPr lang="en-US" sz="4800" dirty="0"/>
              <a:t>STC Checklist</a:t>
            </a: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3EACC-634A-8098-A723-066AFDB5E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536024"/>
              </p:ext>
            </p:extLst>
          </p:nvPr>
        </p:nvGraphicFramePr>
        <p:xfrm>
          <a:off x="3236494" y="1169345"/>
          <a:ext cx="8538745" cy="4812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Content Placeholder 7" descr="Clipboard Checked with solid fill">
            <a:extLst>
              <a:ext uri="{FF2B5EF4-FFF2-40B4-BE49-F238E27FC236}">
                <a16:creationId xmlns:a16="http://schemas.microsoft.com/office/drawing/2014/main" id="{48060238-1125-BF9A-AE0B-19952BA7A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 rot="20366406">
            <a:off x="199001" y="1701554"/>
            <a:ext cx="3090545" cy="30905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AE515B53-EDE0-3A4A-01A9-491278E0EA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151796"/>
              </p:ext>
            </p:extLst>
          </p:nvPr>
        </p:nvGraphicFramePr>
        <p:xfrm>
          <a:off x="3236494" y="5542735"/>
          <a:ext cx="5446194" cy="1625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3F0C3F-78B2-21FA-CB63-8420D659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4C25B-E6CF-5D4C-BAB6-5000B565CBF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2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5CEE87-7078-DF31-E839-A3452E870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F6ABB335-F487-90AE-8068-721ED4700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400" dirty="0"/>
              <a:t>Accessibility Features Assignment Online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549B9BD-C49E-92D2-5751-17050FD34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186508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2BCC810A-736A-D47E-5D68-EBA9469D2BDF}"/>
              </a:ext>
            </a:extLst>
          </p:cNvPr>
          <p:cNvGrpSpPr/>
          <p:nvPr/>
        </p:nvGrpSpPr>
        <p:grpSpPr>
          <a:xfrm>
            <a:off x="2966502" y="6139872"/>
            <a:ext cx="6562509" cy="309054"/>
            <a:chOff x="0" y="655103"/>
            <a:chExt cx="5446194" cy="314903"/>
          </a:xfrm>
          <a:solidFill>
            <a:srgbClr val="480024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BC01B95-45A2-0142-5C14-CF8B81C7FBAF}"/>
                </a:ext>
              </a:extLst>
            </p:cNvPr>
            <p:cNvSpPr/>
            <p:nvPr/>
          </p:nvSpPr>
          <p:spPr>
            <a:xfrm>
              <a:off x="0" y="655103"/>
              <a:ext cx="5446194" cy="31490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A5C40115-BF0D-FC37-1622-1368F317BD77}"/>
                </a:ext>
              </a:extLst>
            </p:cNvPr>
            <p:cNvSpPr txBox="1"/>
            <p:nvPr/>
          </p:nvSpPr>
          <p:spPr>
            <a:xfrm>
              <a:off x="15372" y="670475"/>
              <a:ext cx="5415450" cy="28415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chemeClr val="bg1"/>
                  </a:solidFill>
                </a:rPr>
                <a:t>Portal URL Link: </a:t>
              </a:r>
              <a:r>
                <a:rPr lang="en-US" sz="2400" b="1" kern="1200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https://bie.cognia.org</a:t>
              </a:r>
              <a:r>
                <a:rPr lang="en-US" sz="2400" b="1" kern="1200" dirty="0">
                  <a:solidFill>
                    <a:schemeClr val="bg1"/>
                  </a:solidFill>
                </a:rPr>
                <a:t>  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D7E84-5565-0567-9F2A-B5FDA3B0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DDF391-E115-F6E8-C0CC-831C7D01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709738"/>
            <a:ext cx="7388333" cy="2852737"/>
          </a:xfrm>
        </p:spPr>
        <p:txBody>
          <a:bodyPr/>
          <a:lstStyle/>
          <a:p>
            <a:r>
              <a:rPr lang="en-US" dirty="0"/>
              <a:t>Opening &amp; Orientation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D2186-4176-B66F-9D67-0887DDF4A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6809EC-3BE8-5277-0329-93F355E1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2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550" y="200025"/>
            <a:ext cx="10515600" cy="132556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kern="1200" dirty="0">
                <a:latin typeface="Georgia" panose="02040502050405020303" pitchFamily="18" charset="0"/>
                <a:ea typeface="+mj-ea"/>
                <a:cs typeface="+mj-cs"/>
              </a:rPr>
              <a:t>CBT: Accommodations Overview</a:t>
            </a: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5A113171-2E02-E100-0009-2703C1BC6F3D}"/>
              </a:ext>
            </a:extLst>
          </p:cNvPr>
          <p:cNvSpPr txBox="1"/>
          <p:nvPr/>
        </p:nvSpPr>
        <p:spPr bwMode="auto">
          <a:xfrm>
            <a:off x="6619373" y="1777498"/>
            <a:ext cx="5181600" cy="43513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28600" indent="-228600" defTabSz="6223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Online Testing Portal URL Link: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https://bie.cognia.org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</a:p>
          <a:p>
            <a:pPr marL="228600" indent="-228600" defTabSz="6223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The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 User Guide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has specific steps to help you with assigning accommodations</a:t>
            </a:r>
          </a:p>
          <a:p>
            <a:pPr marL="228600" indent="-228600" defTabSz="6223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For more details on CBT accommodations, refer to the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Accessibility Features &amp; Accommodations Guide in the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Accommodations section of the Help &amp; Support site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defTabSz="6223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A554D"/>
              </a:buClr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9221" name="Content Placeholder 2">
            <a:extLst>
              <a:ext uri="{FF2B5EF4-FFF2-40B4-BE49-F238E27FC236}">
                <a16:creationId xmlns:a16="http://schemas.microsoft.com/office/drawing/2014/main" id="{7EA2BB5C-3774-9F1E-6BA8-34BA1394154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74682616"/>
              </p:ext>
            </p:extLst>
          </p:nvPr>
        </p:nvGraphicFramePr>
        <p:xfrm>
          <a:off x="628650" y="1449805"/>
          <a:ext cx="5835650" cy="4727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28CF3-E326-0825-3974-C0601EE8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C8EEE-6445-5D47-A687-476D33BB4F8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9BABE7-21AC-235E-9C3E-191C37347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B82ECC07-28A1-409D-EC2E-CD9F52EAE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150" y="-190500"/>
            <a:ext cx="10878877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100" dirty="0"/>
              <a:t>Accommodations Assignment Online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A0475C2-E54A-A194-DE79-5ED71AB49C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098125"/>
              </p:ext>
            </p:extLst>
          </p:nvPr>
        </p:nvGraphicFramePr>
        <p:xfrm>
          <a:off x="552450" y="1035050"/>
          <a:ext cx="11280608" cy="5622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19828E-77CA-F1AA-2A7C-DEA2CFC2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AAA54-FF6C-854B-7E0A-172333D15E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37797E-CD60-D0BB-B91E-AF7D0D7E80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GLOSSARY OF TERMS FOR ACCOMMODATIONS (IEP/504)</a:t>
            </a:r>
          </a:p>
          <a:p>
            <a:r>
              <a:rPr lang="en-US" dirty="0"/>
              <a:t>DELIVERED EXTERNALLY (OUTSIDE THE TEST PLATFORM)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D7D2E-9744-1A98-9251-F9CC553E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EB348-4CB2-D940-84FF-E322F93566A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ECD836-610B-E93F-1253-40DBBDC857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DA99B51-C23D-BAFE-D717-447CD6CC4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56" y="0"/>
            <a:ext cx="11736887" cy="1325563"/>
          </a:xfrm>
        </p:spPr>
        <p:txBody>
          <a:bodyPr/>
          <a:lstStyle/>
          <a:p>
            <a:r>
              <a:rPr lang="en-US" dirty="0"/>
              <a:t>Glossary of Terms</a:t>
            </a:r>
            <a:br>
              <a:rPr lang="en-US" sz="4400" dirty="0"/>
            </a:br>
            <a:r>
              <a:rPr lang="en-US" sz="4000" dirty="0"/>
              <a:t>Accommodations (IEP/504) Delivered Externally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A07C65-FADE-C050-D855-5D9BF9B8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C6B46-1733-6C2A-00B3-8F5449876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3F4980-0FD3-30A5-06AB-2C82816E63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9041972-E4BE-3F09-7B7B-B3CF5797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56" y="0"/>
            <a:ext cx="11736887" cy="1325563"/>
          </a:xfrm>
        </p:spPr>
        <p:txBody>
          <a:bodyPr/>
          <a:lstStyle/>
          <a:p>
            <a:r>
              <a:rPr lang="en-US" dirty="0"/>
              <a:t>Glossary of Terms - Continued</a:t>
            </a:r>
            <a:br>
              <a:rPr lang="en-US" sz="4400" dirty="0"/>
            </a:br>
            <a:r>
              <a:rPr lang="en-US" sz="4000" dirty="0"/>
              <a:t>Accommodations (IEP/504) Delivered Externally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AF705-971B-826F-3E91-06CF0997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1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40F0B-DA76-4BAD-5694-C1A307C0D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6CF872-2AC6-C19D-04F0-C500792C3F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036A0F9-A220-BC49-600B-CAE38B0F8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56" y="0"/>
            <a:ext cx="11736887" cy="1325563"/>
          </a:xfrm>
        </p:spPr>
        <p:txBody>
          <a:bodyPr/>
          <a:lstStyle/>
          <a:p>
            <a:r>
              <a:rPr lang="en-US" dirty="0"/>
              <a:t>Glossary of Terms - Continued</a:t>
            </a:r>
            <a:br>
              <a:rPr lang="en-US" sz="4400" dirty="0"/>
            </a:br>
            <a:r>
              <a:rPr lang="en-US" sz="4000" dirty="0"/>
              <a:t>Accommodations (IEP/504) Delivered Externally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27B967-68D1-92D6-0C2D-9ABC92FF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21116-87E0-996B-6193-12CAFAB45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6E3A84-60B2-F1C5-BF25-6E5D5E8E75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8283" y="1640909"/>
          <a:ext cx="10535433" cy="469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E5888B9-1285-9C3D-FE56-5219E94B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56" y="0"/>
            <a:ext cx="11736887" cy="1325563"/>
          </a:xfrm>
        </p:spPr>
        <p:txBody>
          <a:bodyPr/>
          <a:lstStyle/>
          <a:p>
            <a:r>
              <a:rPr lang="en-US" dirty="0"/>
              <a:t>Glossary of Terms - Continued</a:t>
            </a:r>
            <a:br>
              <a:rPr lang="en-US" sz="4400" dirty="0"/>
            </a:br>
            <a:r>
              <a:rPr lang="en-US" sz="4000" dirty="0"/>
              <a:t>Accommodations (IEP/504) Delivered Externally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C9242-8773-540A-057B-F1629C93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5C39-959F-3356-5701-F2C1A058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CBT: During Testing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C1FB1C-83AD-1C81-6C2B-59323B81A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1477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0E8C6B-76C1-4241-C535-93AD62BF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8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8D7B47-4BB6-9E54-18A2-A08A0C1A0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3330E-032D-6428-3BCA-78E025719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CBT: After Testing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8BE361-51C4-564A-1330-E405F47E09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4372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5A7D69-F1CE-E6A2-8EF9-2F236CD9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7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0689CB14-1C24-319F-8D54-341FC962B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192" y="457200"/>
            <a:ext cx="41548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kern="1200" dirty="0">
                <a:latin typeface="Georgia" panose="02040502050405020303" pitchFamily="18" charset="0"/>
                <a:ea typeface="+mj-ea"/>
                <a:cs typeface="+mj-cs"/>
              </a:rPr>
              <a:t>Test Report Codes  - Invalidating Tests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A434BD2-1D0C-AB5B-39FB-64ECA3797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52599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2C958-FFF9-048A-A157-610EBDD6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4C25B-E6CF-5D4C-BAB6-5000B565CBF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779C3-4E9F-CF6D-E89E-44A284EB65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8854">
            <a:off x="619078" y="2615573"/>
            <a:ext cx="3843010" cy="2435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386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🧹</a:t>
            </a:r>
            <a:r>
              <a:rPr lang="en-US" altLang="en-US" dirty="0"/>
              <a:t>Housekeeping Reminders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3AD5B6-271C-0FE0-D658-41E60EDD8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0EC14A2-8502-364F-BE62-8449E2050FD8}" type="slidenum">
              <a:rPr 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 dirty="0"/>
          </a:p>
        </p:txBody>
      </p:sp>
      <p:graphicFrame>
        <p:nvGraphicFramePr>
          <p:cNvPr id="9220" name="Content Placeholder 4">
            <a:extLst>
              <a:ext uri="{FF2B5EF4-FFF2-40B4-BE49-F238E27FC236}">
                <a16:creationId xmlns:a16="http://schemas.microsoft.com/office/drawing/2014/main" id="{B639A28B-EA45-58BE-413C-AD76199BF4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773602"/>
              </p:ext>
            </p:extLst>
          </p:nvPr>
        </p:nvGraphicFramePr>
        <p:xfrm>
          <a:off x="838199" y="1825625"/>
          <a:ext cx="109061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B6783-DBCE-7DAE-A0F5-E6A2FB15C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CB1C-829F-0A9A-F411-2B259C81D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86134"/>
            <a:ext cx="9601200" cy="2387600"/>
          </a:xfrm>
        </p:spPr>
        <p:txBody>
          <a:bodyPr/>
          <a:lstStyle/>
          <a:p>
            <a:r>
              <a:rPr lang="en-US" dirty="0"/>
              <a:t>Paper-Based Testing (PBT)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9B487-B4DE-25BE-AEAB-A32FF3D74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1640" y="4622800"/>
            <a:ext cx="9144000" cy="1655762"/>
          </a:xfrm>
        </p:spPr>
        <p:txBody>
          <a:bodyPr/>
          <a:lstStyle/>
          <a:p>
            <a:r>
              <a:rPr lang="en-US" dirty="0"/>
              <a:t>Procedures &amp; Accommodations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06C35-11D5-6BCA-61C7-5A1C9088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EB348-4CB2-D940-84FF-E322F93566A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E2B61-70F2-E08B-F1E4-73DA3B9B2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29B0-0D90-D49F-8947-96C91B38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PBT: Before Testing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8421FA-771D-8D95-515A-2818825830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0674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A21C2-CD1F-9270-8304-52FB8AFC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6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E53C05-B933-5893-8A74-89922160C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06E7604-14F1-CB61-540D-FFC53F8C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01" y="315103"/>
            <a:ext cx="3932237" cy="1600200"/>
          </a:xfrm>
        </p:spPr>
        <p:txBody>
          <a:bodyPr anchor="t"/>
          <a:lstStyle/>
          <a:p>
            <a:r>
              <a:rPr lang="en-US" sz="4400" dirty="0"/>
              <a:t>STC Checklist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1EAB6A-4222-0CA9-509D-9591758B06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779632"/>
              </p:ext>
            </p:extLst>
          </p:nvPr>
        </p:nvGraphicFramePr>
        <p:xfrm>
          <a:off x="3733800" y="1393825"/>
          <a:ext cx="8083550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Content Placeholder 7" descr="Clipboard Checked with solid fill">
            <a:extLst>
              <a:ext uri="{FF2B5EF4-FFF2-40B4-BE49-F238E27FC236}">
                <a16:creationId xmlns:a16="http://schemas.microsoft.com/office/drawing/2014/main" id="{5139160F-DD6A-60E3-3D63-D9AB89B88E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 rot="20366406">
            <a:off x="199001" y="1701554"/>
            <a:ext cx="3090545" cy="30905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36E198-0AD5-6B99-17EB-64211A73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4C25B-E6CF-5D4C-BAB6-5000B565CBF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3DABD-FACB-0ABD-4085-41844763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" y="44989"/>
            <a:ext cx="10515600" cy="1325563"/>
          </a:xfrm>
        </p:spPr>
        <p:txBody>
          <a:bodyPr/>
          <a:lstStyle/>
          <a:p>
            <a:r>
              <a:rPr lang="en-US" dirty="0"/>
              <a:t>PBT Materials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E9A1F0-DBA9-9F08-55A2-635B8F1FEB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1077335"/>
              </p:ext>
            </p:extLst>
          </p:nvPr>
        </p:nvGraphicFramePr>
        <p:xfrm>
          <a:off x="676819" y="1298847"/>
          <a:ext cx="4881562" cy="5366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4C7FDE85-751A-8CEC-58D8-C42ECE35F0D0}"/>
              </a:ext>
            </a:extLst>
          </p:cNvPr>
          <p:cNvGrpSpPr/>
          <p:nvPr/>
        </p:nvGrpSpPr>
        <p:grpSpPr>
          <a:xfrm>
            <a:off x="6096000" y="850899"/>
            <a:ext cx="5264150" cy="5367611"/>
            <a:chOff x="6081065" y="535595"/>
            <a:chExt cx="5348422" cy="5579022"/>
          </a:xfrm>
        </p:grpSpPr>
        <p:pic>
          <p:nvPicPr>
            <p:cNvPr id="11" name="Picture 10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3FCEFAC4-76C0-41AE-B57D-EA0BB2BAF4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8265" t="29277" r="25936" b="2538"/>
            <a:stretch>
              <a:fillRect/>
            </a:stretch>
          </p:blipFill>
          <p:spPr bwMode="auto">
            <a:xfrm>
              <a:off x="6081065" y="850900"/>
              <a:ext cx="1224113" cy="15922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FDF0CFEE-EF8F-F9C3-21FC-1DD4BEF44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7549" t="28867" r="25037" b="2537"/>
            <a:stretch>
              <a:fillRect/>
            </a:stretch>
          </p:blipFill>
          <p:spPr bwMode="auto">
            <a:xfrm>
              <a:off x="7625922" y="742009"/>
              <a:ext cx="1224112" cy="15474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8F81A60B-48F5-2CAF-B84E-D0F05B63CA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7728" t="28869" r="25217" b="2937"/>
            <a:stretch>
              <a:fillRect/>
            </a:stretch>
          </p:blipFill>
          <p:spPr bwMode="auto">
            <a:xfrm>
              <a:off x="6313693" y="2790161"/>
              <a:ext cx="1137519" cy="14405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B122B6C1-980C-4900-CC4B-95500F087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8086" t="28866" r="25036" b="1706"/>
            <a:stretch>
              <a:fillRect/>
            </a:stretch>
          </p:blipFill>
          <p:spPr bwMode="auto">
            <a:xfrm>
              <a:off x="7826809" y="2608781"/>
              <a:ext cx="1203963" cy="14405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0CBC4F9C-D290-5CCD-06C1-D093E75A7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8086" t="29480" r="26290" b="4169"/>
            <a:stretch>
              <a:fillRect/>
            </a:stretch>
          </p:blipFill>
          <p:spPr bwMode="auto">
            <a:xfrm>
              <a:off x="6514877" y="4669070"/>
              <a:ext cx="1137519" cy="14455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71D4E69E-8E8D-429E-9ECC-EF98AB59C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31306" t="28566" r="29149" b="13060"/>
            <a:stretch>
              <a:fillRect/>
            </a:stretch>
          </p:blipFill>
          <p:spPr bwMode="auto">
            <a:xfrm>
              <a:off x="8004930" y="4523166"/>
              <a:ext cx="1137519" cy="14724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D04AC61F-D9B2-5A83-D367-5102A4A17E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18247" t="29109" r="14490" b="2451"/>
            <a:stretch>
              <a:fillRect/>
            </a:stretch>
          </p:blipFill>
          <p:spPr bwMode="auto">
            <a:xfrm rot="1085239">
              <a:off x="9475086" y="535595"/>
              <a:ext cx="1302407" cy="16699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BA5F6F79-0D76-91F2-04D0-6BA11832D3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19857" t="31335" r="15736" b="6285"/>
            <a:stretch>
              <a:fillRect/>
            </a:stretch>
          </p:blipFill>
          <p:spPr bwMode="auto">
            <a:xfrm rot="876052">
              <a:off x="9765551" y="2187883"/>
              <a:ext cx="1428114" cy="18401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FDFDF7CA-FCB6-63D0-95AF-452703D03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20833" t="28718" r="17468" b="1255"/>
            <a:stretch>
              <a:fillRect/>
            </a:stretch>
          </p:blipFill>
          <p:spPr bwMode="auto">
            <a:xfrm rot="696247">
              <a:off x="9915137" y="4049475"/>
              <a:ext cx="1514350" cy="19470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A4B5C-2DF0-CB15-0ABD-DAEFBCAE9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2BAB9-B75C-7A45-A2EA-735C7B56B38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1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81A0E5-AD92-9AB6-392B-19B029285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D40F5026-148C-664E-ED1B-CEB38ECB88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83" y="62248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PBT Accommodations Overview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7E56A0A-7755-CF2A-1164-BA43FD858B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57338"/>
              </p:ext>
            </p:extLst>
          </p:nvPr>
        </p:nvGraphicFramePr>
        <p:xfrm>
          <a:off x="838199" y="1594186"/>
          <a:ext cx="10663989" cy="4739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581E83-E48C-A9F6-B4A9-F6C11DA5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6F9FAF-D973-E3E0-E6D5-2FB9DFCB5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74DB-5A40-7195-7302-344E9E08F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PBT: During Testing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F58181-023C-490C-4A03-D2853BF0C2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720834-3139-A9EE-7DC9-5230C711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C23EC-A491-8994-31A2-C844AFCAE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D9F0D-E338-9E94-AAC1-4E022C39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699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PBT: After Testing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4B8039-2ED7-D5A9-6114-5CFA026DFD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654769"/>
              </p:ext>
            </p:extLst>
          </p:nvPr>
        </p:nvGraphicFramePr>
        <p:xfrm>
          <a:off x="583533" y="1485900"/>
          <a:ext cx="11195384" cy="487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C8C91-65A4-CF9F-2952-78C1FDBC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4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6673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5300" dirty="0"/>
              <a:t>Test Report Codes &amp; Void Bubbles</a:t>
            </a:r>
            <a:endParaRPr lang="en-US" altLang="en-US" sz="4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42B070-2E62-D2BD-226E-1E6EDFB3E930}"/>
              </a:ext>
            </a:extLst>
          </p:cNvPr>
          <p:cNvGrpSpPr/>
          <p:nvPr/>
        </p:nvGrpSpPr>
        <p:grpSpPr>
          <a:xfrm>
            <a:off x="1422950" y="1278750"/>
            <a:ext cx="8701022" cy="4894488"/>
            <a:chOff x="699050" y="1501000"/>
            <a:chExt cx="8701022" cy="4894488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3323E35C-C996-C35D-29A2-7730A0D0E8E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03676692"/>
                </p:ext>
              </p:extLst>
            </p:nvPr>
          </p:nvGraphicFramePr>
          <p:xfrm>
            <a:off x="699050" y="1501000"/>
            <a:ext cx="5797284" cy="8949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1" name="Picture 10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83AB834F-6AB8-A221-52C2-E3A9F128C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8932" t="76727" r="40807" b="16772"/>
            <a:stretch>
              <a:fillRect/>
            </a:stretch>
          </p:blipFill>
          <p:spPr bwMode="auto">
            <a:xfrm>
              <a:off x="6200064" y="4554945"/>
              <a:ext cx="3200008" cy="8997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FFDF83DC-E61B-2297-2215-27E4568BA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1986" t="44276" r="65028" b="34557"/>
            <a:stretch>
              <a:fillRect/>
            </a:stretch>
          </p:blipFill>
          <p:spPr bwMode="auto">
            <a:xfrm>
              <a:off x="5937250" y="1501000"/>
              <a:ext cx="3159445" cy="25508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3784A1B3-5AF7-CD54-1CA9-807AA972B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8444" t="29384" r="25390" b="1434"/>
            <a:stretch>
              <a:fillRect/>
            </a:stretch>
          </p:blipFill>
          <p:spPr bwMode="auto">
            <a:xfrm>
              <a:off x="1606550" y="1564044"/>
              <a:ext cx="3676650" cy="48314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055008-1DAD-D621-0EDE-D78F1EF0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C8EEE-6445-5D47-A687-476D33BB4F8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66F304-526C-AAC7-7F3E-74C28A8E9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7C80E3-C29F-2B8C-E438-8AD7C559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2288858"/>
            <a:ext cx="7955281" cy="2852737"/>
          </a:xfrm>
        </p:spPr>
        <p:txBody>
          <a:bodyPr/>
          <a:lstStyle/>
          <a:p>
            <a:r>
              <a:rPr lang="en-US" dirty="0"/>
              <a:t>Materials Management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A2B79D-5DF5-9C15-98AE-3F1563F3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101" y="84652"/>
            <a:ext cx="11804649" cy="1325563"/>
          </a:xfrm>
        </p:spPr>
        <p:txBody>
          <a:bodyPr/>
          <a:lstStyle/>
          <a:p>
            <a:r>
              <a:rPr lang="en-US" altLang="en-US" dirty="0">
                <a:latin typeface="Georgia"/>
              </a:rPr>
              <a:t>Ordering Additional Paper Test Materials</a:t>
            </a:r>
            <a:endParaRPr lang="en-US" alt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B2F0EB7-17B5-7FC1-7DD5-8199123BD4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662380"/>
              </p:ext>
            </p:extLst>
          </p:nvPr>
        </p:nvGraphicFramePr>
        <p:xfrm>
          <a:off x="394953" y="1416160"/>
          <a:ext cx="7789208" cy="4864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FCEE79C3-5CD6-7E20-96EE-94421E7AF9AA}"/>
              </a:ext>
            </a:extLst>
          </p:cNvPr>
          <p:cNvGrpSpPr/>
          <p:nvPr/>
        </p:nvGrpSpPr>
        <p:grpSpPr>
          <a:xfrm>
            <a:off x="8496371" y="1592526"/>
            <a:ext cx="3300676" cy="4382812"/>
            <a:chOff x="8266505" y="1625599"/>
            <a:chExt cx="3300676" cy="43828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B6BDEC-BDDF-BEBD-8E09-D93DEFA61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075949">
              <a:off x="8294190" y="1625599"/>
              <a:ext cx="2993516" cy="11461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8ED8F4C-51FF-EC83-60E2-D409090987E0}"/>
                </a:ext>
              </a:extLst>
            </p:cNvPr>
            <p:cNvGrpSpPr/>
            <p:nvPr/>
          </p:nvGrpSpPr>
          <p:grpSpPr>
            <a:xfrm rot="21089550">
              <a:off x="8566430" y="2957962"/>
              <a:ext cx="3000751" cy="1166191"/>
              <a:chOff x="1990724" y="2613872"/>
              <a:chExt cx="8210550" cy="359092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0F07E68-08C0-C0AB-B095-2991D6E18FB0}"/>
                  </a:ext>
                </a:extLst>
              </p:cNvPr>
              <p:cNvGrpSpPr/>
              <p:nvPr/>
            </p:nvGrpSpPr>
            <p:grpSpPr>
              <a:xfrm>
                <a:off x="1990724" y="2613872"/>
                <a:ext cx="8210550" cy="3590925"/>
                <a:chOff x="1990724" y="2613872"/>
                <a:chExt cx="8210550" cy="3590925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3EA17241-5547-ECC4-9C27-BD18FF1A93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90724" y="2613872"/>
                  <a:ext cx="8210550" cy="3590925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AAB5D92-85B7-7910-238D-B3B6DBF74F80}"/>
                    </a:ext>
                  </a:extLst>
                </p:cNvPr>
                <p:cNvSpPr/>
                <p:nvPr/>
              </p:nvSpPr>
              <p:spPr>
                <a:xfrm>
                  <a:off x="2146573" y="4652582"/>
                  <a:ext cx="1821745" cy="5053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9" name="Picture 8" descr="Logo&#10;&#10;Description automatically generated">
                <a:extLst>
                  <a:ext uri="{FF2B5EF4-FFF2-40B4-BE49-F238E27FC236}">
                    <a16:creationId xmlns:a16="http://schemas.microsoft.com/office/drawing/2014/main" id="{BA99CEF2-B9ED-799E-0439-57866F787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1991" y="2641708"/>
                <a:ext cx="1511427" cy="1511427"/>
              </a:xfrm>
              <a:prstGeom prst="rect">
                <a:avLst/>
              </a:prstGeom>
            </p:spPr>
          </p:pic>
        </p:grpSp>
        <p:pic>
          <p:nvPicPr>
            <p:cNvPr id="30" name="Picture 2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8DCD8D78-8DE5-C22F-AF00-4DE7B570CC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8591" t="45067" r="21259" b="13171"/>
            <a:stretch/>
          </p:blipFill>
          <p:spPr bwMode="auto">
            <a:xfrm rot="493354">
              <a:off x="8266505" y="4637761"/>
              <a:ext cx="3048887" cy="13706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597260-C504-E9E1-0950-7632F026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752FC-6E57-9D05-B7A6-C81FFCD53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D34F98C4-78AF-75FD-A894-16F4B2D5D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kern="1200" dirty="0"/>
              <a:t>Welcome &amp; Introductions: Bureau of Indian Education (BIE)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6E081EA1-C03C-2ABF-DC76-6825DADA6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9847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658124-EFC0-DACD-12F6-BE7C2F92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EAC1C-A034-E590-09C6-096F3C12B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42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sz="4400" dirty="0"/>
              <a:t>Where do you find your MP Shipcode?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B3C43A-F3E0-997B-E383-2CFB32B61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3141" y="1787735"/>
            <a:ext cx="4220716" cy="4351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24DE87-E138-D5F2-8017-19459906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7D4C25B-E6CF-5D4C-BAB6-5000B565CBF6}" type="slidenum">
              <a:rPr lang="en-US" smtClean="0"/>
              <a:pPr>
                <a:spcAft>
                  <a:spcPts val="600"/>
                </a:spcAft>
                <a:defRPr/>
              </a:pPr>
              <a:t>50</a:t>
            </a:fld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7F9A440-2945-AB63-B29E-57B54C2D9D81}"/>
              </a:ext>
            </a:extLst>
          </p:cNvPr>
          <p:cNvSpPr/>
          <p:nvPr/>
        </p:nvSpPr>
        <p:spPr>
          <a:xfrm>
            <a:off x="3249017" y="2322093"/>
            <a:ext cx="2003258" cy="842211"/>
          </a:xfrm>
          <a:prstGeom prst="rightArrow">
            <a:avLst/>
          </a:prstGeom>
          <a:solidFill>
            <a:srgbClr val="660033"/>
          </a:solidFill>
          <a:ln w="57150"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C3E4BC1-2F36-9693-653F-F1DB16ED85F2}"/>
              </a:ext>
            </a:extLst>
          </p:cNvPr>
          <p:cNvSpPr/>
          <p:nvPr/>
        </p:nvSpPr>
        <p:spPr>
          <a:xfrm>
            <a:off x="3249017" y="5514139"/>
            <a:ext cx="2359707" cy="842211"/>
          </a:xfrm>
          <a:prstGeom prst="rightArrow">
            <a:avLst/>
          </a:prstGeom>
          <a:solidFill>
            <a:srgbClr val="660033"/>
          </a:solidFill>
          <a:ln w="57150"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EE740-D16B-202A-B31E-59E31271EDEF}"/>
              </a:ext>
            </a:extLst>
          </p:cNvPr>
          <p:cNvSpPr txBox="1"/>
          <p:nvPr/>
        </p:nvSpPr>
        <p:spPr>
          <a:xfrm>
            <a:off x="1470782" y="2231066"/>
            <a:ext cx="1015663" cy="3907923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r>
              <a:rPr lang="en-US" sz="5400" dirty="0">
                <a:effectLst>
                  <a:glow rad="127000">
                    <a:schemeClr val="bg1"/>
                  </a:glow>
                </a:effectLst>
              </a:rPr>
              <a:t>MP Shipcode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88E99D98-9095-98DA-2F00-E64B9FCE7BA4}"/>
              </a:ext>
            </a:extLst>
          </p:cNvPr>
          <p:cNvSpPr/>
          <p:nvPr/>
        </p:nvSpPr>
        <p:spPr>
          <a:xfrm>
            <a:off x="2424854" y="2685654"/>
            <a:ext cx="824163" cy="3173725"/>
          </a:xfrm>
          <a:prstGeom prst="leftBrac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Returning Paper Test Materials</a:t>
            </a:r>
          </a:p>
        </p:txBody>
      </p:sp>
      <p:graphicFrame>
        <p:nvGraphicFramePr>
          <p:cNvPr id="9219" name="Content Placeholder 2">
            <a:extLst>
              <a:ext uri="{FF2B5EF4-FFF2-40B4-BE49-F238E27FC236}">
                <a16:creationId xmlns:a16="http://schemas.microsoft.com/office/drawing/2014/main" id="{7C04E9BA-6BCF-5D58-1253-0E44BBEBC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1634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5F49CA-1895-FF9C-ED45-D2351179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6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86BFF7-C77E-8CFE-F961-B9F55F2C3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E732C7FF-1D7C-0FA4-F69C-C2DEE4593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55513"/>
            <a:ext cx="1189355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Pre-ID Labels, Packing, Special Handling</a:t>
            </a:r>
          </a:p>
        </p:txBody>
      </p:sp>
      <p:graphicFrame>
        <p:nvGraphicFramePr>
          <p:cNvPr id="9219" name="Content Placeholder 2">
            <a:extLst>
              <a:ext uri="{FF2B5EF4-FFF2-40B4-BE49-F238E27FC236}">
                <a16:creationId xmlns:a16="http://schemas.microsoft.com/office/drawing/2014/main" id="{8F34EFC2-3F43-2F4D-A73B-59450FBB452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0153725"/>
              </p:ext>
            </p:extLst>
          </p:nvPr>
        </p:nvGraphicFramePr>
        <p:xfrm>
          <a:off x="539750" y="1282700"/>
          <a:ext cx="5949950" cy="508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FFBF0B3C-E84B-592D-C5EE-8C42D799183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320" t="57724" r="19230" b="25641"/>
          <a:stretch/>
        </p:blipFill>
        <p:spPr bwMode="auto">
          <a:xfrm>
            <a:off x="6914894" y="3509863"/>
            <a:ext cx="4737356" cy="1657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6C1DF85-CE00-7A95-D17F-6AB4AD464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090191"/>
              </p:ext>
            </p:extLst>
          </p:nvPr>
        </p:nvGraphicFramePr>
        <p:xfrm>
          <a:off x="7295228" y="2095501"/>
          <a:ext cx="3423572" cy="93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2BA98-6B44-DF50-F6CE-E60A1370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C8EEE-6445-5D47-A687-476D33BB4F8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3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400" dirty="0"/>
              <a:t>Shipping</a:t>
            </a:r>
            <a:br>
              <a:rPr lang="en-US" altLang="en-US" sz="4400" dirty="0"/>
            </a:br>
            <a:r>
              <a:rPr lang="en-US" altLang="en-US" sz="4400" dirty="0"/>
              <a:t> 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0EB777AE-72CE-422E-4CCF-810A3A3D46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4852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32FA54-E659-6C48-B23F-72C7F445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0E757-FC4A-4232-0B73-C300B11AD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D123385E-EAD0-1DFE-9B30-8C7FB3BFC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-84411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Requesting UPS Pickup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BD52173-D7EA-8DCF-67A6-08C870170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406436"/>
              </p:ext>
            </p:extLst>
          </p:nvPr>
        </p:nvGraphicFramePr>
        <p:xfrm>
          <a:off x="260349" y="1117600"/>
          <a:ext cx="7841395" cy="520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746B59BF-A933-21C0-A0F3-2E3A863C28F3}"/>
              </a:ext>
            </a:extLst>
          </p:cNvPr>
          <p:cNvGrpSpPr/>
          <p:nvPr/>
        </p:nvGrpSpPr>
        <p:grpSpPr>
          <a:xfrm>
            <a:off x="8324850" y="624414"/>
            <a:ext cx="3287255" cy="5609172"/>
            <a:chOff x="8045450" y="658278"/>
            <a:chExt cx="3287255" cy="560917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EFF842C-E49E-2242-7155-92A0B1C1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90957" y="658278"/>
              <a:ext cx="3162300" cy="12999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BFCBFBB-040E-1DB5-A7B1-D26EF1E5057E}"/>
                </a:ext>
              </a:extLst>
            </p:cNvPr>
            <p:cNvGrpSpPr/>
            <p:nvPr/>
          </p:nvGrpSpPr>
          <p:grpSpPr>
            <a:xfrm>
              <a:off x="8090957" y="1939525"/>
              <a:ext cx="3158141" cy="1299959"/>
              <a:chOff x="1990724" y="2613872"/>
              <a:chExt cx="8210550" cy="359092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AF61E7B-1E98-8D3D-D4F4-647B6A20A2D2}"/>
                  </a:ext>
                </a:extLst>
              </p:cNvPr>
              <p:cNvGrpSpPr/>
              <p:nvPr/>
            </p:nvGrpSpPr>
            <p:grpSpPr>
              <a:xfrm>
                <a:off x="1990724" y="2613872"/>
                <a:ext cx="8210550" cy="3590925"/>
                <a:chOff x="1990724" y="2613872"/>
                <a:chExt cx="8210550" cy="3590925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89C554BE-3F8A-DDBC-95AB-59F8BBC501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90724" y="2613872"/>
                  <a:ext cx="8210550" cy="3590925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691F7E9-D176-5017-55FC-E14BC256CF5F}"/>
                    </a:ext>
                  </a:extLst>
                </p:cNvPr>
                <p:cNvSpPr/>
                <p:nvPr/>
              </p:nvSpPr>
              <p:spPr>
                <a:xfrm>
                  <a:off x="2119940" y="5202998"/>
                  <a:ext cx="1511027" cy="50534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2" name="Picture 11" descr="Logo&#10;&#10;Description automatically generated">
                <a:extLst>
                  <a:ext uri="{FF2B5EF4-FFF2-40B4-BE49-F238E27FC236}">
                    <a16:creationId xmlns:a16="http://schemas.microsoft.com/office/drawing/2014/main" id="{3ECDD0D5-D805-EDBB-B675-2DA3CDDA1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1991" y="2641708"/>
                <a:ext cx="1511427" cy="1511427"/>
              </a:xfrm>
              <a:prstGeom prst="rect">
                <a:avLst/>
              </a:prstGeom>
            </p:spPr>
          </p:pic>
        </p:grpSp>
        <p:pic>
          <p:nvPicPr>
            <p:cNvPr id="16" name="Picture 15" descr="A screenshot of a login page&#10;&#10;AI-generated content may be incorrect.">
              <a:extLst>
                <a:ext uri="{FF2B5EF4-FFF2-40B4-BE49-F238E27FC236}">
                  <a16:creationId xmlns:a16="http://schemas.microsoft.com/office/drawing/2014/main" id="{C9709E95-AAB7-4CE8-B415-8EA696B20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99498" y="3345471"/>
              <a:ext cx="3149600" cy="15462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DE37C5-E71D-CB54-A90A-5FF4237AFFD1}"/>
                </a:ext>
              </a:extLst>
            </p:cNvPr>
            <p:cNvGrpSpPr/>
            <p:nvPr/>
          </p:nvGrpSpPr>
          <p:grpSpPr>
            <a:xfrm>
              <a:off x="8045450" y="5096212"/>
              <a:ext cx="3287255" cy="1171238"/>
              <a:chOff x="2378422" y="3338690"/>
              <a:chExt cx="7435156" cy="234301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7900A3B-21D4-147F-55BB-8B6542520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8422" y="3338690"/>
                <a:ext cx="7435156" cy="234301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DCEA384-B987-F67B-B05A-54E21CF0FD76}"/>
                  </a:ext>
                </a:extLst>
              </p:cNvPr>
              <p:cNvSpPr/>
              <p:nvPr/>
            </p:nvSpPr>
            <p:spPr>
              <a:xfrm>
                <a:off x="3053918" y="3861786"/>
                <a:ext cx="257453" cy="275208"/>
              </a:xfrm>
              <a:prstGeom prst="rect">
                <a:avLst/>
              </a:prstGeom>
              <a:solidFill>
                <a:srgbClr val="F8F8F8"/>
              </a:solidFill>
              <a:ln>
                <a:solidFill>
                  <a:srgbClr val="F8F8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2D7D451-7EC7-5CFD-7487-34860F5D42BF}"/>
                  </a:ext>
                </a:extLst>
              </p:cNvPr>
              <p:cNvSpPr/>
              <p:nvPr/>
            </p:nvSpPr>
            <p:spPr>
              <a:xfrm>
                <a:off x="5700943" y="4208358"/>
                <a:ext cx="257453" cy="275208"/>
              </a:xfrm>
              <a:prstGeom prst="rect">
                <a:avLst/>
              </a:prstGeom>
              <a:solidFill>
                <a:srgbClr val="F8F8F8"/>
              </a:solidFill>
              <a:ln>
                <a:solidFill>
                  <a:srgbClr val="F8F8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7BD9560-5664-FC9D-4A46-3BB95125B427}"/>
                  </a:ext>
                </a:extLst>
              </p:cNvPr>
              <p:cNvSpPr/>
              <p:nvPr/>
            </p:nvSpPr>
            <p:spPr>
              <a:xfrm>
                <a:off x="7485355" y="3861786"/>
                <a:ext cx="257453" cy="275208"/>
              </a:xfrm>
              <a:prstGeom prst="rect">
                <a:avLst/>
              </a:prstGeom>
              <a:solidFill>
                <a:srgbClr val="F8F8F8"/>
              </a:solidFill>
              <a:ln>
                <a:solidFill>
                  <a:srgbClr val="F8F8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007CE3F-4DC8-CC25-4F1A-778F75AAC2F5}"/>
                  </a:ext>
                </a:extLst>
              </p:cNvPr>
              <p:cNvSpPr/>
              <p:nvPr/>
            </p:nvSpPr>
            <p:spPr>
              <a:xfrm>
                <a:off x="7757260" y="4226456"/>
                <a:ext cx="257453" cy="275208"/>
              </a:xfrm>
              <a:prstGeom prst="rect">
                <a:avLst/>
              </a:prstGeom>
              <a:solidFill>
                <a:srgbClr val="FDFDFD"/>
              </a:solidFill>
              <a:ln>
                <a:solidFill>
                  <a:srgbClr val="F8F8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9625F19-FA04-516E-65E7-81374ABB8870}"/>
                  </a:ext>
                </a:extLst>
              </p:cNvPr>
              <p:cNvSpPr/>
              <p:nvPr/>
            </p:nvSpPr>
            <p:spPr>
              <a:xfrm>
                <a:off x="3490404" y="4573479"/>
                <a:ext cx="257453" cy="2752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4363F03-14DC-15BC-FE2F-B350D3478363}"/>
                  </a:ext>
                </a:extLst>
              </p:cNvPr>
              <p:cNvSpPr/>
              <p:nvPr/>
            </p:nvSpPr>
            <p:spPr>
              <a:xfrm>
                <a:off x="8717528" y="4876799"/>
                <a:ext cx="257453" cy="218984"/>
              </a:xfrm>
              <a:prstGeom prst="rect">
                <a:avLst/>
              </a:prstGeom>
              <a:solidFill>
                <a:srgbClr val="FFFFFE"/>
              </a:solidFill>
              <a:ln>
                <a:solidFill>
                  <a:srgbClr val="FDFD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17D3EAB-14B9-6227-BAEF-E40D22DF8085}"/>
                  </a:ext>
                </a:extLst>
              </p:cNvPr>
              <p:cNvSpPr/>
              <p:nvPr/>
            </p:nvSpPr>
            <p:spPr>
              <a:xfrm>
                <a:off x="8014713" y="4226455"/>
                <a:ext cx="1342351" cy="27520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542C5-DE22-91E1-FBBB-5ACE4B05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55E06D-40F3-8FCE-DC0D-8E57A6A5F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F0BF95-5DAD-AA90-55F0-73CDCB3FC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2697480"/>
            <a:ext cx="5897881" cy="2748915"/>
          </a:xfrm>
        </p:spPr>
        <p:txBody>
          <a:bodyPr>
            <a:noAutofit/>
          </a:bodyPr>
          <a:lstStyle/>
          <a:p>
            <a:r>
              <a:rPr lang="en-US" dirty="0"/>
              <a:t>Resources 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Closing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6A33AD-F72B-1EE6-2E02-4AAFE735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979F40-EA90-4C25-BA15-EFDD8EA0B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BCBC7A8-EE41-08B8-B5D7-8EBAF8B41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5774" y="100430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Resources: Help &amp; Support Site</a:t>
            </a:r>
          </a:p>
        </p:txBody>
      </p:sp>
      <p:graphicFrame>
        <p:nvGraphicFramePr>
          <p:cNvPr id="9220" name="Content Placeholder 4">
            <a:extLst>
              <a:ext uri="{FF2B5EF4-FFF2-40B4-BE49-F238E27FC236}">
                <a16:creationId xmlns:a16="http://schemas.microsoft.com/office/drawing/2014/main" id="{90DCB7A2-CB7F-5957-C1E7-5817C6FDA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02843"/>
              </p:ext>
            </p:extLst>
          </p:nvPr>
        </p:nvGraphicFramePr>
        <p:xfrm>
          <a:off x="838200" y="1371600"/>
          <a:ext cx="10760242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689C2-F710-001A-632A-6AE9AB2A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8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90254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Resources: Help &amp; Support Site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AC67EC-FACB-CF10-BE41-6349F9A6D581}"/>
              </a:ext>
            </a:extLst>
          </p:cNvPr>
          <p:cNvGrpSpPr/>
          <p:nvPr/>
        </p:nvGrpSpPr>
        <p:grpSpPr>
          <a:xfrm>
            <a:off x="1282699" y="1693617"/>
            <a:ext cx="9493251" cy="4445879"/>
            <a:chOff x="1047749" y="1027906"/>
            <a:chExt cx="9631224" cy="4863940"/>
          </a:xfrm>
        </p:grpSpPr>
        <p:pic>
          <p:nvPicPr>
            <p:cNvPr id="8" name="Picture 7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B3D30049-6B19-CA34-FCE0-EB14AF37EA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31" t="12118" r="2672" b="1263"/>
            <a:stretch>
              <a:fillRect/>
            </a:stretch>
          </p:blipFill>
          <p:spPr bwMode="auto">
            <a:xfrm>
              <a:off x="1047749" y="1027906"/>
              <a:ext cx="3961115" cy="34871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886957EF-A3E1-B6F5-93A7-D575939DD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10" t="12774" r="47043" b="37649"/>
            <a:stretch>
              <a:fillRect/>
            </a:stretch>
          </p:blipFill>
          <p:spPr bwMode="auto">
            <a:xfrm>
              <a:off x="4581005" y="1708627"/>
              <a:ext cx="4448695" cy="35491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79D39418-D234-4D77-B131-19CE98BA4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660" t="12775" r="9648" b="4070"/>
            <a:stretch>
              <a:fillRect/>
            </a:stretch>
          </p:blipFill>
          <p:spPr bwMode="auto">
            <a:xfrm>
              <a:off x="6832282" y="2616200"/>
              <a:ext cx="3846691" cy="32756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13A61C-5BD2-3BEB-88E7-0A84316E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22E57-A360-EEAE-D4E6-20D78C4DD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38DC6DB6-1278-5BF3-506E-0DC57D788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700" y="65853"/>
            <a:ext cx="115189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sz="4000" dirty="0"/>
              <a:t>Resources: </a:t>
            </a:r>
            <a:r>
              <a:rPr lang="en-US" altLang="en-US" sz="3200" dirty="0"/>
              <a:t>Training Videos, Practice Tests, Reporting Tools</a:t>
            </a:r>
            <a:endParaRPr lang="en-US" altLang="en-US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336CBB-A351-A7A5-74F0-953D700A3A9F}"/>
              </a:ext>
            </a:extLst>
          </p:cNvPr>
          <p:cNvGrpSpPr/>
          <p:nvPr/>
        </p:nvGrpSpPr>
        <p:grpSpPr>
          <a:xfrm>
            <a:off x="1000527" y="1746249"/>
            <a:ext cx="9883374" cy="4309885"/>
            <a:chOff x="1000526" y="1515817"/>
            <a:chExt cx="10009431" cy="4540318"/>
          </a:xfrm>
        </p:grpSpPr>
        <p:pic>
          <p:nvPicPr>
            <p:cNvPr id="2" name="Picture 1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67A9743B-4300-5673-193A-16B27BCDA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22" t="11692" r="14293" b="1031"/>
            <a:stretch>
              <a:fillRect/>
            </a:stretch>
          </p:blipFill>
          <p:spPr bwMode="auto">
            <a:xfrm rot="20402100">
              <a:off x="1000526" y="2144312"/>
              <a:ext cx="3699916" cy="36453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4320D125-0180-6A7E-3662-02CD207002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70" t="13423" r="27362" b="1044"/>
            <a:stretch>
              <a:fillRect/>
            </a:stretch>
          </p:blipFill>
          <p:spPr bwMode="auto">
            <a:xfrm>
              <a:off x="4374674" y="1515817"/>
              <a:ext cx="3493452" cy="40226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4B27A42C-3AB2-E7AA-28C3-004DF7B948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889" t="12775" r="19490" b="2121"/>
            <a:stretch>
              <a:fillRect/>
            </a:stretch>
          </p:blipFill>
          <p:spPr bwMode="auto">
            <a:xfrm rot="975252">
              <a:off x="7288857" y="1877835"/>
              <a:ext cx="3721100" cy="41783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A7620-4310-9AA5-7BF3-EB7185A2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altLang="en-US" dirty="0"/>
              <a:t>Help Desk Contact Info</a:t>
            </a:r>
          </a:p>
        </p:txBody>
      </p:sp>
      <p:graphicFrame>
        <p:nvGraphicFramePr>
          <p:cNvPr id="9220" name="Content Placeholder 4">
            <a:extLst>
              <a:ext uri="{FF2B5EF4-FFF2-40B4-BE49-F238E27FC236}">
                <a16:creationId xmlns:a16="http://schemas.microsoft.com/office/drawing/2014/main" id="{388E533E-B11F-BF0F-8F7A-AFEF4ADA6C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4284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E20639-A82A-507E-587C-76C1C02B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1BA22-0E5D-2342-A729-936095DC84B7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E7F79230-E6AC-9F7A-DFA4-D0A9356F4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kern="1200" dirty="0"/>
              <a:t>Welcome &amp; Introductions: Cognia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251A90AF-A3D8-CC00-9BD7-C967A91AB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495658"/>
              </p:ext>
            </p:extLst>
          </p:nvPr>
        </p:nvGraphicFramePr>
        <p:xfrm>
          <a:off x="838199" y="1690688"/>
          <a:ext cx="10561721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209847-2D11-B741-6220-F86E2AB2A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7F1706-7DE2-9E43-8682-477F2FFED2D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FC45F8-5C1C-D845-8B2A-F342875E302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CC0D03-4214-1647-A995-5C20AA5D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38766"/>
            <a:ext cx="10515600" cy="2423709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27A62-202E-4A4A-8C0A-58583C53B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Learn more at Cognia.org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218DF72-D432-BE4F-BF99-00031EBF7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049687-F77C-4048-9CF8-E37789EC04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94479" y="5698389"/>
            <a:ext cx="444500" cy="49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1389AA-E767-F741-B6A2-0B2A50408A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314372" y="5698389"/>
            <a:ext cx="444500" cy="49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33BE99-8324-9041-AB75-DF1426A8E2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7915" y="5698389"/>
            <a:ext cx="457200" cy="495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101608-6490-3F4C-91FE-6C19F314ADD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947808" y="5698389"/>
            <a:ext cx="457200" cy="4952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1DAB9A-A6D9-2C46-B2B2-D18C776978A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274051" y="5698389"/>
            <a:ext cx="444500" cy="4953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5E256-EA7C-CF2D-7DC8-E3DA33D3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5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4752577-6208-129A-B241-8E0C3C56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EB3F3E-B777-7622-3E40-6AB6C17CE6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851931"/>
              </p:ext>
            </p:extLst>
          </p:nvPr>
        </p:nvGraphicFramePr>
        <p:xfrm>
          <a:off x="838199" y="1392072"/>
          <a:ext cx="10639567" cy="5100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715CD-1FB1-6CB1-307E-2977D55B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8677E1-88D5-5856-B003-FCA6A0A6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Staff Contact Information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204B7-A609-F794-53E8-4E3AF810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9549161-5FA2-144E-8455-2073D849BC44}" type="slidenum">
              <a:rPr lang="en-US" smtClean="0"/>
              <a:pPr>
                <a:spcAft>
                  <a:spcPts val="600"/>
                </a:spcAft>
              </a:pPr>
              <a:t>62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B8DDC60-F45E-39C1-D1D5-8398252DA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2244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8648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D7530029-9BE1-5E40-8B8D-92392652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9549"/>
            <a:ext cx="10274968" cy="737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A1F8FF-43AF-4649-B267-3033908E2F77}"/>
              </a:ext>
            </a:extLst>
          </p:cNvPr>
          <p:cNvSpPr/>
          <p:nvPr/>
        </p:nvSpPr>
        <p:spPr>
          <a:xfrm>
            <a:off x="7748398" y="-96253"/>
            <a:ext cx="4780547" cy="6996113"/>
          </a:xfrm>
          <a:prstGeom prst="rect">
            <a:avLst/>
          </a:prstGeom>
          <a:solidFill>
            <a:srgbClr val="37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34" name="Title 7">
            <a:extLst>
              <a:ext uri="{FF2B5EF4-FFF2-40B4-BE49-F238E27FC236}">
                <a16:creationId xmlns:a16="http://schemas.microsoft.com/office/drawing/2014/main" id="{4D5843BE-28F6-4F4B-9AD2-474491B40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52810" y="1397740"/>
            <a:ext cx="4539977" cy="1700446"/>
          </a:xfrm>
        </p:spPr>
        <p:txBody>
          <a:bodyPr anchor="ctr">
            <a:normAutofit/>
          </a:bodyPr>
          <a:lstStyle/>
          <a:p>
            <a:r>
              <a:rPr lang="en-US" altLang="en-U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you!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B4664989-9185-D64B-8BEE-272FFD8C1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2" y="618490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35960B5-E951-BBD7-CAB2-85EA92506EF5}"/>
              </a:ext>
            </a:extLst>
          </p:cNvPr>
          <p:cNvSpPr/>
          <p:nvPr/>
        </p:nvSpPr>
        <p:spPr>
          <a:xfrm>
            <a:off x="6673483" y="3391501"/>
            <a:ext cx="6087979" cy="6087979"/>
          </a:xfrm>
          <a:prstGeom prst="ellipse">
            <a:avLst/>
          </a:prstGeom>
          <a:solidFill>
            <a:srgbClr val="6326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35" name="Subtitle 8">
            <a:extLst>
              <a:ext uri="{FF2B5EF4-FFF2-40B4-BE49-F238E27FC236}">
                <a16:creationId xmlns:a16="http://schemas.microsoft.com/office/drawing/2014/main" id="{76C73968-E9AC-9944-938E-AB8E22FC50A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7952810" y="4545475"/>
            <a:ext cx="4120127" cy="233772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Cognia is a global nonprofit that has the knowledge to help schools improve outcomes for all learners.</a:t>
            </a:r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D4EE7731-9DF6-A00E-61C3-E41361A3A7CC}"/>
              </a:ext>
            </a:extLst>
          </p:cNvPr>
          <p:cNvGrpSpPr/>
          <p:nvPr/>
        </p:nvGrpSpPr>
        <p:grpSpPr>
          <a:xfrm>
            <a:off x="9382170" y="1037398"/>
            <a:ext cx="4594396" cy="4036415"/>
            <a:chOff x="-456972" y="-312015"/>
            <a:chExt cx="1193572" cy="1048615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49C7D639-FD00-CDFB-FCC7-8D5A981182F5}"/>
                </a:ext>
              </a:extLst>
            </p:cNvPr>
            <p:cNvSpPr/>
            <p:nvPr/>
          </p:nvSpPr>
          <p:spPr>
            <a:xfrm>
              <a:off x="-456972" y="-312015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AF11AF67-9F68-ED6E-D36F-D31B3099C10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29D943D5-3037-0931-CFE8-FDDB6591BA5E}"/>
              </a:ext>
            </a:extLst>
          </p:cNvPr>
          <p:cNvSpPr/>
          <p:nvPr/>
        </p:nvSpPr>
        <p:spPr>
          <a:xfrm>
            <a:off x="6533295" y="6716412"/>
            <a:ext cx="422509" cy="4225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10F5E6E-53F4-AB6F-8BEA-2FF23E17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D6C31-CA2B-0B4D-AD53-2EA351A0B220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3632D-7FC1-2569-82D0-DB42735BB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FDFEEA7B-A414-BA76-574B-F834F6B31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kern="1200" dirty="0"/>
              <a:t>Welcome &amp; Introductions: eMetric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92136857-21AD-0033-0102-0EFAE971A2FA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263A99-C1C2-C686-B5B8-96D22118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14A2-8502-364F-BE62-8449E2050F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3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82F2030B-445B-F941-BCEA-C241CDB4E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531" y="-451184"/>
            <a:ext cx="10638338" cy="1600200"/>
          </a:xfrm>
        </p:spPr>
        <p:txBody>
          <a:bodyPr wrap="square" anchor="b">
            <a:normAutofit/>
          </a:bodyPr>
          <a:lstStyle/>
          <a:p>
            <a:r>
              <a:rPr lang="en-US" altLang="en-US" sz="4400" dirty="0"/>
              <a:t>Science Summative Assessment Overview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35683A4-5BB1-A26D-FEC6-E625D05CD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489646"/>
              </p:ext>
            </p:extLst>
          </p:nvPr>
        </p:nvGraphicFramePr>
        <p:xfrm>
          <a:off x="601580" y="1275348"/>
          <a:ext cx="11273588" cy="4944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521CDC-2342-2F1A-11AB-64332D24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4C25B-E6CF-5D4C-BAB6-5000B565CBF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  <a:lumOff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E4544D-D2F3-DD09-3BF8-538FD2CAB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6A1867-54C0-4896-CF06-B015D920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709738"/>
            <a:ext cx="7388333" cy="2852737"/>
          </a:xfrm>
        </p:spPr>
        <p:txBody>
          <a:bodyPr/>
          <a:lstStyle/>
          <a:p>
            <a:r>
              <a:rPr lang="en-US" dirty="0"/>
              <a:t>Logistics &amp; Scheduling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9C4C6-D1D0-EF36-81D2-DF4956C0A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544216-CDEB-7F53-1A84-E5F04824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8_Office Theme">
  <a:themeElements>
    <a:clrScheme name="Cognia Colors 1">
      <a:dk1>
        <a:srgbClr val="191919"/>
      </a:dk1>
      <a:lt1>
        <a:srgbClr val="FFFFFF"/>
      </a:lt1>
      <a:dk2>
        <a:srgbClr val="191919"/>
      </a:dk2>
      <a:lt2>
        <a:srgbClr val="E6E5E5"/>
      </a:lt2>
      <a:accent1>
        <a:srgbClr val="FF544C"/>
      </a:accent1>
      <a:accent2>
        <a:srgbClr val="262E67"/>
      </a:accent2>
      <a:accent3>
        <a:srgbClr val="371D34"/>
      </a:accent3>
      <a:accent4>
        <a:srgbClr val="FBDF86"/>
      </a:accent4>
      <a:accent5>
        <a:srgbClr val="B9D3DC"/>
      </a:accent5>
      <a:accent6>
        <a:srgbClr val="043D3B"/>
      </a:accent6>
      <a:hlink>
        <a:srgbClr val="FF544C"/>
      </a:hlink>
      <a:folHlink>
        <a:srgbClr val="262E6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Theme">
  <a:themeElements>
    <a:clrScheme name="Cognia">
      <a:dk1>
        <a:srgbClr val="1A1A1A"/>
      </a:dk1>
      <a:lt1>
        <a:srgbClr val="FFFFFF"/>
      </a:lt1>
      <a:dk2>
        <a:srgbClr val="FF554D"/>
      </a:dk2>
      <a:lt2>
        <a:srgbClr val="D9D9D9"/>
      </a:lt2>
      <a:accent1>
        <a:srgbClr val="262E67"/>
      </a:accent1>
      <a:accent2>
        <a:srgbClr val="371D35"/>
      </a:accent2>
      <a:accent3>
        <a:srgbClr val="043D33"/>
      </a:accent3>
      <a:accent4>
        <a:srgbClr val="8064A2"/>
      </a:accent4>
      <a:accent5>
        <a:srgbClr val="FCE086"/>
      </a:accent5>
      <a:accent6>
        <a:srgbClr val="F2C6C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189C8DD-C6E8-C046-B822-2247337F09BC}" vid="{196E4191-8857-2342-B948-500198138A86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Cognia Colors 1">
      <a:dk1>
        <a:srgbClr val="191919"/>
      </a:dk1>
      <a:lt1>
        <a:srgbClr val="FFFFFF"/>
      </a:lt1>
      <a:dk2>
        <a:srgbClr val="191919"/>
      </a:dk2>
      <a:lt2>
        <a:srgbClr val="E6E5E5"/>
      </a:lt2>
      <a:accent1>
        <a:srgbClr val="FF544C"/>
      </a:accent1>
      <a:accent2>
        <a:srgbClr val="262E67"/>
      </a:accent2>
      <a:accent3>
        <a:srgbClr val="371D34"/>
      </a:accent3>
      <a:accent4>
        <a:srgbClr val="FBDF86"/>
      </a:accent4>
      <a:accent5>
        <a:srgbClr val="B9D3DC"/>
      </a:accent5>
      <a:accent6>
        <a:srgbClr val="043D3B"/>
      </a:accent6>
      <a:hlink>
        <a:srgbClr val="FF544C"/>
      </a:hlink>
      <a:folHlink>
        <a:srgbClr val="262E6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2023 Advisory Committee Meeting Deck_TEMPLATE4-hyperlinked video" id="{953E0D9D-9232-DB4B-A7C6-704336D6FB34}" vid="{1D77B07C-A606-6F4B-9819-45E300392BE8}"/>
    </a:ext>
  </a:extLst>
</a:theme>
</file>

<file path=ppt/theme/theme3.xml><?xml version="1.0" encoding="utf-8"?>
<a:theme xmlns:a="http://schemas.openxmlformats.org/drawingml/2006/main" name="3_Office Theme">
  <a:themeElements>
    <a:clrScheme name="Cognia Colors 1">
      <a:dk1>
        <a:srgbClr val="191919"/>
      </a:dk1>
      <a:lt1>
        <a:srgbClr val="FFFFFF"/>
      </a:lt1>
      <a:dk2>
        <a:srgbClr val="191919"/>
      </a:dk2>
      <a:lt2>
        <a:srgbClr val="E6E5E5"/>
      </a:lt2>
      <a:accent1>
        <a:srgbClr val="FF544C"/>
      </a:accent1>
      <a:accent2>
        <a:srgbClr val="262E67"/>
      </a:accent2>
      <a:accent3>
        <a:srgbClr val="371D34"/>
      </a:accent3>
      <a:accent4>
        <a:srgbClr val="FBDF86"/>
      </a:accent4>
      <a:accent5>
        <a:srgbClr val="B9D3DC"/>
      </a:accent5>
      <a:accent6>
        <a:srgbClr val="043D3B"/>
      </a:accent6>
      <a:hlink>
        <a:srgbClr val="FF544C"/>
      </a:hlink>
      <a:folHlink>
        <a:srgbClr val="262E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Cognia Colors 1">
      <a:dk1>
        <a:srgbClr val="191919"/>
      </a:dk1>
      <a:lt1>
        <a:srgbClr val="FFFFFF"/>
      </a:lt1>
      <a:dk2>
        <a:srgbClr val="191919"/>
      </a:dk2>
      <a:lt2>
        <a:srgbClr val="E6E5E5"/>
      </a:lt2>
      <a:accent1>
        <a:srgbClr val="FF544C"/>
      </a:accent1>
      <a:accent2>
        <a:srgbClr val="262E67"/>
      </a:accent2>
      <a:accent3>
        <a:srgbClr val="371D34"/>
      </a:accent3>
      <a:accent4>
        <a:srgbClr val="FBDF86"/>
      </a:accent4>
      <a:accent5>
        <a:srgbClr val="B9D3DC"/>
      </a:accent5>
      <a:accent6>
        <a:srgbClr val="043D3B"/>
      </a:accent6>
      <a:hlink>
        <a:srgbClr val="FF544C"/>
      </a:hlink>
      <a:folHlink>
        <a:srgbClr val="262E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Cognia Colors 1">
      <a:dk1>
        <a:srgbClr val="191919"/>
      </a:dk1>
      <a:lt1>
        <a:srgbClr val="FFFFFF"/>
      </a:lt1>
      <a:dk2>
        <a:srgbClr val="191919"/>
      </a:dk2>
      <a:lt2>
        <a:srgbClr val="E6E5E5"/>
      </a:lt2>
      <a:accent1>
        <a:srgbClr val="FF544C"/>
      </a:accent1>
      <a:accent2>
        <a:srgbClr val="262E67"/>
      </a:accent2>
      <a:accent3>
        <a:srgbClr val="371D34"/>
      </a:accent3>
      <a:accent4>
        <a:srgbClr val="FBDF86"/>
      </a:accent4>
      <a:accent5>
        <a:srgbClr val="B9D3DC"/>
      </a:accent5>
      <a:accent6>
        <a:srgbClr val="043D3B"/>
      </a:accent6>
      <a:hlink>
        <a:srgbClr val="FF544C"/>
      </a:hlink>
      <a:folHlink>
        <a:srgbClr val="262E6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and guide Jan 2023" id="{7DAA10D3-60AB-B94E-B0E8-F3A381B1262E}" vid="{E92AFC1C-0624-F143-ABFF-7071890C508C}"/>
    </a:ext>
  </a:extLst>
</a:theme>
</file>

<file path=ppt/theme/theme6.xml><?xml version="1.0" encoding="utf-8"?>
<a:theme xmlns:a="http://schemas.openxmlformats.org/drawingml/2006/main" name="1_Office Theme">
  <a:themeElements>
    <a:clrScheme name="eMetric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789"/>
      </a:accent1>
      <a:accent2>
        <a:srgbClr val="008379"/>
      </a:accent2>
      <a:accent3>
        <a:srgbClr val="61BB4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AEA58EE-3C99-FA4F-B80D-9A90A87EBEC7}" vid="{EFF398B1-CF49-A04A-9111-0DC7E90DF240}"/>
    </a:ext>
  </a:extLst>
</a:theme>
</file>

<file path=ppt/theme/theme7.xml><?xml version="1.0" encoding="utf-8"?>
<a:theme xmlns:a="http://schemas.openxmlformats.org/drawingml/2006/main" name="Office Theme">
  <a:themeElements>
    <a:clrScheme name="Cognia">
      <a:dk1>
        <a:srgbClr val="1A1A1A"/>
      </a:dk1>
      <a:lt1>
        <a:srgbClr val="FFFFFF"/>
      </a:lt1>
      <a:dk2>
        <a:srgbClr val="FF554D"/>
      </a:dk2>
      <a:lt2>
        <a:srgbClr val="D9D9D9"/>
      </a:lt2>
      <a:accent1>
        <a:srgbClr val="262E67"/>
      </a:accent1>
      <a:accent2>
        <a:srgbClr val="371D35"/>
      </a:accent2>
      <a:accent3>
        <a:srgbClr val="043D33"/>
      </a:accent3>
      <a:accent4>
        <a:srgbClr val="8064A2"/>
      </a:accent4>
      <a:accent5>
        <a:srgbClr val="FCE086"/>
      </a:accent5>
      <a:accent6>
        <a:srgbClr val="F2C6C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189C8DD-C6E8-C046-B822-2247337F09BC}" vid="{196E4191-8857-2342-B948-500198138A86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2_Office Theme">
  <a:themeElements>
    <a:clrScheme name="Cognia Colors 1">
      <a:dk1>
        <a:srgbClr val="191919"/>
      </a:dk1>
      <a:lt1>
        <a:srgbClr val="FFFFFF"/>
      </a:lt1>
      <a:dk2>
        <a:srgbClr val="191919"/>
      </a:dk2>
      <a:lt2>
        <a:srgbClr val="E6E5E5"/>
      </a:lt2>
      <a:accent1>
        <a:srgbClr val="FF544C"/>
      </a:accent1>
      <a:accent2>
        <a:srgbClr val="262E67"/>
      </a:accent2>
      <a:accent3>
        <a:srgbClr val="371D34"/>
      </a:accent3>
      <a:accent4>
        <a:srgbClr val="FBDF86"/>
      </a:accent4>
      <a:accent5>
        <a:srgbClr val="B9D3DC"/>
      </a:accent5>
      <a:accent6>
        <a:srgbClr val="043D3B"/>
      </a:accent6>
      <a:hlink>
        <a:srgbClr val="FF544C"/>
      </a:hlink>
      <a:folHlink>
        <a:srgbClr val="262E6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30 PPT slide insert slides 20250130" id="{4F5CC06A-49F2-5846-A41F-3D09B160D084}" vid="{087F2569-36FA-EC49-8E03-37B134C5FC6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B56F86E3D7D4E8761609AEC38C126" ma:contentTypeVersion="10" ma:contentTypeDescription="Create a new document." ma:contentTypeScope="" ma:versionID="5b2598c7d95234d4c1210570f568d4e4">
  <xsd:schema xmlns:xsd="http://www.w3.org/2001/XMLSchema" xmlns:xs="http://www.w3.org/2001/XMLSchema" xmlns:p="http://schemas.microsoft.com/office/2006/metadata/properties" xmlns:ns2="5a752242-9d3c-454e-ae87-f17a51cf8f7a" xmlns:ns3="c9246d69-4899-4d1a-9570-20d2517e9d0f" targetNamespace="http://schemas.microsoft.com/office/2006/metadata/properties" ma:root="true" ma:fieldsID="ee2d53efb7a12d35c1d9ba33e38d191b" ns2:_="" ns3:_="">
    <xsd:import namespace="5a752242-9d3c-454e-ae87-f17a51cf8f7a"/>
    <xsd:import namespace="c9246d69-4899-4d1a-9570-20d2517e9d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52242-9d3c-454e-ae87-f17a51cf8f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46d69-4899-4d1a-9570-20d2517e9d0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5E90C6-3F68-4834-94D4-8A1F0C0E90C8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a752242-9d3c-454e-ae87-f17a51cf8f7a"/>
    <ds:schemaRef ds:uri="http://purl.org/dc/terms/"/>
    <ds:schemaRef ds:uri="c9246d69-4899-4d1a-9570-20d2517e9d0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77B23FF-544A-4B8F-803C-408001FDB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461497-DB9E-407E-9222-18BC5A3474A3}">
  <ds:schemaRefs>
    <ds:schemaRef ds:uri="5a752242-9d3c-454e-ae87-f17a51cf8f7a"/>
    <ds:schemaRef ds:uri="c9246d69-4899-4d1a-9570-20d2517e9d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11308</TotalTime>
  <Words>3522</Words>
  <Application>Microsoft Office PowerPoint</Application>
  <PresentationFormat>Widescreen</PresentationFormat>
  <Paragraphs>575</Paragraphs>
  <Slides>63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63</vt:i4>
      </vt:variant>
    </vt:vector>
  </HeadingPairs>
  <TitlesOfParts>
    <vt:vector size="83" baseType="lpstr">
      <vt:lpstr>Aptos</vt:lpstr>
      <vt:lpstr>Aptos Display</vt:lpstr>
      <vt:lpstr>Arial</vt:lpstr>
      <vt:lpstr>Calibri</vt:lpstr>
      <vt:lpstr>Georgia</vt:lpstr>
      <vt:lpstr>Gill Sans</vt:lpstr>
      <vt:lpstr>Lato Light</vt:lpstr>
      <vt:lpstr>Lato Semibold</vt:lpstr>
      <vt:lpstr>Poppins SemiBold</vt:lpstr>
      <vt:lpstr>Segoe UI Emoji</vt:lpstr>
      <vt:lpstr>8_Office Theme</vt:lpstr>
      <vt:lpstr>6_Office Theme</vt:lpstr>
      <vt:lpstr>3_Office Theme</vt:lpstr>
      <vt:lpstr>4_Office Theme</vt:lpstr>
      <vt:lpstr>5_Office Theme</vt:lpstr>
      <vt:lpstr>1_Office Theme</vt:lpstr>
      <vt:lpstr>Office Theme</vt:lpstr>
      <vt:lpstr>Custom Design</vt:lpstr>
      <vt:lpstr>2_Office Theme</vt:lpstr>
      <vt:lpstr>7_Office Theme</vt:lpstr>
      <vt:lpstr>PowerPoint Presentation</vt:lpstr>
      <vt:lpstr>Agenda</vt:lpstr>
      <vt:lpstr>Opening &amp; Orientation</vt:lpstr>
      <vt:lpstr>🧹Housekeeping Reminders</vt:lpstr>
      <vt:lpstr>Welcome &amp; Introductions: Bureau of Indian Education (BIE)</vt:lpstr>
      <vt:lpstr>Welcome &amp; Introductions: Cognia</vt:lpstr>
      <vt:lpstr>Welcome &amp; Introductions: eMetric</vt:lpstr>
      <vt:lpstr>Science Summative Assessment Overview</vt:lpstr>
      <vt:lpstr>Logistics &amp; Scheduling</vt:lpstr>
      <vt:lpstr>Accessing the Online Assessment</vt:lpstr>
      <vt:lpstr>Key Dates: Before Testing</vt:lpstr>
      <vt:lpstr>Key Dates: Testing Window &amp; After Testing</vt:lpstr>
      <vt:lpstr>Test Security</vt:lpstr>
      <vt:lpstr>Test Security: Forms</vt:lpstr>
      <vt:lpstr>PowerPoint Presentation</vt:lpstr>
      <vt:lpstr>Test Security: Secure Materials</vt:lpstr>
      <vt:lpstr>Test Security: Test Administrators Responsibilities &amp; Restrictions</vt:lpstr>
      <vt:lpstr>Test Security: Testing Irregularities</vt:lpstr>
      <vt:lpstr>Test Security: User Accounts</vt:lpstr>
      <vt:lpstr>What’s new for 2026?</vt:lpstr>
      <vt:lpstr>What’s new for spring 2026? </vt:lpstr>
      <vt:lpstr>What’s New for Spring 2026: Accessibility Features &amp; Accommodations Guide</vt:lpstr>
      <vt:lpstr>What’s New for Spring 2026: Online Portal Enhancements</vt:lpstr>
      <vt:lpstr>What’s New for Spring 2026: Online Portal Enhancements - Continued</vt:lpstr>
      <vt:lpstr>Administration Procedures &amp; Accommodations</vt:lpstr>
      <vt:lpstr>Computer-Based Testing (CBT)</vt:lpstr>
      <vt:lpstr>CBT: Before Testing</vt:lpstr>
      <vt:lpstr>STC Checklist</vt:lpstr>
      <vt:lpstr>Accessibility Features Assignment Online</vt:lpstr>
      <vt:lpstr>CBT: Accommodations Overview</vt:lpstr>
      <vt:lpstr>Accommodations Assignment Online</vt:lpstr>
      <vt:lpstr>Appendix</vt:lpstr>
      <vt:lpstr>Glossary of Terms Accommodations (IEP/504) Delivered Externally</vt:lpstr>
      <vt:lpstr>Glossary of Terms - Continued Accommodations (IEP/504) Delivered Externally</vt:lpstr>
      <vt:lpstr>Glossary of Terms - Continued Accommodations (IEP/504) Delivered Externally</vt:lpstr>
      <vt:lpstr>Glossary of Terms - Continued Accommodations (IEP/504) Delivered Externally</vt:lpstr>
      <vt:lpstr>CBT: During Testing</vt:lpstr>
      <vt:lpstr>CBT: After Testing</vt:lpstr>
      <vt:lpstr>PowerPoint Presentation</vt:lpstr>
      <vt:lpstr>Paper-Based Testing (PBT)</vt:lpstr>
      <vt:lpstr>PBT: Before Testing</vt:lpstr>
      <vt:lpstr>STC Checklist</vt:lpstr>
      <vt:lpstr>PBT Materials</vt:lpstr>
      <vt:lpstr>PBT Accommodations Overview</vt:lpstr>
      <vt:lpstr>PBT: During Testing</vt:lpstr>
      <vt:lpstr>PBT: After Testing</vt:lpstr>
      <vt:lpstr>Test Report Codes &amp; Void Bubbles</vt:lpstr>
      <vt:lpstr>Materials Management</vt:lpstr>
      <vt:lpstr>Ordering Additional Paper Test Materials</vt:lpstr>
      <vt:lpstr>Where do you find your MP Shipcode?</vt:lpstr>
      <vt:lpstr>Returning Paper Test Materials</vt:lpstr>
      <vt:lpstr>Pre-ID Labels, Packing, Special Handling</vt:lpstr>
      <vt:lpstr>Shipping  </vt:lpstr>
      <vt:lpstr>Requesting UPS Pickup</vt:lpstr>
      <vt:lpstr>Resources  &amp; Closing</vt:lpstr>
      <vt:lpstr>Resources: Help &amp; Support Site</vt:lpstr>
      <vt:lpstr>Resources: Help &amp; Support Site</vt:lpstr>
      <vt:lpstr>Resources: Training Videos, Practice Tests, Reporting Tools</vt:lpstr>
      <vt:lpstr>Help Desk Contact Info</vt:lpstr>
      <vt:lpstr>Questions? </vt:lpstr>
      <vt:lpstr>Questions</vt:lpstr>
      <vt:lpstr>Staff Contact Information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Kaelee Harper</dc:creator>
  <cp:lastModifiedBy>Mara Allaire</cp:lastModifiedBy>
  <cp:revision>64</cp:revision>
  <dcterms:created xsi:type="dcterms:W3CDTF">2020-11-12T13:11:43Z</dcterms:created>
  <dcterms:modified xsi:type="dcterms:W3CDTF">2026-02-10T13:54:35Z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530f54-9721-46db-bbe4-0dd4cd6e1126_Enabled">
    <vt:lpwstr>true</vt:lpwstr>
  </property>
  <property fmtid="{D5CDD505-2E9C-101B-9397-08002B2CF9AE}" pid="3" name="MSIP_Label_09530f54-9721-46db-bbe4-0dd4cd6e1126_SetDate">
    <vt:lpwstr>2020-11-12T13:11:43Z</vt:lpwstr>
  </property>
  <property fmtid="{D5CDD505-2E9C-101B-9397-08002B2CF9AE}" pid="4" name="MSIP_Label_09530f54-9721-46db-bbe4-0dd4cd6e1126_Method">
    <vt:lpwstr>Standard</vt:lpwstr>
  </property>
  <property fmtid="{D5CDD505-2E9C-101B-9397-08002B2CF9AE}" pid="5" name="MSIP_Label_09530f54-9721-46db-bbe4-0dd4cd6e1126_Name">
    <vt:lpwstr>General</vt:lpwstr>
  </property>
  <property fmtid="{D5CDD505-2E9C-101B-9397-08002B2CF9AE}" pid="6" name="MSIP_Label_09530f54-9721-46db-bbe4-0dd4cd6e1126_SiteId">
    <vt:lpwstr>22230e31-3d9d-47b1-8794-50b0e2d7bd02</vt:lpwstr>
  </property>
  <property fmtid="{D5CDD505-2E9C-101B-9397-08002B2CF9AE}" pid="7" name="MSIP_Label_09530f54-9721-46db-bbe4-0dd4cd6e1126_ActionId">
    <vt:lpwstr>a41caa87-652a-4e91-ae1b-848e79b862f2</vt:lpwstr>
  </property>
  <property fmtid="{D5CDD505-2E9C-101B-9397-08002B2CF9AE}" pid="8" name="MSIP_Label_09530f54-9721-46db-bbe4-0dd4cd6e112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Copyright - eMetric LLC</vt:lpwstr>
  </property>
  <property fmtid="{D5CDD505-2E9C-101B-9397-08002B2CF9AE}" pid="11" name="ContentTypeId">
    <vt:lpwstr>0x01010081FB56F86E3D7D4E8761609AEC38C126</vt:lpwstr>
  </property>
</Properties>
</file>